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818" r:id="rId5"/>
    <p:sldMasterId id="2147483907" r:id="rId6"/>
    <p:sldMasterId id="2147483879" r:id="rId7"/>
    <p:sldMasterId id="2147483899" r:id="rId8"/>
    <p:sldMasterId id="2147483951" r:id="rId9"/>
    <p:sldMasterId id="2147483952" r:id="rId10"/>
  </p:sldMasterIdLst>
  <p:notesMasterIdLst>
    <p:notesMasterId r:id="rId32"/>
  </p:notesMasterIdLst>
  <p:sldIdLst>
    <p:sldId id="2664" r:id="rId11"/>
    <p:sldId id="2663" r:id="rId12"/>
    <p:sldId id="2675" r:id="rId13"/>
    <p:sldId id="2677" r:id="rId14"/>
    <p:sldId id="2678" r:id="rId15"/>
    <p:sldId id="2666" r:id="rId16"/>
    <p:sldId id="2669" r:id="rId17"/>
    <p:sldId id="2670" r:id="rId18"/>
    <p:sldId id="2671" r:id="rId19"/>
    <p:sldId id="2679" r:id="rId20"/>
    <p:sldId id="2672" r:id="rId21"/>
    <p:sldId id="2673" r:id="rId22"/>
    <p:sldId id="2680" r:id="rId23"/>
    <p:sldId id="2682" r:id="rId24"/>
    <p:sldId id="2681" r:id="rId25"/>
    <p:sldId id="2683" r:id="rId26"/>
    <p:sldId id="2684" r:id="rId27"/>
    <p:sldId id="2686" r:id="rId28"/>
    <p:sldId id="2685" r:id="rId29"/>
    <p:sldId id="2687" r:id="rId30"/>
    <p:sldId id="2676"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032" userDrawn="1">
          <p15:clr>
            <a:srgbClr val="A4A3A4"/>
          </p15:clr>
        </p15:guide>
        <p15:guide id="3" orient="horz" pos="3912" userDrawn="1">
          <p15:clr>
            <a:srgbClr val="A4A3A4"/>
          </p15:clr>
        </p15:guide>
        <p15:guide id="4" pos="7392" userDrawn="1">
          <p15:clr>
            <a:srgbClr val="A4A3A4"/>
          </p15:clr>
        </p15:guide>
        <p15:guide id="5" orient="horz" pos="168" userDrawn="1">
          <p15:clr>
            <a:srgbClr val="A4A3A4"/>
          </p15:clr>
        </p15:guide>
        <p15:guide id="6" pos="6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4E0B"/>
    <a:srgbClr val="B6BDC6"/>
    <a:srgbClr val="999999"/>
    <a:srgbClr val="DA5806"/>
    <a:srgbClr val="E86100"/>
    <a:srgbClr val="404040"/>
    <a:srgbClr val="666666"/>
    <a:srgbClr val="F8AD76"/>
    <a:srgbClr val="F0873B"/>
    <a:srgbClr val="DFE2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564" y="72"/>
      </p:cViewPr>
      <p:guideLst>
        <p:guide pos="1032"/>
        <p:guide orient="horz" pos="3912"/>
        <p:guide pos="7392"/>
        <p:guide orient="horz" pos="168"/>
        <p:guide pos="607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heme" Target="theme/theme1.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oleObject" Target="https://tigermailauburn-my.sharepoint.com/personal/malonad_auburn_edu/Documents/Documents/Academic%20Leadership%20Retreat%20&amp;%20Misc%20Memos/budget%20data%20poin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C4-42EA-9128-F3C47EF79F34}"/>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7C4-42EA-9128-F3C47EF79F34}"/>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F7C4-42EA-9128-F3C47EF79F34}"/>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F7C4-42EA-9128-F3C47EF79F34}"/>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F7C4-42EA-9128-F3C47EF79F34}"/>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F7C4-42EA-9128-F3C47EF79F34}"/>
              </c:ext>
            </c:extLst>
          </c:dPt>
          <c:dPt>
            <c:idx val="6"/>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0D-F7C4-42EA-9128-F3C47EF79F34}"/>
              </c:ext>
            </c:extLst>
          </c:dPt>
          <c:dLbls>
            <c:dLbl>
              <c:idx val="0"/>
              <c:layout>
                <c:manualLayout>
                  <c:x val="-0.18156404613992208"/>
                  <c:y val="0.10254241209441473"/>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7266031467435597"/>
                      <c:h val="0.22845281760276212"/>
                    </c:manualLayout>
                  </c15:layout>
                </c:ext>
                <c:ext xmlns:c16="http://schemas.microsoft.com/office/drawing/2014/chart" uri="{C3380CC4-5D6E-409C-BE32-E72D297353CC}">
                  <c16:uniqueId val="{00000001-F7C4-42EA-9128-F3C47EF79F34}"/>
                </c:ext>
              </c:extLst>
            </c:dLbl>
            <c:dLbl>
              <c:idx val="1"/>
              <c:layout>
                <c:manualLayout>
                  <c:x val="0.13147749804524475"/>
                  <c:y val="-2.1691664096895436E-2"/>
                </c:manualLayout>
              </c:layout>
              <c:tx>
                <c:rich>
                  <a:bodyPr rot="0" spcFirstLastPara="1" vertOverflow="ellipsis" vert="horz" wrap="square" lIns="38100" tIns="19050" rIns="38100" bIns="19050" anchor="ctr" anchorCtr="0">
                    <a:noAutofit/>
                  </a:bodyPr>
                  <a:lstStyle/>
                  <a:p>
                    <a:pPr algn="ctr" rtl="0">
                      <a:defRPr lang="en-US" sz="900" b="0" i="0" u="none" strike="noStrike" kern="1200" baseline="0">
                        <a:solidFill>
                          <a:srgbClr val="485970">
                            <a:lumMod val="75000"/>
                            <a:lumOff val="25000"/>
                          </a:srgbClr>
                        </a:solidFill>
                        <a:latin typeface="+mn-lt"/>
                        <a:ea typeface="+mn-ea"/>
                        <a:cs typeface="+mn-cs"/>
                      </a:defRPr>
                    </a:pPr>
                    <a:fld id="{486AAE97-CB5B-41E9-8572-323A1C20F904}" type="CATEGORYNAME">
                      <a:rPr lang="en-US" sz="900" b="0" i="0" u="none" strike="noStrike" kern="1200" baseline="0">
                        <a:solidFill>
                          <a:srgbClr val="485970">
                            <a:lumMod val="75000"/>
                            <a:lumOff val="25000"/>
                          </a:srgbClr>
                        </a:solidFill>
                        <a:latin typeface="+mn-lt"/>
                        <a:ea typeface="+mn-ea"/>
                        <a:cs typeface="+mn-cs"/>
                      </a:rPr>
                      <a:pPr algn="ctr" rtl="0">
                        <a:defRPr lang="en-US">
                          <a:solidFill>
                            <a:srgbClr val="485970">
                              <a:lumMod val="75000"/>
                              <a:lumOff val="25000"/>
                            </a:srgbClr>
                          </a:solidFill>
                        </a:defRPr>
                      </a:pPr>
                      <a:t>[CATEGORY NAME]</a:t>
                    </a:fld>
                    <a:r>
                      <a:rPr lang="en-US" sz="900" b="0" i="0" u="none" strike="noStrike" kern="1200" baseline="0">
                        <a:solidFill>
                          <a:srgbClr val="485970">
                            <a:lumMod val="75000"/>
                            <a:lumOff val="25000"/>
                          </a:srgbClr>
                        </a:solidFill>
                        <a:latin typeface="+mn-lt"/>
                        <a:ea typeface="+mn-ea"/>
                        <a:cs typeface="+mn-cs"/>
                      </a:rPr>
                      <a:t>
</a:t>
                    </a:r>
                    <a:fld id="{808806FF-EE64-4880-9C6D-F8FC800FC1EB}" type="VALUE">
                      <a:rPr lang="en-US" sz="900" b="0" i="0" u="none" strike="noStrike" kern="1200" baseline="0">
                        <a:solidFill>
                          <a:srgbClr val="485970">
                            <a:lumMod val="75000"/>
                            <a:lumOff val="25000"/>
                          </a:srgbClr>
                        </a:solidFill>
                        <a:latin typeface="+mn-lt"/>
                        <a:ea typeface="+mn-ea"/>
                        <a:cs typeface="+mn-cs"/>
                      </a:rPr>
                      <a:pPr algn="ctr" rtl="0">
                        <a:defRPr lang="en-US">
                          <a:solidFill>
                            <a:srgbClr val="485970">
                              <a:lumMod val="75000"/>
                              <a:lumOff val="25000"/>
                            </a:srgbClr>
                          </a:solidFill>
                        </a:defRPr>
                      </a:pPr>
                      <a:t>[VALUE]</a:t>
                    </a:fld>
                    <a:r>
                      <a:rPr lang="en-US" sz="900" b="0" i="0" u="none" strike="noStrike" kern="1200" baseline="0">
                        <a:solidFill>
                          <a:srgbClr val="485970">
                            <a:lumMod val="75000"/>
                            <a:lumOff val="25000"/>
                          </a:srgbClr>
                        </a:solidFill>
                        <a:latin typeface="+mn-lt"/>
                        <a:ea typeface="+mn-ea"/>
                        <a:cs typeface="+mn-cs"/>
                      </a:rPr>
                      <a:t>
</a:t>
                    </a:r>
                    <a:fld id="{1BD145C9-C9BA-4442-A7DD-F4393F428E27}" type="PERCENTAGE">
                      <a:rPr lang="en-US" sz="900" b="0" i="0" u="none" strike="noStrike" kern="1200" baseline="0">
                        <a:solidFill>
                          <a:srgbClr val="485970">
                            <a:lumMod val="75000"/>
                            <a:lumOff val="25000"/>
                          </a:srgbClr>
                        </a:solidFill>
                        <a:latin typeface="+mn-lt"/>
                        <a:ea typeface="+mn-ea"/>
                        <a:cs typeface="+mn-cs"/>
                      </a:rPr>
                      <a:pPr algn="ctr" rtl="0">
                        <a:defRPr lang="en-US">
                          <a:solidFill>
                            <a:srgbClr val="485970">
                              <a:lumMod val="75000"/>
                              <a:lumOff val="25000"/>
                            </a:srgbClr>
                          </a:solidFill>
                        </a:defRPr>
                      </a:pPr>
                      <a:t>[PERCENTAGE]</a:t>
                    </a:fld>
                    <a:endParaRPr lang="en-US" sz="900" b="0" i="0" u="none" strike="noStrike" kern="1200" baseline="0">
                      <a:solidFill>
                        <a:srgbClr val="485970">
                          <a:lumMod val="75000"/>
                          <a:lumOff val="25000"/>
                        </a:srgbClr>
                      </a:solidFill>
                      <a:latin typeface="+mn-lt"/>
                      <a:ea typeface="+mn-ea"/>
                      <a:cs typeface="+mn-cs"/>
                    </a:endParaRPr>
                  </a:p>
                </c:rich>
              </c:tx>
              <c:spPr>
                <a:noFill/>
                <a:ln>
                  <a:noFill/>
                </a:ln>
                <a:effectLst/>
              </c:spPr>
              <c:txPr>
                <a:bodyPr rot="0" spcFirstLastPara="1" vertOverflow="ellipsis" vert="horz" wrap="square" lIns="38100" tIns="19050" rIns="38100" bIns="19050" anchor="ctr" anchorCtr="0">
                  <a:noAutofit/>
                </a:bodyPr>
                <a:lstStyle/>
                <a:p>
                  <a:pPr algn="ctr" rtl="0">
                    <a:defRPr lang="en-US" sz="900" b="0" i="0" u="none" strike="noStrike" kern="1200" baseline="0">
                      <a:solidFill>
                        <a:srgbClr val="485970">
                          <a:lumMod val="75000"/>
                          <a:lumOff val="25000"/>
                        </a:srgbClr>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8853837093831552"/>
                      <c:h val="0.18506948940897125"/>
                    </c:manualLayout>
                  </c15:layout>
                  <c15:dlblFieldTable/>
                  <c15:showDataLabelsRange val="0"/>
                </c:ext>
                <c:ext xmlns:c16="http://schemas.microsoft.com/office/drawing/2014/chart" uri="{C3380CC4-5D6E-409C-BE32-E72D297353CC}">
                  <c16:uniqueId val="{00000003-F7C4-42EA-9128-F3C47EF79F34}"/>
                </c:ext>
              </c:extLst>
            </c:dLbl>
            <c:dLbl>
              <c:idx val="2"/>
              <c:dLblPos val="outEnd"/>
              <c:showLegendKey val="0"/>
              <c:showVal val="1"/>
              <c:showCatName val="1"/>
              <c:showSerName val="0"/>
              <c:showPercent val="1"/>
              <c:showBubbleSize val="0"/>
              <c:separator>
</c:separator>
              <c:extLst>
                <c:ext xmlns:c15="http://schemas.microsoft.com/office/drawing/2012/chart" uri="{CE6537A1-D6FC-4f65-9D91-7224C49458BB}">
                  <c15:layout>
                    <c:manualLayout>
                      <c:w val="0.24472738449898335"/>
                      <c:h val="0.18512849321968577"/>
                    </c:manualLayout>
                  </c15:layout>
                </c:ext>
                <c:ext xmlns:c16="http://schemas.microsoft.com/office/drawing/2014/chart" uri="{C3380CC4-5D6E-409C-BE32-E72D297353CC}">
                  <c16:uniqueId val="{00000005-F7C4-42EA-9128-F3C47EF79F34}"/>
                </c:ext>
              </c:extLst>
            </c:dLbl>
            <c:dLbl>
              <c:idx val="3"/>
              <c:layout>
                <c:manualLayout>
                  <c:x val="9.9511063749764941E-2"/>
                  <c:y val="0.11437422887453957"/>
                </c:manualLayout>
              </c:layout>
              <c:tx>
                <c:rich>
                  <a:bodyPr/>
                  <a:lstStyle/>
                  <a:p>
                    <a:fld id="{538A46E5-FC8B-4C06-93F0-76F1DD463802}" type="CATEGORYNAME">
                      <a:rPr lang="en-US">
                        <a:solidFill>
                          <a:srgbClr val="FFFFFF"/>
                        </a:solidFill>
                      </a:rPr>
                      <a:pPr/>
                      <a:t>[CATEGORY NAME]</a:t>
                    </a:fld>
                    <a:r>
                      <a:rPr lang="en-US" baseline="0">
                        <a:solidFill>
                          <a:srgbClr val="FFFFFF"/>
                        </a:solidFill>
                      </a:rPr>
                      <a:t>
</a:t>
                    </a:r>
                    <a:fld id="{95D37626-9BBB-4ED9-BDC9-E16A4104581D}" type="VALUE">
                      <a:rPr lang="en-US" baseline="0">
                        <a:solidFill>
                          <a:srgbClr val="FFFFFF"/>
                        </a:solidFill>
                      </a:rPr>
                      <a:pPr/>
                      <a:t>[VALUE]</a:t>
                    </a:fld>
                    <a:r>
                      <a:rPr lang="en-US" baseline="0">
                        <a:solidFill>
                          <a:srgbClr val="FFFFFF"/>
                        </a:solidFill>
                      </a:rPr>
                      <a:t>
</a:t>
                    </a:r>
                    <a:fld id="{E0D556C4-882D-49FB-BB61-0D5144B868BD}" type="PERCENTAGE">
                      <a:rPr lang="en-US" baseline="0">
                        <a:solidFill>
                          <a:srgbClr val="FFFFFF"/>
                        </a:solidFill>
                      </a:rPr>
                      <a:pPr/>
                      <a:t>[PERCENTAGE]</a:t>
                    </a:fld>
                    <a:endParaRPr lang="en-US" baseline="0">
                      <a:solidFill>
                        <a:srgbClr val="FFFFFF"/>
                      </a:solidFill>
                    </a:endParaRPr>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35296748892855218"/>
                      <c:h val="0.22845281760276212"/>
                    </c:manualLayout>
                  </c15:layout>
                  <c15:dlblFieldTable/>
                  <c15:showDataLabelsRange val="0"/>
                </c:ext>
                <c:ext xmlns:c16="http://schemas.microsoft.com/office/drawing/2014/chart" uri="{C3380CC4-5D6E-409C-BE32-E72D297353CC}">
                  <c16:uniqueId val="{00000007-F7C4-42EA-9128-F3C47EF79F34}"/>
                </c:ext>
              </c:extLst>
            </c:dLbl>
            <c:dLbl>
              <c:idx val="4"/>
              <c:layout>
                <c:manualLayout>
                  <c:x val="-0.1991584929854254"/>
                  <c:y val="0.1245371694505596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F7C4-42EA-9128-F3C47EF79F34}"/>
                </c:ext>
              </c:extLst>
            </c:dLbl>
            <c:dLbl>
              <c:idx val="5"/>
              <c:layout>
                <c:manualLayout>
                  <c:x val="-0.17965657891987538"/>
                  <c:y val="3.841769170260464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39303364818364472"/>
                      <c:h val="0.18512849321968577"/>
                    </c:manualLayout>
                  </c15:layout>
                </c:ext>
                <c:ext xmlns:c16="http://schemas.microsoft.com/office/drawing/2014/chart" uri="{C3380CC4-5D6E-409C-BE32-E72D297353CC}">
                  <c16:uniqueId val="{0000000B-F7C4-42EA-9128-F3C47EF79F34}"/>
                </c:ext>
              </c:extLst>
            </c:dLbl>
            <c:dLbl>
              <c:idx val="6"/>
              <c:layout>
                <c:manualLayout>
                  <c:x val="0.34783673752173327"/>
                  <c:y val="3.7573005570270272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F7C4-42EA-9128-F3C47EF79F3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Sheet1!$A$1:$A$7</c:f>
              <c:strCache>
                <c:ptCount val="7"/>
                <c:pt idx="0">
                  <c:v>Salaries &amp; Wages</c:v>
                </c:pt>
                <c:pt idx="1">
                  <c:v>Employee Benefits</c:v>
                </c:pt>
                <c:pt idx="2">
                  <c:v>Student Aid</c:v>
                </c:pt>
                <c:pt idx="3">
                  <c:v>Operations &amp; Maintenance</c:v>
                </c:pt>
                <c:pt idx="4">
                  <c:v>Debt Service</c:v>
                </c:pt>
                <c:pt idx="5">
                  <c:v>Repair &amp; Renovation</c:v>
                </c:pt>
                <c:pt idx="6">
                  <c:v>Net Mission Enhancement Fund</c:v>
                </c:pt>
              </c:strCache>
            </c:strRef>
          </c:cat>
          <c:val>
            <c:numRef>
              <c:f>Sheet1!$B$1:$B$7</c:f>
              <c:numCache>
                <c:formatCode>_("$"* #,##0_);_("$"* \(#,##0\);_("$"* "-"??_);_(@_)</c:formatCode>
                <c:ptCount val="7"/>
                <c:pt idx="0">
                  <c:v>748067298</c:v>
                </c:pt>
                <c:pt idx="1">
                  <c:v>202773357</c:v>
                </c:pt>
                <c:pt idx="2">
                  <c:v>239260284</c:v>
                </c:pt>
                <c:pt idx="3">
                  <c:v>549137192</c:v>
                </c:pt>
                <c:pt idx="4">
                  <c:v>80131028</c:v>
                </c:pt>
                <c:pt idx="5">
                  <c:v>16708000</c:v>
                </c:pt>
                <c:pt idx="6">
                  <c:v>13957667</c:v>
                </c:pt>
              </c:numCache>
            </c:numRef>
          </c:val>
          <c:extLst>
            <c:ext xmlns:c16="http://schemas.microsoft.com/office/drawing/2014/chart" uri="{C3380CC4-5D6E-409C-BE32-E72D297353CC}">
              <c16:uniqueId val="{0000000E-F7C4-42EA-9128-F3C47EF79F3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BlockTimelineDefaultColorVariant">
  <dgm:title val="Block Timeline Default Color Variant"/>
  <dgm:desc val="Block Timeline Default Color Variant"/>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ABECAF-EA43-494C-9C5B-BA7C177DB824}" type="doc">
      <dgm:prSet loTypeId="urn:microsoft.com/office/officeart/2005/8/layout/chevron1" loCatId="process" qsTypeId="urn:microsoft.com/office/officeart/2005/8/quickstyle/simple1" qsCatId="simple" csTypeId="urn:microsoft.com/office/officeart/2005/8/colors/accent6_5" csCatId="accent6" phldr="1"/>
      <dgm:spPr/>
    </dgm:pt>
    <dgm:pt modelId="{3A5CC104-09AF-40FD-BE49-CFF03DB706C5}">
      <dgm:prSet phldrT="[Text]" phldr="0"/>
      <dgm:spPr/>
      <dgm:t>
        <a:bodyPr/>
        <a:lstStyle/>
        <a:p>
          <a:pPr rtl="0"/>
          <a:r>
            <a:rPr lang="en-US"/>
            <a:t>1 - What position planning process?</a:t>
          </a:r>
        </a:p>
      </dgm:t>
    </dgm:pt>
    <dgm:pt modelId="{4661083D-FCAE-4CD4-BB3A-6F044107A591}" type="parTrans" cxnId="{8B14B77C-DEB2-49C6-ABB9-B8373F0E8F49}">
      <dgm:prSet/>
      <dgm:spPr/>
      <dgm:t>
        <a:bodyPr/>
        <a:lstStyle/>
        <a:p>
          <a:endParaRPr lang="en-US"/>
        </a:p>
      </dgm:t>
    </dgm:pt>
    <dgm:pt modelId="{E2303184-893D-448C-AB62-29BAADC46B40}" type="sibTrans" cxnId="{8B14B77C-DEB2-49C6-ABB9-B8373F0E8F49}">
      <dgm:prSet/>
      <dgm:spPr/>
      <dgm:t>
        <a:bodyPr/>
        <a:lstStyle/>
        <a:p>
          <a:endParaRPr lang="en-US"/>
        </a:p>
      </dgm:t>
    </dgm:pt>
    <dgm:pt modelId="{DDE89F66-8410-4871-8959-2E26951F0681}">
      <dgm:prSet phldrT="[Text]" phldr="0"/>
      <dgm:spPr/>
      <dgm:t>
        <a:bodyPr/>
        <a:lstStyle/>
        <a:p>
          <a:pPr rtl="0"/>
          <a:r>
            <a:rPr lang="en-US"/>
            <a:t>2 - We do the best we can with the information we have.</a:t>
          </a:r>
        </a:p>
      </dgm:t>
    </dgm:pt>
    <dgm:pt modelId="{CBD0305D-C0B1-460A-B41D-94BD526D2811}" type="parTrans" cxnId="{A7ED73EF-AB80-4DE8-8B5C-9DE3C24ACB36}">
      <dgm:prSet/>
      <dgm:spPr/>
      <dgm:t>
        <a:bodyPr/>
        <a:lstStyle/>
        <a:p>
          <a:endParaRPr lang="en-US"/>
        </a:p>
      </dgm:t>
    </dgm:pt>
    <dgm:pt modelId="{3A1D1AE9-66B7-4BC2-B866-87B52DF25AF3}" type="sibTrans" cxnId="{A7ED73EF-AB80-4DE8-8B5C-9DE3C24ACB36}">
      <dgm:prSet/>
      <dgm:spPr/>
      <dgm:t>
        <a:bodyPr/>
        <a:lstStyle/>
        <a:p>
          <a:endParaRPr lang="en-US"/>
        </a:p>
      </dgm:t>
    </dgm:pt>
    <dgm:pt modelId="{A0B25307-C734-4B22-86CE-C9DD21791A5F}">
      <dgm:prSet phldrT="[Text]" phldr="0"/>
      <dgm:spPr/>
      <dgm:t>
        <a:bodyPr/>
        <a:lstStyle/>
        <a:p>
          <a:pPr rtl="0"/>
          <a:r>
            <a:rPr lang="en-US"/>
            <a:t>3 - We're rocking it!</a:t>
          </a:r>
        </a:p>
      </dgm:t>
    </dgm:pt>
    <dgm:pt modelId="{351EBEA4-00B7-4B32-94D0-56C073FD104E}" type="parTrans" cxnId="{F7685BCF-2120-4C19-B9C3-AF65F732295F}">
      <dgm:prSet/>
      <dgm:spPr/>
      <dgm:t>
        <a:bodyPr/>
        <a:lstStyle/>
        <a:p>
          <a:endParaRPr lang="en-US"/>
        </a:p>
      </dgm:t>
    </dgm:pt>
    <dgm:pt modelId="{2FE4753E-198B-4FE0-86BD-D1BA02D17BF5}" type="sibTrans" cxnId="{F7685BCF-2120-4C19-B9C3-AF65F732295F}">
      <dgm:prSet/>
      <dgm:spPr/>
      <dgm:t>
        <a:bodyPr/>
        <a:lstStyle/>
        <a:p>
          <a:endParaRPr lang="en-US"/>
        </a:p>
      </dgm:t>
    </dgm:pt>
    <dgm:pt modelId="{3148BAA1-787A-464D-AE1E-3E1B25D56AA3}" type="pres">
      <dgm:prSet presAssocID="{C0ABECAF-EA43-494C-9C5B-BA7C177DB824}" presName="Name0" presStyleCnt="0">
        <dgm:presLayoutVars>
          <dgm:dir/>
          <dgm:animLvl val="lvl"/>
          <dgm:resizeHandles val="exact"/>
        </dgm:presLayoutVars>
      </dgm:prSet>
      <dgm:spPr/>
    </dgm:pt>
    <dgm:pt modelId="{B5325945-0D09-422D-B254-93D9CA0E2078}" type="pres">
      <dgm:prSet presAssocID="{3A5CC104-09AF-40FD-BE49-CFF03DB706C5}" presName="parTxOnly" presStyleLbl="node1" presStyleIdx="0" presStyleCnt="3">
        <dgm:presLayoutVars>
          <dgm:chMax val="0"/>
          <dgm:chPref val="0"/>
          <dgm:bulletEnabled val="1"/>
        </dgm:presLayoutVars>
      </dgm:prSet>
      <dgm:spPr/>
    </dgm:pt>
    <dgm:pt modelId="{49EE5B48-86B8-4DFE-9DA0-7417D9CAFD2C}" type="pres">
      <dgm:prSet presAssocID="{E2303184-893D-448C-AB62-29BAADC46B40}" presName="parTxOnlySpace" presStyleCnt="0"/>
      <dgm:spPr/>
    </dgm:pt>
    <dgm:pt modelId="{DB112DFD-930F-4C8A-8FB5-0CCBEF677006}" type="pres">
      <dgm:prSet presAssocID="{DDE89F66-8410-4871-8959-2E26951F0681}" presName="parTxOnly" presStyleLbl="node1" presStyleIdx="1" presStyleCnt="3">
        <dgm:presLayoutVars>
          <dgm:chMax val="0"/>
          <dgm:chPref val="0"/>
          <dgm:bulletEnabled val="1"/>
        </dgm:presLayoutVars>
      </dgm:prSet>
      <dgm:spPr/>
    </dgm:pt>
    <dgm:pt modelId="{437C57F7-D04A-4206-98AA-9D3D3A0E43D3}" type="pres">
      <dgm:prSet presAssocID="{3A1D1AE9-66B7-4BC2-B866-87B52DF25AF3}" presName="parTxOnlySpace" presStyleCnt="0"/>
      <dgm:spPr/>
    </dgm:pt>
    <dgm:pt modelId="{74AA4589-C3A9-4D14-9C65-BB5FEE78BC7E}" type="pres">
      <dgm:prSet presAssocID="{A0B25307-C734-4B22-86CE-C9DD21791A5F}" presName="parTxOnly" presStyleLbl="node1" presStyleIdx="2" presStyleCnt="3">
        <dgm:presLayoutVars>
          <dgm:chMax val="0"/>
          <dgm:chPref val="0"/>
          <dgm:bulletEnabled val="1"/>
        </dgm:presLayoutVars>
      </dgm:prSet>
      <dgm:spPr/>
    </dgm:pt>
  </dgm:ptLst>
  <dgm:cxnLst>
    <dgm:cxn modelId="{E960EC65-3C8D-45DC-AEBF-CBF63ED5DB52}" type="presOf" srcId="{C0ABECAF-EA43-494C-9C5B-BA7C177DB824}" destId="{3148BAA1-787A-464D-AE1E-3E1B25D56AA3}" srcOrd="0" destOrd="0" presId="urn:microsoft.com/office/officeart/2005/8/layout/chevron1"/>
    <dgm:cxn modelId="{3EAE6D69-7704-480E-9FA4-AE46993900BA}" type="presOf" srcId="{DDE89F66-8410-4871-8959-2E26951F0681}" destId="{DB112DFD-930F-4C8A-8FB5-0CCBEF677006}" srcOrd="0" destOrd="0" presId="urn:microsoft.com/office/officeart/2005/8/layout/chevron1"/>
    <dgm:cxn modelId="{8B14B77C-DEB2-49C6-ABB9-B8373F0E8F49}" srcId="{C0ABECAF-EA43-494C-9C5B-BA7C177DB824}" destId="{3A5CC104-09AF-40FD-BE49-CFF03DB706C5}" srcOrd="0" destOrd="0" parTransId="{4661083D-FCAE-4CD4-BB3A-6F044107A591}" sibTransId="{E2303184-893D-448C-AB62-29BAADC46B40}"/>
    <dgm:cxn modelId="{F7685BCF-2120-4C19-B9C3-AF65F732295F}" srcId="{C0ABECAF-EA43-494C-9C5B-BA7C177DB824}" destId="{A0B25307-C734-4B22-86CE-C9DD21791A5F}" srcOrd="2" destOrd="0" parTransId="{351EBEA4-00B7-4B32-94D0-56C073FD104E}" sibTransId="{2FE4753E-198B-4FE0-86BD-D1BA02D17BF5}"/>
    <dgm:cxn modelId="{1B7D06E0-413E-4A37-A94A-0CE14EF1CFEB}" type="presOf" srcId="{A0B25307-C734-4B22-86CE-C9DD21791A5F}" destId="{74AA4589-C3A9-4D14-9C65-BB5FEE78BC7E}" srcOrd="0" destOrd="0" presId="urn:microsoft.com/office/officeart/2005/8/layout/chevron1"/>
    <dgm:cxn modelId="{C8D86EE8-56B1-4A08-935F-3DDF459C9E0F}" type="presOf" srcId="{3A5CC104-09AF-40FD-BE49-CFF03DB706C5}" destId="{B5325945-0D09-422D-B254-93D9CA0E2078}" srcOrd="0" destOrd="0" presId="urn:microsoft.com/office/officeart/2005/8/layout/chevron1"/>
    <dgm:cxn modelId="{A7ED73EF-AB80-4DE8-8B5C-9DE3C24ACB36}" srcId="{C0ABECAF-EA43-494C-9C5B-BA7C177DB824}" destId="{DDE89F66-8410-4871-8959-2E26951F0681}" srcOrd="1" destOrd="0" parTransId="{CBD0305D-C0B1-460A-B41D-94BD526D2811}" sibTransId="{3A1D1AE9-66B7-4BC2-B866-87B52DF25AF3}"/>
    <dgm:cxn modelId="{4E1283AD-6B3B-4E49-8611-FF1F213A3FAF}" type="presParOf" srcId="{3148BAA1-787A-464D-AE1E-3E1B25D56AA3}" destId="{B5325945-0D09-422D-B254-93D9CA0E2078}" srcOrd="0" destOrd="0" presId="urn:microsoft.com/office/officeart/2005/8/layout/chevron1"/>
    <dgm:cxn modelId="{01C48363-A19C-4E0A-8C17-5B605718E0D5}" type="presParOf" srcId="{3148BAA1-787A-464D-AE1E-3E1B25D56AA3}" destId="{49EE5B48-86B8-4DFE-9DA0-7417D9CAFD2C}" srcOrd="1" destOrd="0" presId="urn:microsoft.com/office/officeart/2005/8/layout/chevron1"/>
    <dgm:cxn modelId="{B99C5532-098A-487D-8771-D4510D7F6CD3}" type="presParOf" srcId="{3148BAA1-787A-464D-AE1E-3E1B25D56AA3}" destId="{DB112DFD-930F-4C8A-8FB5-0CCBEF677006}" srcOrd="2" destOrd="0" presId="urn:microsoft.com/office/officeart/2005/8/layout/chevron1"/>
    <dgm:cxn modelId="{E9EDAA63-5607-4E2B-B388-61CA506A3B8E}" type="presParOf" srcId="{3148BAA1-787A-464D-AE1E-3E1B25D56AA3}" destId="{437C57F7-D04A-4206-98AA-9D3D3A0E43D3}" srcOrd="3" destOrd="0" presId="urn:microsoft.com/office/officeart/2005/8/layout/chevron1"/>
    <dgm:cxn modelId="{1E0DAF0B-0462-44BE-A9E8-DF0DEC7BE07A}" type="presParOf" srcId="{3148BAA1-787A-464D-AE1E-3E1B25D56AA3}" destId="{74AA4589-C3A9-4D14-9C65-BB5FEE78BC7E}"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A28DE7-9B8D-4431-AC80-0523F189EFFD}" type="doc">
      <dgm:prSet loTypeId="urn:microsoft.com/office/officeart/2024/3/layout/BlockTimeline" loCatId="Timeline" qsTypeId="urn:microsoft.com/office/officeart/2005/8/quickstyle/simple1" qsCatId="simple" csTypeId="urn:microsoft.com/office/officeart/2005/8/colors/BlockTimelineDefaultColorVariant" csCatId="other" phldr="1"/>
      <dgm:spPr/>
      <dgm:t>
        <a:bodyPr/>
        <a:lstStyle/>
        <a:p>
          <a:endParaRPr lang="en-US"/>
        </a:p>
      </dgm:t>
    </dgm:pt>
    <dgm:pt modelId="{A473340E-3D1A-4F34-A61C-2C4CC8FC5B9E}">
      <dgm:prSet custT="1"/>
      <dgm:spPr/>
      <dgm:t>
        <a:bodyPr/>
        <a:lstStyle/>
        <a:p>
          <a:r>
            <a:rPr lang="en-US" sz="2800"/>
            <a:t>January</a:t>
          </a:r>
        </a:p>
      </dgm:t>
    </dgm:pt>
    <dgm:pt modelId="{9DC5503D-2577-4422-8401-5CDF13017BE5}" type="parTrans" cxnId="{6CDE0F83-DA6B-48C0-A4A6-DA9125529AB9}">
      <dgm:prSet/>
      <dgm:spPr/>
      <dgm:t>
        <a:bodyPr/>
        <a:lstStyle/>
        <a:p>
          <a:endParaRPr lang="en-US"/>
        </a:p>
      </dgm:t>
    </dgm:pt>
    <dgm:pt modelId="{A81B6A48-70A5-4C78-8444-773E18E16740}" type="sibTrans" cxnId="{6CDE0F83-DA6B-48C0-A4A6-DA9125529AB9}">
      <dgm:prSet/>
      <dgm:spPr/>
      <dgm:t>
        <a:bodyPr/>
        <a:lstStyle/>
        <a:p>
          <a:endParaRPr lang="en-US"/>
        </a:p>
      </dgm:t>
    </dgm:pt>
    <dgm:pt modelId="{B9CE3695-7CD2-4519-AC95-3EE1206FA945}">
      <dgm:prSet/>
      <dgm:spPr>
        <a:solidFill>
          <a:srgbClr val="FFFFFF"/>
        </a:solidFill>
        <a:ln>
          <a:solidFill>
            <a:srgbClr val="FFFFFF"/>
          </a:solidFill>
        </a:ln>
      </dgm:spPr>
      <dgm:t>
        <a:bodyPr/>
        <a:lstStyle/>
        <a:p>
          <a:pPr>
            <a:defRPr b="1"/>
          </a:pPr>
          <a:r>
            <a:rPr lang="en-US">
              <a:solidFill>
                <a:srgbClr val="FFFFFF"/>
              </a:solidFill>
            </a:rPr>
            <a:t>Add an event</a:t>
          </a:r>
        </a:p>
      </dgm:t>
    </dgm:pt>
    <dgm:pt modelId="{7AB28FBC-B0A1-4BD9-A574-2DBCF5482B52}" type="parTrans" cxnId="{8DF35B9F-7203-4ECC-B470-EA3DB666DDD4}">
      <dgm:prSet/>
      <dgm:spPr/>
      <dgm:t>
        <a:bodyPr/>
        <a:lstStyle/>
        <a:p>
          <a:endParaRPr lang="en-US"/>
        </a:p>
      </dgm:t>
    </dgm:pt>
    <dgm:pt modelId="{3F27EB68-80AE-4E34-8CA6-9322CCE2580C}" type="sibTrans" cxnId="{8DF35B9F-7203-4ECC-B470-EA3DB666DDD4}">
      <dgm:prSet/>
      <dgm:spPr/>
      <dgm:t>
        <a:bodyPr/>
        <a:lstStyle/>
        <a:p>
          <a:endParaRPr lang="en-US"/>
        </a:p>
      </dgm:t>
    </dgm:pt>
    <dgm:pt modelId="{D214E857-8DC6-4966-940D-7C6DEC139C21}">
      <dgm:prSet custT="1"/>
      <dgm:spPr/>
      <dgm:t>
        <a:bodyPr/>
        <a:lstStyle/>
        <a:p>
          <a:r>
            <a:rPr lang="en-US" sz="2800"/>
            <a:t>May</a:t>
          </a:r>
          <a:endParaRPr lang="en-US" sz="2100"/>
        </a:p>
      </dgm:t>
    </dgm:pt>
    <dgm:pt modelId="{61054672-1A42-4AB7-B5BF-8C728E95FF9A}" type="parTrans" cxnId="{CDBA01D8-6D17-42D2-A987-06C475554B10}">
      <dgm:prSet/>
      <dgm:spPr/>
      <dgm:t>
        <a:bodyPr/>
        <a:lstStyle/>
        <a:p>
          <a:endParaRPr lang="en-US"/>
        </a:p>
      </dgm:t>
    </dgm:pt>
    <dgm:pt modelId="{0E8D4112-C7D9-4E55-87B5-CBCF4C79F520}" type="sibTrans" cxnId="{CDBA01D8-6D17-42D2-A987-06C475554B10}">
      <dgm:prSet/>
      <dgm:spPr/>
      <dgm:t>
        <a:bodyPr/>
        <a:lstStyle/>
        <a:p>
          <a:endParaRPr lang="en-US"/>
        </a:p>
      </dgm:t>
    </dgm:pt>
    <dgm:pt modelId="{6DEC64D0-F4F7-46BA-912B-B9AA0077B42D}">
      <dgm:prSet/>
      <dgm:spPr>
        <a:solidFill>
          <a:srgbClr val="FFFFFF"/>
        </a:solidFill>
        <a:ln>
          <a:solidFill>
            <a:srgbClr val="FFFFFF"/>
          </a:solidFill>
        </a:ln>
      </dgm:spPr>
      <dgm:t>
        <a:bodyPr/>
        <a:lstStyle/>
        <a:p>
          <a:pPr>
            <a:defRPr b="1"/>
          </a:pPr>
          <a:r>
            <a:rPr lang="en-US">
              <a:solidFill>
                <a:srgbClr val="FFFFFF"/>
              </a:solidFill>
            </a:rPr>
            <a:t>Add an event</a:t>
          </a:r>
        </a:p>
      </dgm:t>
    </dgm:pt>
    <dgm:pt modelId="{BFDD6F88-8D45-4E65-956B-693D07FD753D}" type="parTrans" cxnId="{06637D9C-572A-4AC2-A2FA-DA214B214C48}">
      <dgm:prSet/>
      <dgm:spPr/>
      <dgm:t>
        <a:bodyPr/>
        <a:lstStyle/>
        <a:p>
          <a:endParaRPr lang="en-US"/>
        </a:p>
      </dgm:t>
    </dgm:pt>
    <dgm:pt modelId="{507C86BF-54C7-4FA1-8ED9-2527DE5AEB79}" type="sibTrans" cxnId="{06637D9C-572A-4AC2-A2FA-DA214B214C48}">
      <dgm:prSet/>
      <dgm:spPr/>
      <dgm:t>
        <a:bodyPr/>
        <a:lstStyle/>
        <a:p>
          <a:endParaRPr lang="en-US"/>
        </a:p>
      </dgm:t>
    </dgm:pt>
    <dgm:pt modelId="{41E6C53D-4B55-4726-B814-251D6F44EF8E}">
      <dgm:prSet custT="1"/>
      <dgm:spPr/>
      <dgm:t>
        <a:bodyPr/>
        <a:lstStyle/>
        <a:p>
          <a:r>
            <a:rPr lang="en-US" sz="2800"/>
            <a:t>August</a:t>
          </a:r>
          <a:endParaRPr lang="en-US" sz="2100"/>
        </a:p>
      </dgm:t>
    </dgm:pt>
    <dgm:pt modelId="{3A12AACE-31A4-4757-90A4-1446351EB235}" type="parTrans" cxnId="{0C88BC04-E64E-4ED4-929C-C2BD08195168}">
      <dgm:prSet/>
      <dgm:spPr/>
      <dgm:t>
        <a:bodyPr/>
        <a:lstStyle/>
        <a:p>
          <a:endParaRPr lang="en-US"/>
        </a:p>
      </dgm:t>
    </dgm:pt>
    <dgm:pt modelId="{E3BA3424-FF18-4312-B1A4-CEBD3BC518B2}" type="sibTrans" cxnId="{0C88BC04-E64E-4ED4-929C-C2BD08195168}">
      <dgm:prSet/>
      <dgm:spPr/>
      <dgm:t>
        <a:bodyPr/>
        <a:lstStyle/>
        <a:p>
          <a:endParaRPr lang="en-US"/>
        </a:p>
      </dgm:t>
    </dgm:pt>
    <dgm:pt modelId="{A0E6505E-08D2-4B78-B369-DCB0E60C0C11}">
      <dgm:prSet/>
      <dgm:spPr>
        <a:solidFill>
          <a:srgbClr val="FFFFFF"/>
        </a:solidFill>
        <a:ln>
          <a:solidFill>
            <a:srgbClr val="FFFFFF"/>
          </a:solidFill>
        </a:ln>
      </dgm:spPr>
      <dgm:t>
        <a:bodyPr/>
        <a:lstStyle/>
        <a:p>
          <a:pPr>
            <a:defRPr b="1"/>
          </a:pPr>
          <a:r>
            <a:rPr lang="en-US">
              <a:solidFill>
                <a:srgbClr val="FFFFFF"/>
              </a:solidFill>
            </a:rPr>
            <a:t>Add an event</a:t>
          </a:r>
        </a:p>
      </dgm:t>
    </dgm:pt>
    <dgm:pt modelId="{77AC71AC-43D1-4277-9327-43294D4DEFE7}" type="parTrans" cxnId="{DD718F72-03D9-4465-ABE0-C145C4E096F9}">
      <dgm:prSet/>
      <dgm:spPr/>
      <dgm:t>
        <a:bodyPr/>
        <a:lstStyle/>
        <a:p>
          <a:endParaRPr lang="en-US"/>
        </a:p>
      </dgm:t>
    </dgm:pt>
    <dgm:pt modelId="{6D1254C4-6FEF-4B33-B6BA-072EDC9486F4}" type="sibTrans" cxnId="{DD718F72-03D9-4465-ABE0-C145C4E096F9}">
      <dgm:prSet/>
      <dgm:spPr/>
      <dgm:t>
        <a:bodyPr/>
        <a:lstStyle/>
        <a:p>
          <a:endParaRPr lang="en-US"/>
        </a:p>
      </dgm:t>
    </dgm:pt>
    <dgm:pt modelId="{874FE27F-CB50-4E13-9887-11E9FAEEA7DF}">
      <dgm:prSet custT="1"/>
      <dgm:spPr/>
      <dgm:t>
        <a:bodyPr/>
        <a:lstStyle/>
        <a:p>
          <a:r>
            <a:rPr lang="en-US" sz="2800"/>
            <a:t>October</a:t>
          </a:r>
          <a:endParaRPr lang="en-US" sz="2100"/>
        </a:p>
      </dgm:t>
    </dgm:pt>
    <dgm:pt modelId="{D22751B6-E205-4247-B1A7-0D788179FFAD}" type="parTrans" cxnId="{4FCBA23F-424B-4686-B844-6A7F3D3CF18A}">
      <dgm:prSet/>
      <dgm:spPr/>
      <dgm:t>
        <a:bodyPr/>
        <a:lstStyle/>
        <a:p>
          <a:endParaRPr lang="en-US"/>
        </a:p>
      </dgm:t>
    </dgm:pt>
    <dgm:pt modelId="{9100604F-65E8-41BE-9884-05909214C782}" type="sibTrans" cxnId="{4FCBA23F-424B-4686-B844-6A7F3D3CF18A}">
      <dgm:prSet/>
      <dgm:spPr/>
      <dgm:t>
        <a:bodyPr/>
        <a:lstStyle/>
        <a:p>
          <a:endParaRPr lang="en-US"/>
        </a:p>
      </dgm:t>
    </dgm:pt>
    <dgm:pt modelId="{DF638858-FDD0-4D98-B585-22B7A87AB026}">
      <dgm:prSet/>
      <dgm:spPr>
        <a:solidFill>
          <a:srgbClr val="FFFFFF"/>
        </a:solidFill>
        <a:ln>
          <a:solidFill>
            <a:srgbClr val="FFFFFF"/>
          </a:solidFill>
        </a:ln>
      </dgm:spPr>
      <dgm:t>
        <a:bodyPr/>
        <a:lstStyle/>
        <a:p>
          <a:pPr>
            <a:defRPr b="1"/>
          </a:pPr>
          <a:r>
            <a:rPr lang="en-US">
              <a:solidFill>
                <a:srgbClr val="FFFFFF"/>
              </a:solidFill>
            </a:rPr>
            <a:t>Add an event</a:t>
          </a:r>
        </a:p>
      </dgm:t>
    </dgm:pt>
    <dgm:pt modelId="{2C07DBC3-5FC9-4B33-96A2-5380A5A3A9FC}" type="parTrans" cxnId="{04BDCF1C-AC16-4546-B49D-F7C1DE30CBC1}">
      <dgm:prSet/>
      <dgm:spPr/>
      <dgm:t>
        <a:bodyPr/>
        <a:lstStyle/>
        <a:p>
          <a:endParaRPr lang="en-US"/>
        </a:p>
      </dgm:t>
    </dgm:pt>
    <dgm:pt modelId="{E5C4E5C0-82F7-4957-A215-4E020E13599F}" type="sibTrans" cxnId="{04BDCF1C-AC16-4546-B49D-F7C1DE30CBC1}">
      <dgm:prSet/>
      <dgm:spPr/>
      <dgm:t>
        <a:bodyPr/>
        <a:lstStyle/>
        <a:p>
          <a:endParaRPr lang="en-US"/>
        </a:p>
      </dgm:t>
    </dgm:pt>
    <dgm:pt modelId="{5618F40E-AF13-440E-82AE-282E6CBB9CC3}">
      <dgm:prSet custT="1"/>
      <dgm:spPr/>
      <dgm:t>
        <a:bodyPr/>
        <a:lstStyle/>
        <a:p>
          <a:r>
            <a:rPr lang="en-US" sz="2800"/>
            <a:t>December</a:t>
          </a:r>
          <a:endParaRPr lang="en-US" sz="2100"/>
        </a:p>
      </dgm:t>
    </dgm:pt>
    <dgm:pt modelId="{59F777A5-041D-4F41-94A1-66643091E7FC}" type="parTrans" cxnId="{914B375B-F088-4E66-A185-21C0BCF51F5E}">
      <dgm:prSet/>
      <dgm:spPr/>
      <dgm:t>
        <a:bodyPr/>
        <a:lstStyle/>
        <a:p>
          <a:endParaRPr lang="en-US"/>
        </a:p>
      </dgm:t>
    </dgm:pt>
    <dgm:pt modelId="{FF8C1F10-6CE9-410A-B372-B2CEAA577904}" type="sibTrans" cxnId="{914B375B-F088-4E66-A185-21C0BCF51F5E}">
      <dgm:prSet/>
      <dgm:spPr/>
      <dgm:t>
        <a:bodyPr/>
        <a:lstStyle/>
        <a:p>
          <a:endParaRPr lang="en-US"/>
        </a:p>
      </dgm:t>
    </dgm:pt>
    <dgm:pt modelId="{14C30DC9-13F7-41FA-A4F2-652D9FA64367}">
      <dgm:prSet/>
      <dgm:spPr>
        <a:solidFill>
          <a:srgbClr val="FFFFFF"/>
        </a:solidFill>
        <a:ln>
          <a:solidFill>
            <a:srgbClr val="FFFFFF"/>
          </a:solidFill>
        </a:ln>
      </dgm:spPr>
      <dgm:t>
        <a:bodyPr/>
        <a:lstStyle/>
        <a:p>
          <a:pPr>
            <a:defRPr b="1"/>
          </a:pPr>
          <a:r>
            <a:rPr lang="en-US">
              <a:solidFill>
                <a:srgbClr val="FFFFFF"/>
              </a:solidFill>
            </a:rPr>
            <a:t>Add an event</a:t>
          </a:r>
        </a:p>
      </dgm:t>
    </dgm:pt>
    <dgm:pt modelId="{11ECE675-C1B7-4566-BEFA-325B1C9D8A50}" type="sibTrans" cxnId="{88A32A75-E5C8-4BCA-A7F5-0128271661E1}">
      <dgm:prSet/>
      <dgm:spPr/>
      <dgm:t>
        <a:bodyPr/>
        <a:lstStyle/>
        <a:p>
          <a:endParaRPr lang="en-US"/>
        </a:p>
      </dgm:t>
    </dgm:pt>
    <dgm:pt modelId="{36D0B464-C0E3-42EB-9172-0A5F32B9E8E7}" type="parTrans" cxnId="{88A32A75-E5C8-4BCA-A7F5-0128271661E1}">
      <dgm:prSet/>
      <dgm:spPr/>
      <dgm:t>
        <a:bodyPr/>
        <a:lstStyle/>
        <a:p>
          <a:endParaRPr lang="en-US"/>
        </a:p>
      </dgm:t>
    </dgm:pt>
    <dgm:pt modelId="{62514581-927C-4C8D-BF53-E2C48BF23A30}" type="pres">
      <dgm:prSet presAssocID="{F9A28DE7-9B8D-4431-AC80-0523F189EFFD}" presName="Name0" presStyleCnt="0">
        <dgm:presLayoutVars>
          <dgm:chMax/>
          <dgm:chPref/>
          <dgm:animLvl val="lvl"/>
        </dgm:presLayoutVars>
      </dgm:prSet>
      <dgm:spPr/>
    </dgm:pt>
    <dgm:pt modelId="{8DA7D4D7-7DE5-4054-9D25-1B6C6C592010}" type="pres">
      <dgm:prSet presAssocID="{14C30DC9-13F7-41FA-A4F2-652D9FA64367}" presName="composite" presStyleCnt="0"/>
      <dgm:spPr/>
    </dgm:pt>
    <dgm:pt modelId="{C0B9339D-414B-4A5C-9347-1FCD07F7FED6}" type="pres">
      <dgm:prSet presAssocID="{14C30DC9-13F7-41FA-A4F2-652D9FA64367}" presName="Parent1" presStyleLbl="alignNode1" presStyleIdx="0" presStyleCnt="5">
        <dgm:presLayoutVars>
          <dgm:chMax val="1"/>
          <dgm:chPref val="1"/>
          <dgm:bulletEnabled val="1"/>
        </dgm:presLayoutVars>
      </dgm:prSet>
      <dgm:spPr/>
    </dgm:pt>
    <dgm:pt modelId="{F6D50AA3-8C89-4663-8670-8810B88C6E36}" type="pres">
      <dgm:prSet presAssocID="{14C30DC9-13F7-41FA-A4F2-652D9FA64367}" presName="Childtext1" presStyleLbl="revTx" presStyleIdx="0" presStyleCnt="5">
        <dgm:presLayoutVars>
          <dgm:chMax val="0"/>
          <dgm:chPref val="0"/>
          <dgm:bulletEnabled/>
        </dgm:presLayoutVars>
      </dgm:prSet>
      <dgm:spPr/>
    </dgm:pt>
    <dgm:pt modelId="{4F597576-1500-48AB-A88A-3276A35DD7B1}" type="pres">
      <dgm:prSet presAssocID="{14C30DC9-13F7-41FA-A4F2-652D9FA64367}" presName="ConnectLine" presStyleLbl="sibTrans1D1" presStyleIdx="0" presStyleCnt="5"/>
      <dgm:spPr>
        <a:noFill/>
        <a:ln w="9525" cap="flat" cmpd="sng" algn="ctr">
          <a:solidFill>
            <a:schemeClr val="dk1">
              <a:hueOff val="0"/>
              <a:satOff val="0"/>
              <a:lumOff val="0"/>
              <a:alphaOff val="0"/>
            </a:schemeClr>
          </a:solidFill>
          <a:prstDash val="solid"/>
          <a:miter lim="800000"/>
        </a:ln>
        <a:effectLst/>
      </dgm:spPr>
    </dgm:pt>
    <dgm:pt modelId="{C96A0C65-8F37-4528-9FFA-523E181BB424}" type="pres">
      <dgm:prSet presAssocID="{14C30DC9-13F7-41FA-A4F2-652D9FA64367}" presName="EmptyPane" presStyleCnt="0"/>
      <dgm:spPr/>
    </dgm:pt>
    <dgm:pt modelId="{CDEACC79-C6E3-4951-A649-4D0DEA71D2DF}" type="pres">
      <dgm:prSet presAssocID="{11ECE675-C1B7-4566-BEFA-325B1C9D8A50}" presName="spaceBetweenRectangles" presStyleLbl="fgAcc1" presStyleIdx="0" presStyleCnt="4"/>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miter lim="800000"/>
        </a:ln>
        <a:effectLst/>
      </dgm:spPr>
    </dgm:pt>
    <dgm:pt modelId="{24765EE1-47B5-40B1-9026-AA3CAFEC6664}" type="pres">
      <dgm:prSet presAssocID="{B9CE3695-7CD2-4519-AC95-3EE1206FA945}" presName="composite" presStyleCnt="0"/>
      <dgm:spPr/>
    </dgm:pt>
    <dgm:pt modelId="{1BEA9AE2-2882-4E68-8F0E-6674D0DF7AA7}" type="pres">
      <dgm:prSet presAssocID="{B9CE3695-7CD2-4519-AC95-3EE1206FA945}" presName="Parent1" presStyleLbl="alignNode1" presStyleIdx="1" presStyleCnt="5">
        <dgm:presLayoutVars>
          <dgm:chMax val="1"/>
          <dgm:chPref val="1"/>
          <dgm:bulletEnabled val="1"/>
        </dgm:presLayoutVars>
      </dgm:prSet>
      <dgm:spPr/>
    </dgm:pt>
    <dgm:pt modelId="{BD06B2FA-5CF4-4151-A3D6-D3BBAD592542}" type="pres">
      <dgm:prSet presAssocID="{B9CE3695-7CD2-4519-AC95-3EE1206FA945}" presName="Childtext1" presStyleLbl="revTx" presStyleIdx="1" presStyleCnt="5">
        <dgm:presLayoutVars>
          <dgm:chMax val="0"/>
          <dgm:chPref val="0"/>
          <dgm:bulletEnabled/>
        </dgm:presLayoutVars>
      </dgm:prSet>
      <dgm:spPr/>
    </dgm:pt>
    <dgm:pt modelId="{F037A094-8A09-42E4-AFB4-C5839FA74A23}" type="pres">
      <dgm:prSet presAssocID="{B9CE3695-7CD2-4519-AC95-3EE1206FA945}" presName="ConnectLine" presStyleLbl="sibTrans1D1" presStyleIdx="1" presStyleCnt="5"/>
      <dgm:spPr>
        <a:noFill/>
        <a:ln w="9525" cap="flat" cmpd="sng" algn="ctr">
          <a:solidFill>
            <a:schemeClr val="dk1">
              <a:hueOff val="0"/>
              <a:satOff val="0"/>
              <a:lumOff val="0"/>
              <a:alphaOff val="0"/>
            </a:schemeClr>
          </a:solidFill>
          <a:prstDash val="solid"/>
          <a:miter lim="800000"/>
        </a:ln>
        <a:effectLst/>
      </dgm:spPr>
    </dgm:pt>
    <dgm:pt modelId="{FB1AEC29-E4DE-46C9-9C16-7A70991F48B4}" type="pres">
      <dgm:prSet presAssocID="{B9CE3695-7CD2-4519-AC95-3EE1206FA945}" presName="EmptyPane" presStyleCnt="0"/>
      <dgm:spPr/>
    </dgm:pt>
    <dgm:pt modelId="{DD7EA7F2-893C-49C9-99FF-B47EF0CE2849}" type="pres">
      <dgm:prSet presAssocID="{3F27EB68-80AE-4E34-8CA6-9322CCE2580C}" presName="spaceBetweenRectangles" presStyleLbl="fgAcc1" presStyleIdx="1" presStyleCnt="4"/>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miter lim="800000"/>
        </a:ln>
        <a:effectLst/>
      </dgm:spPr>
    </dgm:pt>
    <dgm:pt modelId="{DA84F1E5-568E-4B79-AFD5-1B51B51402F2}" type="pres">
      <dgm:prSet presAssocID="{6DEC64D0-F4F7-46BA-912B-B9AA0077B42D}" presName="composite" presStyleCnt="0"/>
      <dgm:spPr/>
    </dgm:pt>
    <dgm:pt modelId="{223FA7BA-7833-4E1B-90AC-E6D4AF3083C0}" type="pres">
      <dgm:prSet presAssocID="{6DEC64D0-F4F7-46BA-912B-B9AA0077B42D}" presName="Parent1" presStyleLbl="alignNode1" presStyleIdx="2" presStyleCnt="5">
        <dgm:presLayoutVars>
          <dgm:chMax val="1"/>
          <dgm:chPref val="1"/>
          <dgm:bulletEnabled val="1"/>
        </dgm:presLayoutVars>
      </dgm:prSet>
      <dgm:spPr/>
    </dgm:pt>
    <dgm:pt modelId="{742BBABE-5F2A-4486-842D-2550F0700F60}" type="pres">
      <dgm:prSet presAssocID="{6DEC64D0-F4F7-46BA-912B-B9AA0077B42D}" presName="Childtext1" presStyleLbl="revTx" presStyleIdx="2" presStyleCnt="5">
        <dgm:presLayoutVars>
          <dgm:chMax val="0"/>
          <dgm:chPref val="0"/>
          <dgm:bulletEnabled/>
        </dgm:presLayoutVars>
      </dgm:prSet>
      <dgm:spPr/>
    </dgm:pt>
    <dgm:pt modelId="{8E9CEAED-4A3F-4C02-A8FC-E3663C8557A1}" type="pres">
      <dgm:prSet presAssocID="{6DEC64D0-F4F7-46BA-912B-B9AA0077B42D}" presName="ConnectLine" presStyleLbl="sibTrans1D1" presStyleIdx="2" presStyleCnt="5"/>
      <dgm:spPr>
        <a:noFill/>
        <a:ln w="9525" cap="flat" cmpd="sng" algn="ctr">
          <a:solidFill>
            <a:schemeClr val="dk1">
              <a:hueOff val="0"/>
              <a:satOff val="0"/>
              <a:lumOff val="0"/>
              <a:alphaOff val="0"/>
            </a:schemeClr>
          </a:solidFill>
          <a:prstDash val="solid"/>
          <a:miter lim="800000"/>
        </a:ln>
        <a:effectLst/>
      </dgm:spPr>
    </dgm:pt>
    <dgm:pt modelId="{03F006E0-6B2A-4C9B-ADC9-CCF1473C30A4}" type="pres">
      <dgm:prSet presAssocID="{6DEC64D0-F4F7-46BA-912B-B9AA0077B42D}" presName="EmptyPane" presStyleCnt="0"/>
      <dgm:spPr/>
    </dgm:pt>
    <dgm:pt modelId="{3A737A07-820D-482A-9A79-EAEB41FCFCB5}" type="pres">
      <dgm:prSet presAssocID="{507C86BF-54C7-4FA1-8ED9-2527DE5AEB79}" presName="spaceBetweenRectangles" presStyleLbl="fgAcc1" presStyleIdx="2" presStyleCnt="4"/>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miter lim="800000"/>
        </a:ln>
        <a:effectLst/>
      </dgm:spPr>
    </dgm:pt>
    <dgm:pt modelId="{0359E878-26A2-4265-89AC-E03071EFAAFE}" type="pres">
      <dgm:prSet presAssocID="{A0E6505E-08D2-4B78-B369-DCB0E60C0C11}" presName="composite" presStyleCnt="0"/>
      <dgm:spPr/>
    </dgm:pt>
    <dgm:pt modelId="{1FBCF843-CB6E-40B4-9B47-0172D39CE331}" type="pres">
      <dgm:prSet presAssocID="{A0E6505E-08D2-4B78-B369-DCB0E60C0C11}" presName="Parent1" presStyleLbl="alignNode1" presStyleIdx="3" presStyleCnt="5">
        <dgm:presLayoutVars>
          <dgm:chMax val="1"/>
          <dgm:chPref val="1"/>
          <dgm:bulletEnabled val="1"/>
        </dgm:presLayoutVars>
      </dgm:prSet>
      <dgm:spPr/>
    </dgm:pt>
    <dgm:pt modelId="{D36EF927-7CE0-431D-A5E3-F7DF58CE4BF8}" type="pres">
      <dgm:prSet presAssocID="{A0E6505E-08D2-4B78-B369-DCB0E60C0C11}" presName="Childtext1" presStyleLbl="revTx" presStyleIdx="3" presStyleCnt="5">
        <dgm:presLayoutVars>
          <dgm:chMax val="0"/>
          <dgm:chPref val="0"/>
          <dgm:bulletEnabled/>
        </dgm:presLayoutVars>
      </dgm:prSet>
      <dgm:spPr/>
    </dgm:pt>
    <dgm:pt modelId="{02B8C9B1-2F86-4DE9-83D0-0B936FB50843}" type="pres">
      <dgm:prSet presAssocID="{A0E6505E-08D2-4B78-B369-DCB0E60C0C11}" presName="ConnectLine" presStyleLbl="sibTrans1D1" presStyleIdx="3" presStyleCnt="5"/>
      <dgm:spPr>
        <a:noFill/>
        <a:ln w="9525" cap="flat" cmpd="sng" algn="ctr">
          <a:solidFill>
            <a:schemeClr val="dk1">
              <a:hueOff val="0"/>
              <a:satOff val="0"/>
              <a:lumOff val="0"/>
              <a:alphaOff val="0"/>
            </a:schemeClr>
          </a:solidFill>
          <a:prstDash val="solid"/>
          <a:miter lim="800000"/>
        </a:ln>
        <a:effectLst/>
      </dgm:spPr>
    </dgm:pt>
    <dgm:pt modelId="{98735FC0-0AE1-4F5D-A4AF-E85AEF3F0CFA}" type="pres">
      <dgm:prSet presAssocID="{A0E6505E-08D2-4B78-B369-DCB0E60C0C11}" presName="EmptyPane" presStyleCnt="0"/>
      <dgm:spPr/>
    </dgm:pt>
    <dgm:pt modelId="{26A78598-90DD-452D-AE35-4F11FFF30B8E}" type="pres">
      <dgm:prSet presAssocID="{6D1254C4-6FEF-4B33-B6BA-072EDC9486F4}" presName="spaceBetweenRectangles" presStyleLbl="fgAcc1" presStyleIdx="3" presStyleCnt="4"/>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miter lim="800000"/>
        </a:ln>
        <a:effectLst/>
      </dgm:spPr>
    </dgm:pt>
    <dgm:pt modelId="{CCFE516F-906C-43E3-AF62-7B227FE2BD95}" type="pres">
      <dgm:prSet presAssocID="{DF638858-FDD0-4D98-B585-22B7A87AB026}" presName="composite" presStyleCnt="0"/>
      <dgm:spPr/>
    </dgm:pt>
    <dgm:pt modelId="{73B5648E-5BC5-4661-8514-A4A14A26D48C}" type="pres">
      <dgm:prSet presAssocID="{DF638858-FDD0-4D98-B585-22B7A87AB026}" presName="Parent1" presStyleLbl="alignNode1" presStyleIdx="4" presStyleCnt="5">
        <dgm:presLayoutVars>
          <dgm:chMax val="1"/>
          <dgm:chPref val="1"/>
          <dgm:bulletEnabled val="1"/>
        </dgm:presLayoutVars>
      </dgm:prSet>
      <dgm:spPr/>
    </dgm:pt>
    <dgm:pt modelId="{014D4E6D-6237-47EA-A220-BF22733DE3F4}" type="pres">
      <dgm:prSet presAssocID="{DF638858-FDD0-4D98-B585-22B7A87AB026}" presName="Childtext1" presStyleLbl="revTx" presStyleIdx="4" presStyleCnt="5">
        <dgm:presLayoutVars>
          <dgm:chMax val="0"/>
          <dgm:chPref val="0"/>
          <dgm:bulletEnabled/>
        </dgm:presLayoutVars>
      </dgm:prSet>
      <dgm:spPr/>
    </dgm:pt>
    <dgm:pt modelId="{2330F703-2F4B-42A4-BD3B-F3C626E842CC}" type="pres">
      <dgm:prSet presAssocID="{DF638858-FDD0-4D98-B585-22B7A87AB026}" presName="ConnectLine" presStyleLbl="sibTrans1D1" presStyleIdx="4" presStyleCnt="5"/>
      <dgm:spPr>
        <a:noFill/>
        <a:ln w="9525" cap="flat" cmpd="sng" algn="ctr">
          <a:solidFill>
            <a:schemeClr val="dk1">
              <a:hueOff val="0"/>
              <a:satOff val="0"/>
              <a:lumOff val="0"/>
              <a:alphaOff val="0"/>
            </a:schemeClr>
          </a:solidFill>
          <a:prstDash val="solid"/>
          <a:miter lim="800000"/>
        </a:ln>
        <a:effectLst/>
      </dgm:spPr>
    </dgm:pt>
    <dgm:pt modelId="{14591CEB-BBAF-420E-98D1-CAD2B01D72B0}" type="pres">
      <dgm:prSet presAssocID="{DF638858-FDD0-4D98-B585-22B7A87AB026}" presName="EmptyPane" presStyleCnt="0"/>
      <dgm:spPr/>
    </dgm:pt>
  </dgm:ptLst>
  <dgm:cxnLst>
    <dgm:cxn modelId="{0C88BC04-E64E-4ED4-929C-C2BD08195168}" srcId="{6DEC64D0-F4F7-46BA-912B-B9AA0077B42D}" destId="{41E6C53D-4B55-4726-B814-251D6F44EF8E}" srcOrd="0" destOrd="0" parTransId="{3A12AACE-31A4-4757-90A4-1446351EB235}" sibTransId="{E3BA3424-FF18-4312-B1A4-CEBD3BC518B2}"/>
    <dgm:cxn modelId="{9310DA04-2928-4063-BBD2-F981BCDE89CD}" type="presOf" srcId="{A0E6505E-08D2-4B78-B369-DCB0E60C0C11}" destId="{1FBCF843-CB6E-40B4-9B47-0172D39CE331}" srcOrd="0" destOrd="0" presId="urn:microsoft.com/office/officeart/2024/3/layout/BlockTimeline"/>
    <dgm:cxn modelId="{04BDCF1C-AC16-4546-B49D-F7C1DE30CBC1}" srcId="{F9A28DE7-9B8D-4431-AC80-0523F189EFFD}" destId="{DF638858-FDD0-4D98-B585-22B7A87AB026}" srcOrd="4" destOrd="0" parTransId="{2C07DBC3-5FC9-4B33-96A2-5380A5A3A9FC}" sibTransId="{E5C4E5C0-82F7-4957-A215-4E020E13599F}"/>
    <dgm:cxn modelId="{7BF54E26-C1FD-4123-9B7B-047FCA87CF0D}" type="presOf" srcId="{874FE27F-CB50-4E13-9887-11E9FAEEA7DF}" destId="{D36EF927-7CE0-431D-A5E3-F7DF58CE4BF8}" srcOrd="0" destOrd="0" presId="urn:microsoft.com/office/officeart/2024/3/layout/BlockTimeline"/>
    <dgm:cxn modelId="{9B433939-BC43-45DE-BA9C-9D94F9C62DCE}" type="presOf" srcId="{F9A28DE7-9B8D-4431-AC80-0523F189EFFD}" destId="{62514581-927C-4C8D-BF53-E2C48BF23A30}" srcOrd="0" destOrd="0" presId="urn:microsoft.com/office/officeart/2024/3/layout/BlockTimeline"/>
    <dgm:cxn modelId="{95B4433F-080E-4D66-AAF9-FE1BF1842B20}" type="presOf" srcId="{B9CE3695-7CD2-4519-AC95-3EE1206FA945}" destId="{1BEA9AE2-2882-4E68-8F0E-6674D0DF7AA7}" srcOrd="0" destOrd="0" presId="urn:microsoft.com/office/officeart/2024/3/layout/BlockTimeline"/>
    <dgm:cxn modelId="{FAD27D3F-FC45-415B-A446-54FCA1C49955}" type="presOf" srcId="{DF638858-FDD0-4D98-B585-22B7A87AB026}" destId="{73B5648E-5BC5-4661-8514-A4A14A26D48C}" srcOrd="0" destOrd="0" presId="urn:microsoft.com/office/officeart/2024/3/layout/BlockTimeline"/>
    <dgm:cxn modelId="{4FCBA23F-424B-4686-B844-6A7F3D3CF18A}" srcId="{A0E6505E-08D2-4B78-B369-DCB0E60C0C11}" destId="{874FE27F-CB50-4E13-9887-11E9FAEEA7DF}" srcOrd="0" destOrd="0" parTransId="{D22751B6-E205-4247-B1A7-0D788179FFAD}" sibTransId="{9100604F-65E8-41BE-9884-05909214C782}"/>
    <dgm:cxn modelId="{914B375B-F088-4E66-A185-21C0BCF51F5E}" srcId="{DF638858-FDD0-4D98-B585-22B7A87AB026}" destId="{5618F40E-AF13-440E-82AE-282E6CBB9CC3}" srcOrd="0" destOrd="0" parTransId="{59F777A5-041D-4F41-94A1-66643091E7FC}" sibTransId="{FF8C1F10-6CE9-410A-B372-B2CEAA577904}"/>
    <dgm:cxn modelId="{E31AC55E-D1E3-4B0C-B1FD-9F25F00158CD}" type="presOf" srcId="{6DEC64D0-F4F7-46BA-912B-B9AA0077B42D}" destId="{223FA7BA-7833-4E1B-90AC-E6D4AF3083C0}" srcOrd="0" destOrd="0" presId="urn:microsoft.com/office/officeart/2024/3/layout/BlockTimeline"/>
    <dgm:cxn modelId="{DD718F72-03D9-4465-ABE0-C145C4E096F9}" srcId="{F9A28DE7-9B8D-4431-AC80-0523F189EFFD}" destId="{A0E6505E-08D2-4B78-B369-DCB0E60C0C11}" srcOrd="3" destOrd="0" parTransId="{77AC71AC-43D1-4277-9327-43294D4DEFE7}" sibTransId="{6D1254C4-6FEF-4B33-B6BA-072EDC9486F4}"/>
    <dgm:cxn modelId="{88A32A75-E5C8-4BCA-A7F5-0128271661E1}" srcId="{F9A28DE7-9B8D-4431-AC80-0523F189EFFD}" destId="{14C30DC9-13F7-41FA-A4F2-652D9FA64367}" srcOrd="0" destOrd="0" parTransId="{36D0B464-C0E3-42EB-9172-0A5F32B9E8E7}" sibTransId="{11ECE675-C1B7-4566-BEFA-325B1C9D8A50}"/>
    <dgm:cxn modelId="{6CDE0F83-DA6B-48C0-A4A6-DA9125529AB9}" srcId="{14C30DC9-13F7-41FA-A4F2-652D9FA64367}" destId="{A473340E-3D1A-4F34-A61C-2C4CC8FC5B9E}" srcOrd="0" destOrd="0" parTransId="{9DC5503D-2577-4422-8401-5CDF13017BE5}" sibTransId="{A81B6A48-70A5-4C78-8444-773E18E16740}"/>
    <dgm:cxn modelId="{06637D9C-572A-4AC2-A2FA-DA214B214C48}" srcId="{F9A28DE7-9B8D-4431-AC80-0523F189EFFD}" destId="{6DEC64D0-F4F7-46BA-912B-B9AA0077B42D}" srcOrd="2" destOrd="0" parTransId="{BFDD6F88-8D45-4E65-956B-693D07FD753D}" sibTransId="{507C86BF-54C7-4FA1-8ED9-2527DE5AEB79}"/>
    <dgm:cxn modelId="{8DF35B9F-7203-4ECC-B470-EA3DB666DDD4}" srcId="{F9A28DE7-9B8D-4431-AC80-0523F189EFFD}" destId="{B9CE3695-7CD2-4519-AC95-3EE1206FA945}" srcOrd="1" destOrd="0" parTransId="{7AB28FBC-B0A1-4BD9-A574-2DBCF5482B52}" sibTransId="{3F27EB68-80AE-4E34-8CA6-9322CCE2580C}"/>
    <dgm:cxn modelId="{A6CD03A1-1971-4B60-B2EF-D9B6745ACD67}" type="presOf" srcId="{41E6C53D-4B55-4726-B814-251D6F44EF8E}" destId="{742BBABE-5F2A-4486-842D-2550F0700F60}" srcOrd="0" destOrd="0" presId="urn:microsoft.com/office/officeart/2024/3/layout/BlockTimeline"/>
    <dgm:cxn modelId="{3B7CC2C3-C2C1-400D-9E24-C22AFC95B6C4}" type="presOf" srcId="{A473340E-3D1A-4F34-A61C-2C4CC8FC5B9E}" destId="{F6D50AA3-8C89-4663-8670-8810B88C6E36}" srcOrd="0" destOrd="0" presId="urn:microsoft.com/office/officeart/2024/3/layout/BlockTimeline"/>
    <dgm:cxn modelId="{138600D4-6F87-4981-AB0B-AFC256330ECF}" type="presOf" srcId="{5618F40E-AF13-440E-82AE-282E6CBB9CC3}" destId="{014D4E6D-6237-47EA-A220-BF22733DE3F4}" srcOrd="0" destOrd="0" presId="urn:microsoft.com/office/officeart/2024/3/layout/BlockTimeline"/>
    <dgm:cxn modelId="{CDBA01D8-6D17-42D2-A987-06C475554B10}" srcId="{B9CE3695-7CD2-4519-AC95-3EE1206FA945}" destId="{D214E857-8DC6-4966-940D-7C6DEC139C21}" srcOrd="0" destOrd="0" parTransId="{61054672-1A42-4AB7-B5BF-8C728E95FF9A}" sibTransId="{0E8D4112-C7D9-4E55-87B5-CBCF4C79F520}"/>
    <dgm:cxn modelId="{C053F1F4-766E-45E1-B6A5-85F40C0828E9}" type="presOf" srcId="{14C30DC9-13F7-41FA-A4F2-652D9FA64367}" destId="{C0B9339D-414B-4A5C-9347-1FCD07F7FED6}" srcOrd="0" destOrd="0" presId="urn:microsoft.com/office/officeart/2024/3/layout/BlockTimeline"/>
    <dgm:cxn modelId="{36F7C7FA-918E-444E-8DA8-60C69296431D}" type="presOf" srcId="{D214E857-8DC6-4966-940D-7C6DEC139C21}" destId="{BD06B2FA-5CF4-4151-A3D6-D3BBAD592542}" srcOrd="0" destOrd="0" presId="urn:microsoft.com/office/officeart/2024/3/layout/BlockTimeline"/>
    <dgm:cxn modelId="{CA977B64-BE68-4CD6-BC1E-6507F2C00648}" type="presParOf" srcId="{62514581-927C-4C8D-BF53-E2C48BF23A30}" destId="{8DA7D4D7-7DE5-4054-9D25-1B6C6C592010}" srcOrd="0" destOrd="0" presId="urn:microsoft.com/office/officeart/2024/3/layout/BlockTimeline"/>
    <dgm:cxn modelId="{7F8D6B28-B608-4A77-917B-944DA996496F}" type="presParOf" srcId="{8DA7D4D7-7DE5-4054-9D25-1B6C6C592010}" destId="{C0B9339D-414B-4A5C-9347-1FCD07F7FED6}" srcOrd="0" destOrd="0" presId="urn:microsoft.com/office/officeart/2024/3/layout/BlockTimeline"/>
    <dgm:cxn modelId="{44A4E493-0D95-42AE-8C30-C13A55FD04CC}" type="presParOf" srcId="{8DA7D4D7-7DE5-4054-9D25-1B6C6C592010}" destId="{F6D50AA3-8C89-4663-8670-8810B88C6E36}" srcOrd="1" destOrd="0" presId="urn:microsoft.com/office/officeart/2024/3/layout/BlockTimeline"/>
    <dgm:cxn modelId="{A2FFF486-F8D3-46FC-B95C-D17396DB4096}" type="presParOf" srcId="{8DA7D4D7-7DE5-4054-9D25-1B6C6C592010}" destId="{4F597576-1500-48AB-A88A-3276A35DD7B1}" srcOrd="2" destOrd="0" presId="urn:microsoft.com/office/officeart/2024/3/layout/BlockTimeline"/>
    <dgm:cxn modelId="{B35DB4B0-6CE5-4774-A5E8-04B59E3653CE}" type="presParOf" srcId="{8DA7D4D7-7DE5-4054-9D25-1B6C6C592010}" destId="{C96A0C65-8F37-4528-9FFA-523E181BB424}" srcOrd="3" destOrd="0" presId="urn:microsoft.com/office/officeart/2024/3/layout/BlockTimeline"/>
    <dgm:cxn modelId="{7331785C-5EE2-4F5A-BDD0-CD2294F08E1D}" type="presParOf" srcId="{62514581-927C-4C8D-BF53-E2C48BF23A30}" destId="{CDEACC79-C6E3-4951-A649-4D0DEA71D2DF}" srcOrd="1" destOrd="0" presId="urn:microsoft.com/office/officeart/2024/3/layout/BlockTimeline"/>
    <dgm:cxn modelId="{2B584E82-8A8C-458A-9802-56163B727ECA}" type="presParOf" srcId="{62514581-927C-4C8D-BF53-E2C48BF23A30}" destId="{24765EE1-47B5-40B1-9026-AA3CAFEC6664}" srcOrd="2" destOrd="0" presId="urn:microsoft.com/office/officeart/2024/3/layout/BlockTimeline"/>
    <dgm:cxn modelId="{48759A39-DDA3-4829-9D33-31C6996301B3}" type="presParOf" srcId="{24765EE1-47B5-40B1-9026-AA3CAFEC6664}" destId="{1BEA9AE2-2882-4E68-8F0E-6674D0DF7AA7}" srcOrd="0" destOrd="0" presId="urn:microsoft.com/office/officeart/2024/3/layout/BlockTimeline"/>
    <dgm:cxn modelId="{2431F0C8-00BC-4CA7-A940-CC1B9FF38306}" type="presParOf" srcId="{24765EE1-47B5-40B1-9026-AA3CAFEC6664}" destId="{BD06B2FA-5CF4-4151-A3D6-D3BBAD592542}" srcOrd="1" destOrd="0" presId="urn:microsoft.com/office/officeart/2024/3/layout/BlockTimeline"/>
    <dgm:cxn modelId="{C9897D83-7922-43C7-BF48-C175D8759048}" type="presParOf" srcId="{24765EE1-47B5-40B1-9026-AA3CAFEC6664}" destId="{F037A094-8A09-42E4-AFB4-C5839FA74A23}" srcOrd="2" destOrd="0" presId="urn:microsoft.com/office/officeart/2024/3/layout/BlockTimeline"/>
    <dgm:cxn modelId="{D4346028-C769-417C-AE70-C49F1CB97F2F}" type="presParOf" srcId="{24765EE1-47B5-40B1-9026-AA3CAFEC6664}" destId="{FB1AEC29-E4DE-46C9-9C16-7A70991F48B4}" srcOrd="3" destOrd="0" presId="urn:microsoft.com/office/officeart/2024/3/layout/BlockTimeline"/>
    <dgm:cxn modelId="{B875FD87-AD0F-4EFF-A5C4-68B5B162D361}" type="presParOf" srcId="{62514581-927C-4C8D-BF53-E2C48BF23A30}" destId="{DD7EA7F2-893C-49C9-99FF-B47EF0CE2849}" srcOrd="3" destOrd="0" presId="urn:microsoft.com/office/officeart/2024/3/layout/BlockTimeline"/>
    <dgm:cxn modelId="{719A1D7B-589A-4983-9064-3FD3B97A66C2}" type="presParOf" srcId="{62514581-927C-4C8D-BF53-E2C48BF23A30}" destId="{DA84F1E5-568E-4B79-AFD5-1B51B51402F2}" srcOrd="4" destOrd="0" presId="urn:microsoft.com/office/officeart/2024/3/layout/BlockTimeline"/>
    <dgm:cxn modelId="{E8CD29BF-8757-46B9-B474-E24722F32398}" type="presParOf" srcId="{DA84F1E5-568E-4B79-AFD5-1B51B51402F2}" destId="{223FA7BA-7833-4E1B-90AC-E6D4AF3083C0}" srcOrd="0" destOrd="0" presId="urn:microsoft.com/office/officeart/2024/3/layout/BlockTimeline"/>
    <dgm:cxn modelId="{65559C60-8662-493B-B91B-A21EDEAD89B5}" type="presParOf" srcId="{DA84F1E5-568E-4B79-AFD5-1B51B51402F2}" destId="{742BBABE-5F2A-4486-842D-2550F0700F60}" srcOrd="1" destOrd="0" presId="urn:microsoft.com/office/officeart/2024/3/layout/BlockTimeline"/>
    <dgm:cxn modelId="{4D09825F-AB3A-4D04-8F6D-7B2420DE9D2A}" type="presParOf" srcId="{DA84F1E5-568E-4B79-AFD5-1B51B51402F2}" destId="{8E9CEAED-4A3F-4C02-A8FC-E3663C8557A1}" srcOrd="2" destOrd="0" presId="urn:microsoft.com/office/officeart/2024/3/layout/BlockTimeline"/>
    <dgm:cxn modelId="{9CEEF341-8B6E-40A6-A12D-583EEA1F0C34}" type="presParOf" srcId="{DA84F1E5-568E-4B79-AFD5-1B51B51402F2}" destId="{03F006E0-6B2A-4C9B-ADC9-CCF1473C30A4}" srcOrd="3" destOrd="0" presId="urn:microsoft.com/office/officeart/2024/3/layout/BlockTimeline"/>
    <dgm:cxn modelId="{96C4257C-794A-4884-8A4A-F0788873FA8B}" type="presParOf" srcId="{62514581-927C-4C8D-BF53-E2C48BF23A30}" destId="{3A737A07-820D-482A-9A79-EAEB41FCFCB5}" srcOrd="5" destOrd="0" presId="urn:microsoft.com/office/officeart/2024/3/layout/BlockTimeline"/>
    <dgm:cxn modelId="{658D0E92-074E-474F-8979-1ACED1AA4E56}" type="presParOf" srcId="{62514581-927C-4C8D-BF53-E2C48BF23A30}" destId="{0359E878-26A2-4265-89AC-E03071EFAAFE}" srcOrd="6" destOrd="0" presId="urn:microsoft.com/office/officeart/2024/3/layout/BlockTimeline"/>
    <dgm:cxn modelId="{8DAFA6A9-8668-4CA0-96CD-316F30ED4EC2}" type="presParOf" srcId="{0359E878-26A2-4265-89AC-E03071EFAAFE}" destId="{1FBCF843-CB6E-40B4-9B47-0172D39CE331}" srcOrd="0" destOrd="0" presId="urn:microsoft.com/office/officeart/2024/3/layout/BlockTimeline"/>
    <dgm:cxn modelId="{48979954-38BB-4A61-BAC1-70C84382AFEC}" type="presParOf" srcId="{0359E878-26A2-4265-89AC-E03071EFAAFE}" destId="{D36EF927-7CE0-431D-A5E3-F7DF58CE4BF8}" srcOrd="1" destOrd="0" presId="urn:microsoft.com/office/officeart/2024/3/layout/BlockTimeline"/>
    <dgm:cxn modelId="{A0036888-FBBF-4FF2-B097-AF5D5F2CDBF9}" type="presParOf" srcId="{0359E878-26A2-4265-89AC-E03071EFAAFE}" destId="{02B8C9B1-2F86-4DE9-83D0-0B936FB50843}" srcOrd="2" destOrd="0" presId="urn:microsoft.com/office/officeart/2024/3/layout/BlockTimeline"/>
    <dgm:cxn modelId="{DA07C8DE-2542-4CA9-BD04-C334919E2029}" type="presParOf" srcId="{0359E878-26A2-4265-89AC-E03071EFAAFE}" destId="{98735FC0-0AE1-4F5D-A4AF-E85AEF3F0CFA}" srcOrd="3" destOrd="0" presId="urn:microsoft.com/office/officeart/2024/3/layout/BlockTimeline"/>
    <dgm:cxn modelId="{F2E5055D-160D-412B-819B-6AD2D8761383}" type="presParOf" srcId="{62514581-927C-4C8D-BF53-E2C48BF23A30}" destId="{26A78598-90DD-452D-AE35-4F11FFF30B8E}" srcOrd="7" destOrd="0" presId="urn:microsoft.com/office/officeart/2024/3/layout/BlockTimeline"/>
    <dgm:cxn modelId="{E1A1535B-A048-495A-A442-5003D1F22EA1}" type="presParOf" srcId="{62514581-927C-4C8D-BF53-E2C48BF23A30}" destId="{CCFE516F-906C-43E3-AF62-7B227FE2BD95}" srcOrd="8" destOrd="0" presId="urn:microsoft.com/office/officeart/2024/3/layout/BlockTimeline"/>
    <dgm:cxn modelId="{C2CEC934-B57F-4657-9720-17760DB88F1E}" type="presParOf" srcId="{CCFE516F-906C-43E3-AF62-7B227FE2BD95}" destId="{73B5648E-5BC5-4661-8514-A4A14A26D48C}" srcOrd="0" destOrd="0" presId="urn:microsoft.com/office/officeart/2024/3/layout/BlockTimeline"/>
    <dgm:cxn modelId="{27EE135F-5823-4EA4-A0A3-19A9136C8AE5}" type="presParOf" srcId="{CCFE516F-906C-43E3-AF62-7B227FE2BD95}" destId="{014D4E6D-6237-47EA-A220-BF22733DE3F4}" srcOrd="1" destOrd="0" presId="urn:microsoft.com/office/officeart/2024/3/layout/BlockTimeline"/>
    <dgm:cxn modelId="{F4F3BEBB-3C0F-40DE-86F5-82B4FD8AD2AA}" type="presParOf" srcId="{CCFE516F-906C-43E3-AF62-7B227FE2BD95}" destId="{2330F703-2F4B-42A4-BD3B-F3C626E842CC}" srcOrd="2" destOrd="0" presId="urn:microsoft.com/office/officeart/2024/3/layout/BlockTimeline"/>
    <dgm:cxn modelId="{6594B24A-836A-4E2D-B6E9-4F579623CF63}" type="presParOf" srcId="{CCFE516F-906C-43E3-AF62-7B227FE2BD95}" destId="{14591CEB-BBAF-420E-98D1-CAD2B01D72B0}" srcOrd="3" destOrd="0" presId="urn:microsoft.com/office/officeart/2024/3/layout/Block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4B2E99-9722-41FC-BD8B-65DAF81217BA}" type="doc">
      <dgm:prSet loTypeId="urn:microsoft.com/office/officeart/2005/8/layout/chevron1" loCatId="process" qsTypeId="urn:microsoft.com/office/officeart/2005/8/quickstyle/simple1" qsCatId="simple" csTypeId="urn:microsoft.com/office/officeart/2005/8/colors/accent1_2" csCatId="accent1" phldr="1"/>
      <dgm:spPr/>
    </dgm:pt>
    <dgm:pt modelId="{8840DB9E-BE34-46D5-8498-08A3DDA07B85}">
      <dgm:prSet phldrT="[Text]"/>
      <dgm:spPr/>
      <dgm:t>
        <a:bodyPr/>
        <a:lstStyle/>
        <a:p>
          <a:r>
            <a:rPr lang="en-US"/>
            <a:t>Supervisor Recommendation</a:t>
          </a:r>
        </a:p>
      </dgm:t>
    </dgm:pt>
    <dgm:pt modelId="{C01BA29A-C270-40B3-8431-92559606DC98}" type="parTrans" cxnId="{71E2F82D-E967-48FD-8E31-7598947F007B}">
      <dgm:prSet/>
      <dgm:spPr/>
      <dgm:t>
        <a:bodyPr/>
        <a:lstStyle/>
        <a:p>
          <a:endParaRPr lang="en-US"/>
        </a:p>
      </dgm:t>
    </dgm:pt>
    <dgm:pt modelId="{2248C0D5-8F24-47B8-9B61-A133061003BB}" type="sibTrans" cxnId="{71E2F82D-E967-48FD-8E31-7598947F007B}">
      <dgm:prSet/>
      <dgm:spPr/>
      <dgm:t>
        <a:bodyPr/>
        <a:lstStyle/>
        <a:p>
          <a:endParaRPr lang="en-US"/>
        </a:p>
      </dgm:t>
    </dgm:pt>
    <dgm:pt modelId="{BCCD29D2-005B-46E0-89BE-63A44962D5E6}">
      <dgm:prSet phldrT="[Text]"/>
      <dgm:spPr/>
      <dgm:t>
        <a:bodyPr/>
        <a:lstStyle/>
        <a:p>
          <a:r>
            <a:rPr lang="en-US" err="1"/>
            <a:t>JDXpert</a:t>
          </a:r>
          <a:endParaRPr lang="en-US"/>
        </a:p>
      </dgm:t>
    </dgm:pt>
    <dgm:pt modelId="{9A931B87-2315-48CC-9C45-33195F4C3BF1}" type="parTrans" cxnId="{652A4548-1979-437B-A8B7-EB7846555ED4}">
      <dgm:prSet/>
      <dgm:spPr/>
      <dgm:t>
        <a:bodyPr/>
        <a:lstStyle/>
        <a:p>
          <a:endParaRPr lang="en-US"/>
        </a:p>
      </dgm:t>
    </dgm:pt>
    <dgm:pt modelId="{79521809-AC95-4B5A-8834-2DF69B8B7349}" type="sibTrans" cxnId="{652A4548-1979-437B-A8B7-EB7846555ED4}">
      <dgm:prSet/>
      <dgm:spPr/>
      <dgm:t>
        <a:bodyPr/>
        <a:lstStyle/>
        <a:p>
          <a:endParaRPr lang="en-US"/>
        </a:p>
      </dgm:t>
    </dgm:pt>
    <dgm:pt modelId="{9B2B4E30-9426-4759-9013-1016D6AACE5D}">
      <dgm:prSet phldrT="[Text]"/>
      <dgm:spPr/>
      <dgm:t>
        <a:bodyPr/>
        <a:lstStyle/>
        <a:p>
          <a:r>
            <a:rPr lang="en-US"/>
            <a:t>Pay Evaluator</a:t>
          </a:r>
        </a:p>
      </dgm:t>
    </dgm:pt>
    <dgm:pt modelId="{6BCCCED8-4C57-4272-85B3-57B82835FD87}" type="parTrans" cxnId="{92D9AEA7-BD12-4486-B4B3-794D93E50A2E}">
      <dgm:prSet/>
      <dgm:spPr/>
      <dgm:t>
        <a:bodyPr/>
        <a:lstStyle/>
        <a:p>
          <a:endParaRPr lang="en-US"/>
        </a:p>
      </dgm:t>
    </dgm:pt>
    <dgm:pt modelId="{EC1476A2-EFC3-4FC8-872D-EAE5362B1CE0}" type="sibTrans" cxnId="{92D9AEA7-BD12-4486-B4B3-794D93E50A2E}">
      <dgm:prSet/>
      <dgm:spPr/>
      <dgm:t>
        <a:bodyPr/>
        <a:lstStyle/>
        <a:p>
          <a:endParaRPr lang="en-US"/>
        </a:p>
      </dgm:t>
    </dgm:pt>
    <dgm:pt modelId="{07289E81-3955-450C-A8A7-D19D17FCA70E}" type="pres">
      <dgm:prSet presAssocID="{0F4B2E99-9722-41FC-BD8B-65DAF81217BA}" presName="Name0" presStyleCnt="0">
        <dgm:presLayoutVars>
          <dgm:dir/>
          <dgm:animLvl val="lvl"/>
          <dgm:resizeHandles val="exact"/>
        </dgm:presLayoutVars>
      </dgm:prSet>
      <dgm:spPr/>
    </dgm:pt>
    <dgm:pt modelId="{CC897DAC-1F52-4599-8602-2C2CAE29F9D3}" type="pres">
      <dgm:prSet presAssocID="{8840DB9E-BE34-46D5-8498-08A3DDA07B85}" presName="parTxOnly" presStyleLbl="node1" presStyleIdx="0" presStyleCnt="3">
        <dgm:presLayoutVars>
          <dgm:chMax val="0"/>
          <dgm:chPref val="0"/>
          <dgm:bulletEnabled val="1"/>
        </dgm:presLayoutVars>
      </dgm:prSet>
      <dgm:spPr/>
    </dgm:pt>
    <dgm:pt modelId="{68315B3C-2CF3-466F-AC0C-E667658F39C8}" type="pres">
      <dgm:prSet presAssocID="{2248C0D5-8F24-47B8-9B61-A133061003BB}" presName="parTxOnlySpace" presStyleCnt="0"/>
      <dgm:spPr/>
    </dgm:pt>
    <dgm:pt modelId="{D4313CEB-50E4-4D54-AC47-176CFB248C92}" type="pres">
      <dgm:prSet presAssocID="{BCCD29D2-005B-46E0-89BE-63A44962D5E6}" presName="parTxOnly" presStyleLbl="node1" presStyleIdx="1" presStyleCnt="3">
        <dgm:presLayoutVars>
          <dgm:chMax val="0"/>
          <dgm:chPref val="0"/>
          <dgm:bulletEnabled val="1"/>
        </dgm:presLayoutVars>
      </dgm:prSet>
      <dgm:spPr/>
    </dgm:pt>
    <dgm:pt modelId="{76CD4034-968C-41DE-8F0F-1CB2C745EBEF}" type="pres">
      <dgm:prSet presAssocID="{79521809-AC95-4B5A-8834-2DF69B8B7349}" presName="parTxOnlySpace" presStyleCnt="0"/>
      <dgm:spPr/>
    </dgm:pt>
    <dgm:pt modelId="{44E6F4C7-F738-4183-88F9-059D6FA3A670}" type="pres">
      <dgm:prSet presAssocID="{9B2B4E30-9426-4759-9013-1016D6AACE5D}" presName="parTxOnly" presStyleLbl="node1" presStyleIdx="2" presStyleCnt="3">
        <dgm:presLayoutVars>
          <dgm:chMax val="0"/>
          <dgm:chPref val="0"/>
          <dgm:bulletEnabled val="1"/>
        </dgm:presLayoutVars>
      </dgm:prSet>
      <dgm:spPr/>
    </dgm:pt>
  </dgm:ptLst>
  <dgm:cxnLst>
    <dgm:cxn modelId="{71E2F82D-E967-48FD-8E31-7598947F007B}" srcId="{0F4B2E99-9722-41FC-BD8B-65DAF81217BA}" destId="{8840DB9E-BE34-46D5-8498-08A3DDA07B85}" srcOrd="0" destOrd="0" parTransId="{C01BA29A-C270-40B3-8431-92559606DC98}" sibTransId="{2248C0D5-8F24-47B8-9B61-A133061003BB}"/>
    <dgm:cxn modelId="{652A4548-1979-437B-A8B7-EB7846555ED4}" srcId="{0F4B2E99-9722-41FC-BD8B-65DAF81217BA}" destId="{BCCD29D2-005B-46E0-89BE-63A44962D5E6}" srcOrd="1" destOrd="0" parTransId="{9A931B87-2315-48CC-9C45-33195F4C3BF1}" sibTransId="{79521809-AC95-4B5A-8834-2DF69B8B7349}"/>
    <dgm:cxn modelId="{DACA664C-AB66-41A9-9A6B-BC127C54405C}" type="presOf" srcId="{9B2B4E30-9426-4759-9013-1016D6AACE5D}" destId="{44E6F4C7-F738-4183-88F9-059D6FA3A670}" srcOrd="0" destOrd="0" presId="urn:microsoft.com/office/officeart/2005/8/layout/chevron1"/>
    <dgm:cxn modelId="{F082469E-B822-4DD5-AF33-D7DA684FBF4C}" type="presOf" srcId="{0F4B2E99-9722-41FC-BD8B-65DAF81217BA}" destId="{07289E81-3955-450C-A8A7-D19D17FCA70E}" srcOrd="0" destOrd="0" presId="urn:microsoft.com/office/officeart/2005/8/layout/chevron1"/>
    <dgm:cxn modelId="{77C1B6A4-8023-4F4B-95DC-B75D4B30302B}" type="presOf" srcId="{8840DB9E-BE34-46D5-8498-08A3DDA07B85}" destId="{CC897DAC-1F52-4599-8602-2C2CAE29F9D3}" srcOrd="0" destOrd="0" presId="urn:microsoft.com/office/officeart/2005/8/layout/chevron1"/>
    <dgm:cxn modelId="{92D9AEA7-BD12-4486-B4B3-794D93E50A2E}" srcId="{0F4B2E99-9722-41FC-BD8B-65DAF81217BA}" destId="{9B2B4E30-9426-4759-9013-1016D6AACE5D}" srcOrd="2" destOrd="0" parTransId="{6BCCCED8-4C57-4272-85B3-57B82835FD87}" sibTransId="{EC1476A2-EFC3-4FC8-872D-EAE5362B1CE0}"/>
    <dgm:cxn modelId="{FA0EF4F6-675B-4528-AAFA-D74D7A535AAC}" type="presOf" srcId="{BCCD29D2-005B-46E0-89BE-63A44962D5E6}" destId="{D4313CEB-50E4-4D54-AC47-176CFB248C92}" srcOrd="0" destOrd="0" presId="urn:microsoft.com/office/officeart/2005/8/layout/chevron1"/>
    <dgm:cxn modelId="{5BC7A1A3-3DE2-4ECB-ADC6-9EF922E43F90}" type="presParOf" srcId="{07289E81-3955-450C-A8A7-D19D17FCA70E}" destId="{CC897DAC-1F52-4599-8602-2C2CAE29F9D3}" srcOrd="0" destOrd="0" presId="urn:microsoft.com/office/officeart/2005/8/layout/chevron1"/>
    <dgm:cxn modelId="{3FE19FC3-D2D4-4B1B-A592-24590DF49B68}" type="presParOf" srcId="{07289E81-3955-450C-A8A7-D19D17FCA70E}" destId="{68315B3C-2CF3-466F-AC0C-E667658F39C8}" srcOrd="1" destOrd="0" presId="urn:microsoft.com/office/officeart/2005/8/layout/chevron1"/>
    <dgm:cxn modelId="{0C47EE21-E0F8-464A-B715-9AE4A56D5111}" type="presParOf" srcId="{07289E81-3955-450C-A8A7-D19D17FCA70E}" destId="{D4313CEB-50E4-4D54-AC47-176CFB248C92}" srcOrd="2" destOrd="0" presId="urn:microsoft.com/office/officeart/2005/8/layout/chevron1"/>
    <dgm:cxn modelId="{AC4B4034-F045-41A6-B374-38FC01B1B209}" type="presParOf" srcId="{07289E81-3955-450C-A8A7-D19D17FCA70E}" destId="{76CD4034-968C-41DE-8F0F-1CB2C745EBEF}" srcOrd="3" destOrd="0" presId="urn:microsoft.com/office/officeart/2005/8/layout/chevron1"/>
    <dgm:cxn modelId="{3A443889-FF60-4D07-8667-2286F10ADCC6}" type="presParOf" srcId="{07289E81-3955-450C-A8A7-D19D17FCA70E}" destId="{44E6F4C7-F738-4183-88F9-059D6FA3A670}"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D540DE-37AF-4C99-86C7-FE2D4A9D0B06}" type="doc">
      <dgm:prSet loTypeId="urn:microsoft.com/office/officeart/2016/7/layout/VerticalSolidActionList" loCatId="List" qsTypeId="urn:microsoft.com/office/officeart/2005/8/quickstyle/simple4" qsCatId="simple" csTypeId="urn:microsoft.com/office/officeart/2005/8/colors/accent1_2" csCatId="accent1"/>
      <dgm:spPr/>
      <dgm:t>
        <a:bodyPr/>
        <a:lstStyle/>
        <a:p>
          <a:endParaRPr lang="en-US"/>
        </a:p>
      </dgm:t>
    </dgm:pt>
    <dgm:pt modelId="{883359AC-73DC-4962-9339-AFECBC155AA0}">
      <dgm:prSet/>
      <dgm:spPr/>
      <dgm:t>
        <a:bodyPr/>
        <a:lstStyle/>
        <a:p>
          <a:r>
            <a:rPr lang="en-US">
              <a:latin typeface="Calibri Light" panose="020F0302020204030204"/>
            </a:rPr>
            <a:t>1</a:t>
          </a:r>
          <a:endParaRPr lang="en-US"/>
        </a:p>
      </dgm:t>
    </dgm:pt>
    <dgm:pt modelId="{EE2B9471-C3D4-41A8-9961-F081FC067983}" type="parTrans" cxnId="{FEF4AFD2-7E2B-45D5-B973-073D657B388D}">
      <dgm:prSet/>
      <dgm:spPr/>
      <dgm:t>
        <a:bodyPr/>
        <a:lstStyle/>
        <a:p>
          <a:endParaRPr lang="en-US"/>
        </a:p>
      </dgm:t>
    </dgm:pt>
    <dgm:pt modelId="{B33EA420-3BC3-44CB-B79C-8A147AAB12E1}" type="sibTrans" cxnId="{FEF4AFD2-7E2B-45D5-B973-073D657B388D}">
      <dgm:prSet/>
      <dgm:spPr/>
      <dgm:t>
        <a:bodyPr/>
        <a:lstStyle/>
        <a:p>
          <a:endParaRPr lang="en-US"/>
        </a:p>
      </dgm:t>
    </dgm:pt>
    <dgm:pt modelId="{B957E430-8035-49FD-AF08-FA013FEC46E3}">
      <dgm:prSet/>
      <dgm:spPr/>
      <dgm:t>
        <a:bodyPr/>
        <a:lstStyle/>
        <a:p>
          <a:r>
            <a:rPr lang="en-US"/>
            <a:t>Start early</a:t>
          </a:r>
        </a:p>
      </dgm:t>
    </dgm:pt>
    <dgm:pt modelId="{E0C06CDD-AB76-4444-9384-3316814016D8}" type="parTrans" cxnId="{45B5D866-C4AB-4CCA-A7FB-B76ED15D9094}">
      <dgm:prSet/>
      <dgm:spPr/>
      <dgm:t>
        <a:bodyPr/>
        <a:lstStyle/>
        <a:p>
          <a:endParaRPr lang="en-US"/>
        </a:p>
      </dgm:t>
    </dgm:pt>
    <dgm:pt modelId="{9D325215-DDE6-4536-9116-0A8241CD5428}" type="sibTrans" cxnId="{45B5D866-C4AB-4CCA-A7FB-B76ED15D9094}">
      <dgm:prSet/>
      <dgm:spPr/>
      <dgm:t>
        <a:bodyPr/>
        <a:lstStyle/>
        <a:p>
          <a:endParaRPr lang="en-US"/>
        </a:p>
      </dgm:t>
    </dgm:pt>
    <dgm:pt modelId="{C2F9A3AA-3623-4870-8980-EC33EE45C3FD}">
      <dgm:prSet/>
      <dgm:spPr/>
      <dgm:t>
        <a:bodyPr/>
        <a:lstStyle/>
        <a:p>
          <a:r>
            <a:rPr lang="en-US">
              <a:latin typeface="Calibri Light" panose="020F0302020204030204"/>
            </a:rPr>
            <a:t>2</a:t>
          </a:r>
          <a:endParaRPr lang="en-US"/>
        </a:p>
      </dgm:t>
    </dgm:pt>
    <dgm:pt modelId="{E326F675-5331-41A5-AF21-05BF23F7A5FF}" type="parTrans" cxnId="{C7CE6953-D278-4E27-B03C-AFC761746DB2}">
      <dgm:prSet/>
      <dgm:spPr/>
      <dgm:t>
        <a:bodyPr/>
        <a:lstStyle/>
        <a:p>
          <a:endParaRPr lang="en-US"/>
        </a:p>
      </dgm:t>
    </dgm:pt>
    <dgm:pt modelId="{6E707720-343C-428F-A017-50E146B60F8B}" type="sibTrans" cxnId="{C7CE6953-D278-4E27-B03C-AFC761746DB2}">
      <dgm:prSet/>
      <dgm:spPr/>
      <dgm:t>
        <a:bodyPr/>
        <a:lstStyle/>
        <a:p>
          <a:endParaRPr lang="en-US"/>
        </a:p>
      </dgm:t>
    </dgm:pt>
    <dgm:pt modelId="{C88A5173-7544-4934-9DFA-D8C7162487F3}">
      <dgm:prSet/>
      <dgm:spPr/>
      <dgm:t>
        <a:bodyPr/>
        <a:lstStyle/>
        <a:p>
          <a:r>
            <a:rPr lang="en-US"/>
            <a:t>Collaborate often</a:t>
          </a:r>
        </a:p>
      </dgm:t>
    </dgm:pt>
    <dgm:pt modelId="{F1EAE4B2-B476-43B7-91EC-23EE2D4F3183}" type="parTrans" cxnId="{0447604F-D954-4719-AC30-B12254D5748D}">
      <dgm:prSet/>
      <dgm:spPr/>
      <dgm:t>
        <a:bodyPr/>
        <a:lstStyle/>
        <a:p>
          <a:endParaRPr lang="en-US"/>
        </a:p>
      </dgm:t>
    </dgm:pt>
    <dgm:pt modelId="{3062A0FB-8DAE-45C3-9C65-8F06AE4BA61F}" type="sibTrans" cxnId="{0447604F-D954-4719-AC30-B12254D5748D}">
      <dgm:prSet/>
      <dgm:spPr/>
      <dgm:t>
        <a:bodyPr/>
        <a:lstStyle/>
        <a:p>
          <a:endParaRPr lang="en-US"/>
        </a:p>
      </dgm:t>
    </dgm:pt>
    <dgm:pt modelId="{A29C858A-2502-47C7-8146-19532C9B667A}">
      <dgm:prSet/>
      <dgm:spPr/>
      <dgm:t>
        <a:bodyPr/>
        <a:lstStyle/>
        <a:p>
          <a:r>
            <a:rPr lang="en-US">
              <a:latin typeface="Calibri Light" panose="020F0302020204030204"/>
            </a:rPr>
            <a:t>3</a:t>
          </a:r>
          <a:endParaRPr lang="en-US"/>
        </a:p>
      </dgm:t>
    </dgm:pt>
    <dgm:pt modelId="{A5F06D7B-A0ED-412B-A403-70708CEFEB18}" type="parTrans" cxnId="{DC8094CA-5810-4920-9FFD-9300950AEF98}">
      <dgm:prSet/>
      <dgm:spPr/>
      <dgm:t>
        <a:bodyPr/>
        <a:lstStyle/>
        <a:p>
          <a:endParaRPr lang="en-US"/>
        </a:p>
      </dgm:t>
    </dgm:pt>
    <dgm:pt modelId="{3C416555-55C3-4ECF-9768-9A0CBA1924B0}" type="sibTrans" cxnId="{DC8094CA-5810-4920-9FFD-9300950AEF98}">
      <dgm:prSet/>
      <dgm:spPr/>
      <dgm:t>
        <a:bodyPr/>
        <a:lstStyle/>
        <a:p>
          <a:endParaRPr lang="en-US"/>
        </a:p>
      </dgm:t>
    </dgm:pt>
    <dgm:pt modelId="{C04CF9A0-8B57-46F1-AE22-D595B4638CAF}">
      <dgm:prSet/>
      <dgm:spPr/>
      <dgm:t>
        <a:bodyPr/>
        <a:lstStyle/>
        <a:p>
          <a:r>
            <a:rPr lang="en-US"/>
            <a:t>Document everything</a:t>
          </a:r>
        </a:p>
      </dgm:t>
    </dgm:pt>
    <dgm:pt modelId="{023DC3DF-DE5D-4109-9329-9395BDBBEA4D}" type="parTrans" cxnId="{D0ECA594-A9D5-425E-BF8B-927F61243611}">
      <dgm:prSet/>
      <dgm:spPr/>
      <dgm:t>
        <a:bodyPr/>
        <a:lstStyle/>
        <a:p>
          <a:endParaRPr lang="en-US"/>
        </a:p>
      </dgm:t>
    </dgm:pt>
    <dgm:pt modelId="{94A653E8-D176-4B57-AAB5-7B4FB6FFF337}" type="sibTrans" cxnId="{D0ECA594-A9D5-425E-BF8B-927F61243611}">
      <dgm:prSet/>
      <dgm:spPr/>
      <dgm:t>
        <a:bodyPr/>
        <a:lstStyle/>
        <a:p>
          <a:endParaRPr lang="en-US"/>
        </a:p>
      </dgm:t>
    </dgm:pt>
    <dgm:pt modelId="{691BD69C-66E1-43BA-AC3C-8DBF45FAEE26}">
      <dgm:prSet/>
      <dgm:spPr/>
      <dgm:t>
        <a:bodyPr/>
        <a:lstStyle/>
        <a:p>
          <a:r>
            <a:rPr lang="en-US">
              <a:latin typeface="Calibri Light" panose="020F0302020204030204"/>
            </a:rPr>
            <a:t>4</a:t>
          </a:r>
          <a:endParaRPr lang="en-US"/>
        </a:p>
      </dgm:t>
    </dgm:pt>
    <dgm:pt modelId="{D4AD4DEB-A4F8-4744-AD1B-C1E5E8ADAB55}" type="parTrans" cxnId="{A5CFA17F-6974-42DD-8978-FC5F960DA1F7}">
      <dgm:prSet/>
      <dgm:spPr/>
      <dgm:t>
        <a:bodyPr/>
        <a:lstStyle/>
        <a:p>
          <a:endParaRPr lang="en-US"/>
        </a:p>
      </dgm:t>
    </dgm:pt>
    <dgm:pt modelId="{F4D443E0-9103-460A-BB1D-769B1060D686}" type="sibTrans" cxnId="{A5CFA17F-6974-42DD-8978-FC5F960DA1F7}">
      <dgm:prSet/>
      <dgm:spPr/>
      <dgm:t>
        <a:bodyPr/>
        <a:lstStyle/>
        <a:p>
          <a:endParaRPr lang="en-US"/>
        </a:p>
      </dgm:t>
    </dgm:pt>
    <dgm:pt modelId="{7A4D1DD0-9A3A-4A85-A95B-7FAD416ABB27}">
      <dgm:prSet/>
      <dgm:spPr/>
      <dgm:t>
        <a:bodyPr/>
        <a:lstStyle/>
        <a:p>
          <a:r>
            <a:rPr lang="en-US"/>
            <a:t>Use data to support recommendations</a:t>
          </a:r>
        </a:p>
      </dgm:t>
    </dgm:pt>
    <dgm:pt modelId="{25BA97E5-9D45-486C-BDEA-C9DC5FC3AF64}" type="parTrans" cxnId="{5DA7AB55-0CB4-4AAD-AD9D-1A63012C5A98}">
      <dgm:prSet/>
      <dgm:spPr/>
      <dgm:t>
        <a:bodyPr/>
        <a:lstStyle/>
        <a:p>
          <a:endParaRPr lang="en-US"/>
        </a:p>
      </dgm:t>
    </dgm:pt>
    <dgm:pt modelId="{2E7BBACE-AF80-4EED-857D-9CB5D8EA54E3}" type="sibTrans" cxnId="{5DA7AB55-0CB4-4AAD-AD9D-1A63012C5A98}">
      <dgm:prSet/>
      <dgm:spPr/>
      <dgm:t>
        <a:bodyPr/>
        <a:lstStyle/>
        <a:p>
          <a:endParaRPr lang="en-US"/>
        </a:p>
      </dgm:t>
    </dgm:pt>
    <dgm:pt modelId="{DF1DA0BD-97FB-4EEC-8E4C-BEF614F807D9}">
      <dgm:prSet/>
      <dgm:spPr/>
      <dgm:t>
        <a:bodyPr/>
        <a:lstStyle/>
        <a:p>
          <a:r>
            <a:rPr lang="en-US">
              <a:latin typeface="Calibri Light" panose="020F0302020204030204"/>
            </a:rPr>
            <a:t>5</a:t>
          </a:r>
          <a:endParaRPr lang="en-US"/>
        </a:p>
      </dgm:t>
    </dgm:pt>
    <dgm:pt modelId="{4989E052-2A76-40D9-971F-AC4F3A0D51CA}" type="parTrans" cxnId="{43F2F884-1C52-47B3-8F2D-EEBE0867D860}">
      <dgm:prSet/>
      <dgm:spPr/>
      <dgm:t>
        <a:bodyPr/>
        <a:lstStyle/>
        <a:p>
          <a:endParaRPr lang="en-US"/>
        </a:p>
      </dgm:t>
    </dgm:pt>
    <dgm:pt modelId="{54CD72C6-DCF5-4378-96DF-0284BFEFAF3E}" type="sibTrans" cxnId="{43F2F884-1C52-47B3-8F2D-EEBE0867D860}">
      <dgm:prSet/>
      <dgm:spPr/>
      <dgm:t>
        <a:bodyPr/>
        <a:lstStyle/>
        <a:p>
          <a:endParaRPr lang="en-US"/>
        </a:p>
      </dgm:t>
    </dgm:pt>
    <dgm:pt modelId="{0BD31EE3-819A-4E9B-9697-336B630AA5F4}">
      <dgm:prSet/>
      <dgm:spPr/>
      <dgm:t>
        <a:bodyPr/>
        <a:lstStyle/>
        <a:p>
          <a:r>
            <a:rPr lang="en-US"/>
            <a:t>Build strong cross-functional relationships</a:t>
          </a:r>
        </a:p>
      </dgm:t>
    </dgm:pt>
    <dgm:pt modelId="{7F951B24-5C35-45EA-A1CF-834118069AA3}" type="parTrans" cxnId="{C7308411-6A04-4E80-99F0-026474356AF2}">
      <dgm:prSet/>
      <dgm:spPr/>
      <dgm:t>
        <a:bodyPr/>
        <a:lstStyle/>
        <a:p>
          <a:endParaRPr lang="en-US"/>
        </a:p>
      </dgm:t>
    </dgm:pt>
    <dgm:pt modelId="{30D05896-1E71-4A2D-91A2-7B2490A2A2FD}" type="sibTrans" cxnId="{C7308411-6A04-4E80-99F0-026474356AF2}">
      <dgm:prSet/>
      <dgm:spPr/>
      <dgm:t>
        <a:bodyPr/>
        <a:lstStyle/>
        <a:p>
          <a:endParaRPr lang="en-US"/>
        </a:p>
      </dgm:t>
    </dgm:pt>
    <dgm:pt modelId="{094A7EFC-A6AD-47C3-9CF4-ADE9E8D0C565}" type="pres">
      <dgm:prSet presAssocID="{2CD540DE-37AF-4C99-86C7-FE2D4A9D0B06}" presName="Name0" presStyleCnt="0">
        <dgm:presLayoutVars>
          <dgm:dir/>
          <dgm:animLvl val="lvl"/>
          <dgm:resizeHandles val="exact"/>
        </dgm:presLayoutVars>
      </dgm:prSet>
      <dgm:spPr/>
    </dgm:pt>
    <dgm:pt modelId="{A2601B46-E67B-4986-958A-6842D0F770E4}" type="pres">
      <dgm:prSet presAssocID="{883359AC-73DC-4962-9339-AFECBC155AA0}" presName="linNode" presStyleCnt="0"/>
      <dgm:spPr/>
    </dgm:pt>
    <dgm:pt modelId="{3E5D3A78-21A8-468A-9690-F2F149A59034}" type="pres">
      <dgm:prSet presAssocID="{883359AC-73DC-4962-9339-AFECBC155AA0}" presName="parentText" presStyleLbl="alignNode1" presStyleIdx="0" presStyleCnt="5">
        <dgm:presLayoutVars>
          <dgm:chMax val="1"/>
          <dgm:bulletEnabled/>
        </dgm:presLayoutVars>
      </dgm:prSet>
      <dgm:spPr/>
    </dgm:pt>
    <dgm:pt modelId="{12D0EA94-A202-4DB6-B333-0FD8D4711858}" type="pres">
      <dgm:prSet presAssocID="{883359AC-73DC-4962-9339-AFECBC155AA0}" presName="descendantText" presStyleLbl="alignAccFollowNode1" presStyleIdx="0" presStyleCnt="5">
        <dgm:presLayoutVars>
          <dgm:bulletEnabled/>
        </dgm:presLayoutVars>
      </dgm:prSet>
      <dgm:spPr/>
    </dgm:pt>
    <dgm:pt modelId="{D1F08EFF-B62F-4F24-A321-2791F4809A11}" type="pres">
      <dgm:prSet presAssocID="{B33EA420-3BC3-44CB-B79C-8A147AAB12E1}" presName="sp" presStyleCnt="0"/>
      <dgm:spPr/>
    </dgm:pt>
    <dgm:pt modelId="{DABE1F4E-5FB0-463C-BF34-9DFA6346B6EE}" type="pres">
      <dgm:prSet presAssocID="{C2F9A3AA-3623-4870-8980-EC33EE45C3FD}" presName="linNode" presStyleCnt="0"/>
      <dgm:spPr/>
    </dgm:pt>
    <dgm:pt modelId="{BC34DEE5-A027-4BDF-91B0-3E5BF1E74132}" type="pres">
      <dgm:prSet presAssocID="{C2F9A3AA-3623-4870-8980-EC33EE45C3FD}" presName="parentText" presStyleLbl="alignNode1" presStyleIdx="1" presStyleCnt="5">
        <dgm:presLayoutVars>
          <dgm:chMax val="1"/>
          <dgm:bulletEnabled/>
        </dgm:presLayoutVars>
      </dgm:prSet>
      <dgm:spPr/>
    </dgm:pt>
    <dgm:pt modelId="{B4927122-E1E3-4AD7-B640-C9AB9A03C1EC}" type="pres">
      <dgm:prSet presAssocID="{C2F9A3AA-3623-4870-8980-EC33EE45C3FD}" presName="descendantText" presStyleLbl="alignAccFollowNode1" presStyleIdx="1" presStyleCnt="5">
        <dgm:presLayoutVars>
          <dgm:bulletEnabled/>
        </dgm:presLayoutVars>
      </dgm:prSet>
      <dgm:spPr/>
    </dgm:pt>
    <dgm:pt modelId="{05FF5E49-6666-46A6-99D4-6F9C62E248D2}" type="pres">
      <dgm:prSet presAssocID="{6E707720-343C-428F-A017-50E146B60F8B}" presName="sp" presStyleCnt="0"/>
      <dgm:spPr/>
    </dgm:pt>
    <dgm:pt modelId="{26CA55FD-47CA-4278-9BB9-CBAC93392E6A}" type="pres">
      <dgm:prSet presAssocID="{A29C858A-2502-47C7-8146-19532C9B667A}" presName="linNode" presStyleCnt="0"/>
      <dgm:spPr/>
    </dgm:pt>
    <dgm:pt modelId="{9C47CD41-6F53-40BE-87A3-82C2FA80C878}" type="pres">
      <dgm:prSet presAssocID="{A29C858A-2502-47C7-8146-19532C9B667A}" presName="parentText" presStyleLbl="alignNode1" presStyleIdx="2" presStyleCnt="5">
        <dgm:presLayoutVars>
          <dgm:chMax val="1"/>
          <dgm:bulletEnabled/>
        </dgm:presLayoutVars>
      </dgm:prSet>
      <dgm:spPr/>
    </dgm:pt>
    <dgm:pt modelId="{845203CE-99CD-4049-8A46-DA93B5A5671A}" type="pres">
      <dgm:prSet presAssocID="{A29C858A-2502-47C7-8146-19532C9B667A}" presName="descendantText" presStyleLbl="alignAccFollowNode1" presStyleIdx="2" presStyleCnt="5">
        <dgm:presLayoutVars>
          <dgm:bulletEnabled/>
        </dgm:presLayoutVars>
      </dgm:prSet>
      <dgm:spPr/>
    </dgm:pt>
    <dgm:pt modelId="{1470865B-B948-4A39-BA25-7DAE0307AF82}" type="pres">
      <dgm:prSet presAssocID="{3C416555-55C3-4ECF-9768-9A0CBA1924B0}" presName="sp" presStyleCnt="0"/>
      <dgm:spPr/>
    </dgm:pt>
    <dgm:pt modelId="{EAB87735-B5D3-46DB-B5D7-112015D2281E}" type="pres">
      <dgm:prSet presAssocID="{691BD69C-66E1-43BA-AC3C-8DBF45FAEE26}" presName="linNode" presStyleCnt="0"/>
      <dgm:spPr/>
    </dgm:pt>
    <dgm:pt modelId="{7DFBC062-1D89-467A-9ABB-CF7D4F70646C}" type="pres">
      <dgm:prSet presAssocID="{691BD69C-66E1-43BA-AC3C-8DBF45FAEE26}" presName="parentText" presStyleLbl="alignNode1" presStyleIdx="3" presStyleCnt="5">
        <dgm:presLayoutVars>
          <dgm:chMax val="1"/>
          <dgm:bulletEnabled/>
        </dgm:presLayoutVars>
      </dgm:prSet>
      <dgm:spPr/>
    </dgm:pt>
    <dgm:pt modelId="{673D1058-FD23-4753-87C3-AA4C1CA535C9}" type="pres">
      <dgm:prSet presAssocID="{691BD69C-66E1-43BA-AC3C-8DBF45FAEE26}" presName="descendantText" presStyleLbl="alignAccFollowNode1" presStyleIdx="3" presStyleCnt="5">
        <dgm:presLayoutVars>
          <dgm:bulletEnabled/>
        </dgm:presLayoutVars>
      </dgm:prSet>
      <dgm:spPr/>
    </dgm:pt>
    <dgm:pt modelId="{4A0CF9DF-AD3B-4CA7-A50B-3AC873E0D3E0}" type="pres">
      <dgm:prSet presAssocID="{F4D443E0-9103-460A-BB1D-769B1060D686}" presName="sp" presStyleCnt="0"/>
      <dgm:spPr/>
    </dgm:pt>
    <dgm:pt modelId="{8BF07B88-F5EF-48CB-9BE3-65162E64CA1D}" type="pres">
      <dgm:prSet presAssocID="{DF1DA0BD-97FB-4EEC-8E4C-BEF614F807D9}" presName="linNode" presStyleCnt="0"/>
      <dgm:spPr/>
    </dgm:pt>
    <dgm:pt modelId="{38E4924D-A268-477F-81FC-7BF5E5EFD21D}" type="pres">
      <dgm:prSet presAssocID="{DF1DA0BD-97FB-4EEC-8E4C-BEF614F807D9}" presName="parentText" presStyleLbl="alignNode1" presStyleIdx="4" presStyleCnt="5">
        <dgm:presLayoutVars>
          <dgm:chMax val="1"/>
          <dgm:bulletEnabled/>
        </dgm:presLayoutVars>
      </dgm:prSet>
      <dgm:spPr/>
    </dgm:pt>
    <dgm:pt modelId="{79C3AE82-128D-474F-A63A-3916D72BC353}" type="pres">
      <dgm:prSet presAssocID="{DF1DA0BD-97FB-4EEC-8E4C-BEF614F807D9}" presName="descendantText" presStyleLbl="alignAccFollowNode1" presStyleIdx="4" presStyleCnt="5">
        <dgm:presLayoutVars>
          <dgm:bulletEnabled/>
        </dgm:presLayoutVars>
      </dgm:prSet>
      <dgm:spPr/>
    </dgm:pt>
  </dgm:ptLst>
  <dgm:cxnLst>
    <dgm:cxn modelId="{C7308411-6A04-4E80-99F0-026474356AF2}" srcId="{DF1DA0BD-97FB-4EEC-8E4C-BEF614F807D9}" destId="{0BD31EE3-819A-4E9B-9697-336B630AA5F4}" srcOrd="0" destOrd="0" parTransId="{7F951B24-5C35-45EA-A1CF-834118069AA3}" sibTransId="{30D05896-1E71-4A2D-91A2-7B2490A2A2FD}"/>
    <dgm:cxn modelId="{579CC815-1166-454C-8829-B49DF4BE4302}" type="presOf" srcId="{C04CF9A0-8B57-46F1-AE22-D595B4638CAF}" destId="{845203CE-99CD-4049-8A46-DA93B5A5671A}" srcOrd="0" destOrd="0" presId="urn:microsoft.com/office/officeart/2016/7/layout/VerticalSolidActionList"/>
    <dgm:cxn modelId="{566E771D-4150-43A9-83E9-D19865982DE8}" type="presOf" srcId="{C2F9A3AA-3623-4870-8980-EC33EE45C3FD}" destId="{BC34DEE5-A027-4BDF-91B0-3E5BF1E74132}" srcOrd="0" destOrd="0" presId="urn:microsoft.com/office/officeart/2016/7/layout/VerticalSolidActionList"/>
    <dgm:cxn modelId="{A5CE9423-AB43-44B2-8053-318C8B666720}" type="presOf" srcId="{C88A5173-7544-4934-9DFA-D8C7162487F3}" destId="{B4927122-E1E3-4AD7-B640-C9AB9A03C1EC}" srcOrd="0" destOrd="0" presId="urn:microsoft.com/office/officeart/2016/7/layout/VerticalSolidActionList"/>
    <dgm:cxn modelId="{E0888230-413E-48F2-9A7F-B7AF23041CE8}" type="presOf" srcId="{DF1DA0BD-97FB-4EEC-8E4C-BEF614F807D9}" destId="{38E4924D-A268-477F-81FC-7BF5E5EFD21D}" srcOrd="0" destOrd="0" presId="urn:microsoft.com/office/officeart/2016/7/layout/VerticalSolidActionList"/>
    <dgm:cxn modelId="{7D0B2C33-81BF-441E-AA9C-03803CDDCC7A}" type="presOf" srcId="{691BD69C-66E1-43BA-AC3C-8DBF45FAEE26}" destId="{7DFBC062-1D89-467A-9ABB-CF7D4F70646C}" srcOrd="0" destOrd="0" presId="urn:microsoft.com/office/officeart/2016/7/layout/VerticalSolidActionList"/>
    <dgm:cxn modelId="{45B5D866-C4AB-4CCA-A7FB-B76ED15D9094}" srcId="{883359AC-73DC-4962-9339-AFECBC155AA0}" destId="{B957E430-8035-49FD-AF08-FA013FEC46E3}" srcOrd="0" destOrd="0" parTransId="{E0C06CDD-AB76-4444-9384-3316814016D8}" sibTransId="{9D325215-DDE6-4536-9116-0A8241CD5428}"/>
    <dgm:cxn modelId="{0447604F-D954-4719-AC30-B12254D5748D}" srcId="{C2F9A3AA-3623-4870-8980-EC33EE45C3FD}" destId="{C88A5173-7544-4934-9DFA-D8C7162487F3}" srcOrd="0" destOrd="0" parTransId="{F1EAE4B2-B476-43B7-91EC-23EE2D4F3183}" sibTransId="{3062A0FB-8DAE-45C3-9C65-8F06AE4BA61F}"/>
    <dgm:cxn modelId="{C7CE6953-D278-4E27-B03C-AFC761746DB2}" srcId="{2CD540DE-37AF-4C99-86C7-FE2D4A9D0B06}" destId="{C2F9A3AA-3623-4870-8980-EC33EE45C3FD}" srcOrd="1" destOrd="0" parTransId="{E326F675-5331-41A5-AF21-05BF23F7A5FF}" sibTransId="{6E707720-343C-428F-A017-50E146B60F8B}"/>
    <dgm:cxn modelId="{8EF03255-7361-48F8-B2A0-696A23200F0C}" type="presOf" srcId="{0BD31EE3-819A-4E9B-9697-336B630AA5F4}" destId="{79C3AE82-128D-474F-A63A-3916D72BC353}" srcOrd="0" destOrd="0" presId="urn:microsoft.com/office/officeart/2016/7/layout/VerticalSolidActionList"/>
    <dgm:cxn modelId="{5DA7AB55-0CB4-4AAD-AD9D-1A63012C5A98}" srcId="{691BD69C-66E1-43BA-AC3C-8DBF45FAEE26}" destId="{7A4D1DD0-9A3A-4A85-A95B-7FAD416ABB27}" srcOrd="0" destOrd="0" parTransId="{25BA97E5-9D45-486C-BDEA-C9DC5FC3AF64}" sibTransId="{2E7BBACE-AF80-4EED-857D-9CB5D8EA54E3}"/>
    <dgm:cxn modelId="{A5CFA17F-6974-42DD-8978-FC5F960DA1F7}" srcId="{2CD540DE-37AF-4C99-86C7-FE2D4A9D0B06}" destId="{691BD69C-66E1-43BA-AC3C-8DBF45FAEE26}" srcOrd="3" destOrd="0" parTransId="{D4AD4DEB-A4F8-4744-AD1B-C1E5E8ADAB55}" sibTransId="{F4D443E0-9103-460A-BB1D-769B1060D686}"/>
    <dgm:cxn modelId="{9C8E9A80-7341-4166-A2ED-6A8463CC0BF9}" type="presOf" srcId="{B957E430-8035-49FD-AF08-FA013FEC46E3}" destId="{12D0EA94-A202-4DB6-B333-0FD8D4711858}" srcOrd="0" destOrd="0" presId="urn:microsoft.com/office/officeart/2016/7/layout/VerticalSolidActionList"/>
    <dgm:cxn modelId="{43F2F884-1C52-47B3-8F2D-EEBE0867D860}" srcId="{2CD540DE-37AF-4C99-86C7-FE2D4A9D0B06}" destId="{DF1DA0BD-97FB-4EEC-8E4C-BEF614F807D9}" srcOrd="4" destOrd="0" parTransId="{4989E052-2A76-40D9-971F-AC4F3A0D51CA}" sibTransId="{54CD72C6-DCF5-4378-96DF-0284BFEFAF3E}"/>
    <dgm:cxn modelId="{D0ECA594-A9D5-425E-BF8B-927F61243611}" srcId="{A29C858A-2502-47C7-8146-19532C9B667A}" destId="{C04CF9A0-8B57-46F1-AE22-D595B4638CAF}" srcOrd="0" destOrd="0" parTransId="{023DC3DF-DE5D-4109-9329-9395BDBBEA4D}" sibTransId="{94A653E8-D176-4B57-AAB5-7B4FB6FFF337}"/>
    <dgm:cxn modelId="{13C85D96-0156-4493-B48D-3A730413E0A8}" type="presOf" srcId="{883359AC-73DC-4962-9339-AFECBC155AA0}" destId="{3E5D3A78-21A8-468A-9690-F2F149A59034}" srcOrd="0" destOrd="0" presId="urn:microsoft.com/office/officeart/2016/7/layout/VerticalSolidActionList"/>
    <dgm:cxn modelId="{834C3BB0-8118-4FCA-B155-45E2DD253CDE}" type="presOf" srcId="{A29C858A-2502-47C7-8146-19532C9B667A}" destId="{9C47CD41-6F53-40BE-87A3-82C2FA80C878}" srcOrd="0" destOrd="0" presId="urn:microsoft.com/office/officeart/2016/7/layout/VerticalSolidActionList"/>
    <dgm:cxn modelId="{44FAB6B8-87A4-4AAD-B3C5-368A96254A52}" type="presOf" srcId="{7A4D1DD0-9A3A-4A85-A95B-7FAD416ABB27}" destId="{673D1058-FD23-4753-87C3-AA4C1CA535C9}" srcOrd="0" destOrd="0" presId="urn:microsoft.com/office/officeart/2016/7/layout/VerticalSolidActionList"/>
    <dgm:cxn modelId="{16D993C1-93DD-471D-A061-9E5B3369F73A}" type="presOf" srcId="{2CD540DE-37AF-4C99-86C7-FE2D4A9D0B06}" destId="{094A7EFC-A6AD-47C3-9CF4-ADE9E8D0C565}" srcOrd="0" destOrd="0" presId="urn:microsoft.com/office/officeart/2016/7/layout/VerticalSolidActionList"/>
    <dgm:cxn modelId="{DC8094CA-5810-4920-9FFD-9300950AEF98}" srcId="{2CD540DE-37AF-4C99-86C7-FE2D4A9D0B06}" destId="{A29C858A-2502-47C7-8146-19532C9B667A}" srcOrd="2" destOrd="0" parTransId="{A5F06D7B-A0ED-412B-A403-70708CEFEB18}" sibTransId="{3C416555-55C3-4ECF-9768-9A0CBA1924B0}"/>
    <dgm:cxn modelId="{FEF4AFD2-7E2B-45D5-B973-073D657B388D}" srcId="{2CD540DE-37AF-4C99-86C7-FE2D4A9D0B06}" destId="{883359AC-73DC-4962-9339-AFECBC155AA0}" srcOrd="0" destOrd="0" parTransId="{EE2B9471-C3D4-41A8-9961-F081FC067983}" sibTransId="{B33EA420-3BC3-44CB-B79C-8A147AAB12E1}"/>
    <dgm:cxn modelId="{FA29206F-43DC-4367-A45C-59711F09B9B0}" type="presParOf" srcId="{094A7EFC-A6AD-47C3-9CF4-ADE9E8D0C565}" destId="{A2601B46-E67B-4986-958A-6842D0F770E4}" srcOrd="0" destOrd="0" presId="urn:microsoft.com/office/officeart/2016/7/layout/VerticalSolidActionList"/>
    <dgm:cxn modelId="{0BD61C3F-7CFB-4AD9-80CA-578C0F6FE8C5}" type="presParOf" srcId="{A2601B46-E67B-4986-958A-6842D0F770E4}" destId="{3E5D3A78-21A8-468A-9690-F2F149A59034}" srcOrd="0" destOrd="0" presId="urn:microsoft.com/office/officeart/2016/7/layout/VerticalSolidActionList"/>
    <dgm:cxn modelId="{08FDC321-530A-4091-9D0D-449CAF6405B6}" type="presParOf" srcId="{A2601B46-E67B-4986-958A-6842D0F770E4}" destId="{12D0EA94-A202-4DB6-B333-0FD8D4711858}" srcOrd="1" destOrd="0" presId="urn:microsoft.com/office/officeart/2016/7/layout/VerticalSolidActionList"/>
    <dgm:cxn modelId="{26C8751A-C339-4AB4-B2FA-46D95A4AD9A5}" type="presParOf" srcId="{094A7EFC-A6AD-47C3-9CF4-ADE9E8D0C565}" destId="{D1F08EFF-B62F-4F24-A321-2791F4809A11}" srcOrd="1" destOrd="0" presId="urn:microsoft.com/office/officeart/2016/7/layout/VerticalSolidActionList"/>
    <dgm:cxn modelId="{C361A9EE-9EB5-4E9A-85BD-F9A52B43BB70}" type="presParOf" srcId="{094A7EFC-A6AD-47C3-9CF4-ADE9E8D0C565}" destId="{DABE1F4E-5FB0-463C-BF34-9DFA6346B6EE}" srcOrd="2" destOrd="0" presId="urn:microsoft.com/office/officeart/2016/7/layout/VerticalSolidActionList"/>
    <dgm:cxn modelId="{4AB27B19-C879-405A-94E3-2A7996173507}" type="presParOf" srcId="{DABE1F4E-5FB0-463C-BF34-9DFA6346B6EE}" destId="{BC34DEE5-A027-4BDF-91B0-3E5BF1E74132}" srcOrd="0" destOrd="0" presId="urn:microsoft.com/office/officeart/2016/7/layout/VerticalSolidActionList"/>
    <dgm:cxn modelId="{35A290F8-4356-4C3E-9984-56E7409CBB67}" type="presParOf" srcId="{DABE1F4E-5FB0-463C-BF34-9DFA6346B6EE}" destId="{B4927122-E1E3-4AD7-B640-C9AB9A03C1EC}" srcOrd="1" destOrd="0" presId="urn:microsoft.com/office/officeart/2016/7/layout/VerticalSolidActionList"/>
    <dgm:cxn modelId="{F934DC0F-01EA-4290-8374-95388AB7582F}" type="presParOf" srcId="{094A7EFC-A6AD-47C3-9CF4-ADE9E8D0C565}" destId="{05FF5E49-6666-46A6-99D4-6F9C62E248D2}" srcOrd="3" destOrd="0" presId="urn:microsoft.com/office/officeart/2016/7/layout/VerticalSolidActionList"/>
    <dgm:cxn modelId="{87F05EB8-4FCC-4E99-8D20-37F04C8E324E}" type="presParOf" srcId="{094A7EFC-A6AD-47C3-9CF4-ADE9E8D0C565}" destId="{26CA55FD-47CA-4278-9BB9-CBAC93392E6A}" srcOrd="4" destOrd="0" presId="urn:microsoft.com/office/officeart/2016/7/layout/VerticalSolidActionList"/>
    <dgm:cxn modelId="{D72A3820-EEC6-4E79-A696-2FF2C9817DF2}" type="presParOf" srcId="{26CA55FD-47CA-4278-9BB9-CBAC93392E6A}" destId="{9C47CD41-6F53-40BE-87A3-82C2FA80C878}" srcOrd="0" destOrd="0" presId="urn:microsoft.com/office/officeart/2016/7/layout/VerticalSolidActionList"/>
    <dgm:cxn modelId="{BD4A5FDA-B2D5-438F-B542-4D35714A6514}" type="presParOf" srcId="{26CA55FD-47CA-4278-9BB9-CBAC93392E6A}" destId="{845203CE-99CD-4049-8A46-DA93B5A5671A}" srcOrd="1" destOrd="0" presId="urn:microsoft.com/office/officeart/2016/7/layout/VerticalSolidActionList"/>
    <dgm:cxn modelId="{F055726F-CD9C-4C25-89CB-4F8549A32C24}" type="presParOf" srcId="{094A7EFC-A6AD-47C3-9CF4-ADE9E8D0C565}" destId="{1470865B-B948-4A39-BA25-7DAE0307AF82}" srcOrd="5" destOrd="0" presId="urn:microsoft.com/office/officeart/2016/7/layout/VerticalSolidActionList"/>
    <dgm:cxn modelId="{C17ED498-2445-49B7-98B7-5F77BBF67522}" type="presParOf" srcId="{094A7EFC-A6AD-47C3-9CF4-ADE9E8D0C565}" destId="{EAB87735-B5D3-46DB-B5D7-112015D2281E}" srcOrd="6" destOrd="0" presId="urn:microsoft.com/office/officeart/2016/7/layout/VerticalSolidActionList"/>
    <dgm:cxn modelId="{A52ACDAB-F06F-47EB-8F9D-82A5E36CD9F0}" type="presParOf" srcId="{EAB87735-B5D3-46DB-B5D7-112015D2281E}" destId="{7DFBC062-1D89-467A-9ABB-CF7D4F70646C}" srcOrd="0" destOrd="0" presId="urn:microsoft.com/office/officeart/2016/7/layout/VerticalSolidActionList"/>
    <dgm:cxn modelId="{26F97D8F-8E42-4247-9620-EE5025EB8539}" type="presParOf" srcId="{EAB87735-B5D3-46DB-B5D7-112015D2281E}" destId="{673D1058-FD23-4753-87C3-AA4C1CA535C9}" srcOrd="1" destOrd="0" presId="urn:microsoft.com/office/officeart/2016/7/layout/VerticalSolidActionList"/>
    <dgm:cxn modelId="{3E7C0FC6-D242-477B-96D7-BA5318A56834}" type="presParOf" srcId="{094A7EFC-A6AD-47C3-9CF4-ADE9E8D0C565}" destId="{4A0CF9DF-AD3B-4CA7-A50B-3AC873E0D3E0}" srcOrd="7" destOrd="0" presId="urn:microsoft.com/office/officeart/2016/7/layout/VerticalSolidActionList"/>
    <dgm:cxn modelId="{F17F09AF-6443-458C-AAC4-565D5B26395F}" type="presParOf" srcId="{094A7EFC-A6AD-47C3-9CF4-ADE9E8D0C565}" destId="{8BF07B88-F5EF-48CB-9BE3-65162E64CA1D}" srcOrd="8" destOrd="0" presId="urn:microsoft.com/office/officeart/2016/7/layout/VerticalSolidActionList"/>
    <dgm:cxn modelId="{724908FD-EA0E-4216-B9F2-91FF177AB3BE}" type="presParOf" srcId="{8BF07B88-F5EF-48CB-9BE3-65162E64CA1D}" destId="{38E4924D-A268-477F-81FC-7BF5E5EFD21D}" srcOrd="0" destOrd="0" presId="urn:microsoft.com/office/officeart/2016/7/layout/VerticalSolidActionList"/>
    <dgm:cxn modelId="{116EFE5F-1027-4896-962A-DC152B44A9FE}" type="presParOf" srcId="{8BF07B88-F5EF-48CB-9BE3-65162E64CA1D}" destId="{79C3AE82-128D-474F-A63A-3916D72BC353}"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25945-0D09-422D-B254-93D9CA0E2078}">
      <dsp:nvSpPr>
        <dsp:cNvPr id="0" name=""/>
        <dsp:cNvSpPr/>
      </dsp:nvSpPr>
      <dsp:spPr>
        <a:xfrm>
          <a:off x="3042" y="3178085"/>
          <a:ext cx="3706645" cy="1482658"/>
        </a:xfrm>
        <a:prstGeom prst="chevron">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t>1 - What position planning process?</a:t>
          </a:r>
        </a:p>
      </dsp:txBody>
      <dsp:txXfrm>
        <a:off x="744371" y="3178085"/>
        <a:ext cx="2223987" cy="1482658"/>
      </dsp:txXfrm>
    </dsp:sp>
    <dsp:sp modelId="{DB112DFD-930F-4C8A-8FB5-0CCBEF677006}">
      <dsp:nvSpPr>
        <dsp:cNvPr id="0" name=""/>
        <dsp:cNvSpPr/>
      </dsp:nvSpPr>
      <dsp:spPr>
        <a:xfrm>
          <a:off x="3339022" y="3178085"/>
          <a:ext cx="3706645" cy="1482658"/>
        </a:xfrm>
        <a:prstGeom prst="chevron">
          <a:avLst/>
        </a:prstGeom>
        <a:solidFill>
          <a:schemeClr val="accent6">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t>2 - We do the best we can with the information we have.</a:t>
          </a:r>
        </a:p>
      </dsp:txBody>
      <dsp:txXfrm>
        <a:off x="4080351" y="3178085"/>
        <a:ext cx="2223987" cy="1482658"/>
      </dsp:txXfrm>
    </dsp:sp>
    <dsp:sp modelId="{74AA4589-C3A9-4D14-9C65-BB5FEE78BC7E}">
      <dsp:nvSpPr>
        <dsp:cNvPr id="0" name=""/>
        <dsp:cNvSpPr/>
      </dsp:nvSpPr>
      <dsp:spPr>
        <a:xfrm>
          <a:off x="6675003" y="3178085"/>
          <a:ext cx="3706645" cy="1482658"/>
        </a:xfrm>
        <a:prstGeom prst="chevron">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t>3 - We're rocking it!</a:t>
          </a:r>
        </a:p>
      </dsp:txBody>
      <dsp:txXfrm>
        <a:off x="7416332" y="3178085"/>
        <a:ext cx="2223987" cy="14826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9339D-414B-4A5C-9347-1FCD07F7FED6}">
      <dsp:nvSpPr>
        <dsp:cNvPr id="0" name=""/>
        <dsp:cNvSpPr/>
      </dsp:nvSpPr>
      <dsp:spPr>
        <a:xfrm>
          <a:off x="374916" y="2198179"/>
          <a:ext cx="1919771" cy="599503"/>
        </a:xfrm>
        <a:prstGeom prst="roundRect">
          <a:avLst/>
        </a:prstGeom>
        <a:solidFill>
          <a:srgbClr val="FFFFFF"/>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defRPr b="1"/>
          </a:pPr>
          <a:r>
            <a:rPr lang="en-US" sz="1600" kern="1200">
              <a:solidFill>
                <a:srgbClr val="FFFFFF"/>
              </a:solidFill>
            </a:rPr>
            <a:t>Add an event</a:t>
          </a:r>
        </a:p>
      </dsp:txBody>
      <dsp:txXfrm>
        <a:off x="404181" y="2227444"/>
        <a:ext cx="1861241" cy="540973"/>
      </dsp:txXfrm>
    </dsp:sp>
    <dsp:sp modelId="{F6D50AA3-8C89-4663-8670-8810B88C6E36}">
      <dsp:nvSpPr>
        <dsp:cNvPr id="0" name=""/>
        <dsp:cNvSpPr/>
      </dsp:nvSpPr>
      <dsp:spPr>
        <a:xfrm>
          <a:off x="1627" y="0"/>
          <a:ext cx="2666348" cy="1598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244600">
            <a:lnSpc>
              <a:spcPct val="90000"/>
            </a:lnSpc>
            <a:spcBef>
              <a:spcPct val="0"/>
            </a:spcBef>
            <a:spcAft>
              <a:spcPct val="35000"/>
            </a:spcAft>
            <a:buNone/>
          </a:pPr>
          <a:r>
            <a:rPr lang="en-US" sz="2800" kern="1200"/>
            <a:t>January</a:t>
          </a:r>
        </a:p>
      </dsp:txBody>
      <dsp:txXfrm>
        <a:off x="1627" y="0"/>
        <a:ext cx="2666348" cy="1598676"/>
      </dsp:txXfrm>
    </dsp:sp>
    <dsp:sp modelId="{CDEACC79-C6E3-4951-A649-4D0DEA71D2DF}">
      <dsp:nvSpPr>
        <dsp:cNvPr id="0" name=""/>
        <dsp:cNvSpPr/>
      </dsp:nvSpPr>
      <dsp:spPr>
        <a:xfrm>
          <a:off x="2294687" y="2497931"/>
          <a:ext cx="746577" cy="0"/>
        </a:xfrm>
        <a:custGeom>
          <a:avLst/>
          <a:gdLst/>
          <a:ahLst/>
          <a:cxnLst/>
          <a:rect l="0" t="0" r="0" b="0"/>
          <a:pathLst>
            <a:path>
              <a:moveTo>
                <a:pt x="0" y="0"/>
              </a:moveTo>
              <a:lnTo>
                <a:pt x="746577" y="0"/>
              </a:lnTo>
            </a:path>
          </a:pathLst>
        </a:custGeom>
        <a:no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597576-1500-48AB-A88A-3276A35DD7B1}">
      <dsp:nvSpPr>
        <dsp:cNvPr id="0" name=""/>
        <dsp:cNvSpPr/>
      </dsp:nvSpPr>
      <dsp:spPr>
        <a:xfrm>
          <a:off x="1334802" y="1698593"/>
          <a:ext cx="0" cy="499586"/>
        </a:xfrm>
        <a:prstGeom prst="line">
          <a:avLst/>
        </a:prstGeom>
        <a:noFill/>
        <a:ln w="9525"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BEA9AE2-2882-4E68-8F0E-6674D0DF7AA7}">
      <dsp:nvSpPr>
        <dsp:cNvPr id="0" name=""/>
        <dsp:cNvSpPr/>
      </dsp:nvSpPr>
      <dsp:spPr>
        <a:xfrm>
          <a:off x="3041265" y="2198179"/>
          <a:ext cx="1919771" cy="599503"/>
        </a:xfrm>
        <a:prstGeom prst="roundRect">
          <a:avLst/>
        </a:prstGeom>
        <a:solidFill>
          <a:srgbClr val="FFFFFF"/>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defRPr b="1"/>
          </a:pPr>
          <a:r>
            <a:rPr lang="en-US" sz="1600" kern="1200">
              <a:solidFill>
                <a:srgbClr val="FFFFFF"/>
              </a:solidFill>
            </a:rPr>
            <a:t>Add an event</a:t>
          </a:r>
        </a:p>
      </dsp:txBody>
      <dsp:txXfrm>
        <a:off x="3070530" y="2227444"/>
        <a:ext cx="1861241" cy="540973"/>
      </dsp:txXfrm>
    </dsp:sp>
    <dsp:sp modelId="{BD06B2FA-5CF4-4151-A3D6-D3BBAD592542}">
      <dsp:nvSpPr>
        <dsp:cNvPr id="0" name=""/>
        <dsp:cNvSpPr/>
      </dsp:nvSpPr>
      <dsp:spPr>
        <a:xfrm>
          <a:off x="2667976" y="3397186"/>
          <a:ext cx="2666348" cy="1598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244600">
            <a:lnSpc>
              <a:spcPct val="90000"/>
            </a:lnSpc>
            <a:spcBef>
              <a:spcPct val="0"/>
            </a:spcBef>
            <a:spcAft>
              <a:spcPct val="35000"/>
            </a:spcAft>
            <a:buNone/>
          </a:pPr>
          <a:r>
            <a:rPr lang="en-US" sz="2800" kern="1200"/>
            <a:t>May</a:t>
          </a:r>
          <a:endParaRPr lang="en-US" sz="2100" kern="1200"/>
        </a:p>
      </dsp:txBody>
      <dsp:txXfrm>
        <a:off x="2667976" y="3397186"/>
        <a:ext cx="2666348" cy="1598676"/>
      </dsp:txXfrm>
    </dsp:sp>
    <dsp:sp modelId="{DD7EA7F2-893C-49C9-99FF-B47EF0CE2849}">
      <dsp:nvSpPr>
        <dsp:cNvPr id="0" name=""/>
        <dsp:cNvSpPr/>
      </dsp:nvSpPr>
      <dsp:spPr>
        <a:xfrm>
          <a:off x="4961036" y="2497931"/>
          <a:ext cx="746577" cy="0"/>
        </a:xfrm>
        <a:custGeom>
          <a:avLst/>
          <a:gdLst/>
          <a:ahLst/>
          <a:cxnLst/>
          <a:rect l="0" t="0" r="0" b="0"/>
          <a:pathLst>
            <a:path>
              <a:moveTo>
                <a:pt x="0" y="0"/>
              </a:moveTo>
              <a:lnTo>
                <a:pt x="746577" y="0"/>
              </a:lnTo>
            </a:path>
          </a:pathLst>
        </a:custGeom>
        <a:no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37A094-8A09-42E4-AFB4-C5839FA74A23}">
      <dsp:nvSpPr>
        <dsp:cNvPr id="0" name=""/>
        <dsp:cNvSpPr/>
      </dsp:nvSpPr>
      <dsp:spPr>
        <a:xfrm>
          <a:off x="4001151" y="2797683"/>
          <a:ext cx="0" cy="499586"/>
        </a:xfrm>
        <a:prstGeom prst="line">
          <a:avLst/>
        </a:prstGeom>
        <a:noFill/>
        <a:ln w="9525"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23FA7BA-7833-4E1B-90AC-E6D4AF3083C0}">
      <dsp:nvSpPr>
        <dsp:cNvPr id="0" name=""/>
        <dsp:cNvSpPr/>
      </dsp:nvSpPr>
      <dsp:spPr>
        <a:xfrm>
          <a:off x="5707614" y="2198179"/>
          <a:ext cx="1919771" cy="599503"/>
        </a:xfrm>
        <a:prstGeom prst="roundRect">
          <a:avLst/>
        </a:prstGeom>
        <a:solidFill>
          <a:srgbClr val="FFFFFF"/>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defRPr b="1"/>
          </a:pPr>
          <a:r>
            <a:rPr lang="en-US" sz="1600" kern="1200">
              <a:solidFill>
                <a:srgbClr val="FFFFFF"/>
              </a:solidFill>
            </a:rPr>
            <a:t>Add an event</a:t>
          </a:r>
        </a:p>
      </dsp:txBody>
      <dsp:txXfrm>
        <a:off x="5736879" y="2227444"/>
        <a:ext cx="1861241" cy="540973"/>
      </dsp:txXfrm>
    </dsp:sp>
    <dsp:sp modelId="{742BBABE-5F2A-4486-842D-2550F0700F60}">
      <dsp:nvSpPr>
        <dsp:cNvPr id="0" name=""/>
        <dsp:cNvSpPr/>
      </dsp:nvSpPr>
      <dsp:spPr>
        <a:xfrm>
          <a:off x="5334325" y="0"/>
          <a:ext cx="2666348" cy="1598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244600">
            <a:lnSpc>
              <a:spcPct val="90000"/>
            </a:lnSpc>
            <a:spcBef>
              <a:spcPct val="0"/>
            </a:spcBef>
            <a:spcAft>
              <a:spcPct val="35000"/>
            </a:spcAft>
            <a:buNone/>
          </a:pPr>
          <a:r>
            <a:rPr lang="en-US" sz="2800" kern="1200"/>
            <a:t>August</a:t>
          </a:r>
          <a:endParaRPr lang="en-US" sz="2100" kern="1200"/>
        </a:p>
      </dsp:txBody>
      <dsp:txXfrm>
        <a:off x="5334325" y="0"/>
        <a:ext cx="2666348" cy="1598676"/>
      </dsp:txXfrm>
    </dsp:sp>
    <dsp:sp modelId="{3A737A07-820D-482A-9A79-EAEB41FCFCB5}">
      <dsp:nvSpPr>
        <dsp:cNvPr id="0" name=""/>
        <dsp:cNvSpPr/>
      </dsp:nvSpPr>
      <dsp:spPr>
        <a:xfrm>
          <a:off x="7627385" y="2497931"/>
          <a:ext cx="746577" cy="0"/>
        </a:xfrm>
        <a:custGeom>
          <a:avLst/>
          <a:gdLst/>
          <a:ahLst/>
          <a:cxnLst/>
          <a:rect l="0" t="0" r="0" b="0"/>
          <a:pathLst>
            <a:path>
              <a:moveTo>
                <a:pt x="0" y="0"/>
              </a:moveTo>
              <a:lnTo>
                <a:pt x="746577" y="0"/>
              </a:lnTo>
            </a:path>
          </a:pathLst>
        </a:custGeom>
        <a:no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9CEAED-4A3F-4C02-A8FC-E3663C8557A1}">
      <dsp:nvSpPr>
        <dsp:cNvPr id="0" name=""/>
        <dsp:cNvSpPr/>
      </dsp:nvSpPr>
      <dsp:spPr>
        <a:xfrm>
          <a:off x="6667500" y="1698593"/>
          <a:ext cx="0" cy="499586"/>
        </a:xfrm>
        <a:prstGeom prst="line">
          <a:avLst/>
        </a:prstGeom>
        <a:noFill/>
        <a:ln w="9525"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FBCF843-CB6E-40B4-9B47-0172D39CE331}">
      <dsp:nvSpPr>
        <dsp:cNvPr id="0" name=""/>
        <dsp:cNvSpPr/>
      </dsp:nvSpPr>
      <dsp:spPr>
        <a:xfrm>
          <a:off x="8373963" y="2198179"/>
          <a:ext cx="1919771" cy="599503"/>
        </a:xfrm>
        <a:prstGeom prst="roundRect">
          <a:avLst/>
        </a:prstGeom>
        <a:solidFill>
          <a:srgbClr val="FFFFFF"/>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defRPr b="1"/>
          </a:pPr>
          <a:r>
            <a:rPr lang="en-US" sz="1600" kern="1200">
              <a:solidFill>
                <a:srgbClr val="FFFFFF"/>
              </a:solidFill>
            </a:rPr>
            <a:t>Add an event</a:t>
          </a:r>
        </a:p>
      </dsp:txBody>
      <dsp:txXfrm>
        <a:off x="8403228" y="2227444"/>
        <a:ext cx="1861241" cy="540973"/>
      </dsp:txXfrm>
    </dsp:sp>
    <dsp:sp modelId="{D36EF927-7CE0-431D-A5E3-F7DF58CE4BF8}">
      <dsp:nvSpPr>
        <dsp:cNvPr id="0" name=""/>
        <dsp:cNvSpPr/>
      </dsp:nvSpPr>
      <dsp:spPr>
        <a:xfrm>
          <a:off x="8000674" y="3397186"/>
          <a:ext cx="2666348" cy="1598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244600">
            <a:lnSpc>
              <a:spcPct val="90000"/>
            </a:lnSpc>
            <a:spcBef>
              <a:spcPct val="0"/>
            </a:spcBef>
            <a:spcAft>
              <a:spcPct val="35000"/>
            </a:spcAft>
            <a:buNone/>
          </a:pPr>
          <a:r>
            <a:rPr lang="en-US" sz="2800" kern="1200"/>
            <a:t>October</a:t>
          </a:r>
          <a:endParaRPr lang="en-US" sz="2100" kern="1200"/>
        </a:p>
      </dsp:txBody>
      <dsp:txXfrm>
        <a:off x="8000674" y="3397186"/>
        <a:ext cx="2666348" cy="1598676"/>
      </dsp:txXfrm>
    </dsp:sp>
    <dsp:sp modelId="{26A78598-90DD-452D-AE35-4F11FFF30B8E}">
      <dsp:nvSpPr>
        <dsp:cNvPr id="0" name=""/>
        <dsp:cNvSpPr/>
      </dsp:nvSpPr>
      <dsp:spPr>
        <a:xfrm>
          <a:off x="10293734" y="2497931"/>
          <a:ext cx="746577" cy="0"/>
        </a:xfrm>
        <a:custGeom>
          <a:avLst/>
          <a:gdLst/>
          <a:ahLst/>
          <a:cxnLst/>
          <a:rect l="0" t="0" r="0" b="0"/>
          <a:pathLst>
            <a:path>
              <a:moveTo>
                <a:pt x="0" y="0"/>
              </a:moveTo>
              <a:lnTo>
                <a:pt x="746577" y="0"/>
              </a:lnTo>
            </a:path>
          </a:pathLst>
        </a:custGeom>
        <a:no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B8C9B1-2F86-4DE9-83D0-0B936FB50843}">
      <dsp:nvSpPr>
        <dsp:cNvPr id="0" name=""/>
        <dsp:cNvSpPr/>
      </dsp:nvSpPr>
      <dsp:spPr>
        <a:xfrm>
          <a:off x="9333848" y="2797683"/>
          <a:ext cx="0" cy="499586"/>
        </a:xfrm>
        <a:prstGeom prst="line">
          <a:avLst/>
        </a:prstGeom>
        <a:noFill/>
        <a:ln w="9525"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3B5648E-5BC5-4661-8514-A4A14A26D48C}">
      <dsp:nvSpPr>
        <dsp:cNvPr id="0" name=""/>
        <dsp:cNvSpPr/>
      </dsp:nvSpPr>
      <dsp:spPr>
        <a:xfrm>
          <a:off x="11040312" y="2198179"/>
          <a:ext cx="1919771" cy="599503"/>
        </a:xfrm>
        <a:prstGeom prst="roundRect">
          <a:avLst/>
        </a:prstGeom>
        <a:solidFill>
          <a:srgbClr val="FFFFFF"/>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defRPr b="1"/>
          </a:pPr>
          <a:r>
            <a:rPr lang="en-US" sz="1600" kern="1200">
              <a:solidFill>
                <a:srgbClr val="FFFFFF"/>
              </a:solidFill>
            </a:rPr>
            <a:t>Add an event</a:t>
          </a:r>
        </a:p>
      </dsp:txBody>
      <dsp:txXfrm>
        <a:off x="11069577" y="2227444"/>
        <a:ext cx="1861241" cy="540973"/>
      </dsp:txXfrm>
    </dsp:sp>
    <dsp:sp modelId="{014D4E6D-6237-47EA-A220-BF22733DE3F4}">
      <dsp:nvSpPr>
        <dsp:cNvPr id="0" name=""/>
        <dsp:cNvSpPr/>
      </dsp:nvSpPr>
      <dsp:spPr>
        <a:xfrm>
          <a:off x="10667023" y="0"/>
          <a:ext cx="2666348" cy="1598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244600">
            <a:lnSpc>
              <a:spcPct val="90000"/>
            </a:lnSpc>
            <a:spcBef>
              <a:spcPct val="0"/>
            </a:spcBef>
            <a:spcAft>
              <a:spcPct val="35000"/>
            </a:spcAft>
            <a:buNone/>
          </a:pPr>
          <a:r>
            <a:rPr lang="en-US" sz="2800" kern="1200"/>
            <a:t>December</a:t>
          </a:r>
          <a:endParaRPr lang="en-US" sz="2100" kern="1200"/>
        </a:p>
      </dsp:txBody>
      <dsp:txXfrm>
        <a:off x="10667023" y="0"/>
        <a:ext cx="2666348" cy="1598676"/>
      </dsp:txXfrm>
    </dsp:sp>
    <dsp:sp modelId="{2330F703-2F4B-42A4-BD3B-F3C626E842CC}">
      <dsp:nvSpPr>
        <dsp:cNvPr id="0" name=""/>
        <dsp:cNvSpPr/>
      </dsp:nvSpPr>
      <dsp:spPr>
        <a:xfrm>
          <a:off x="12000197" y="1698593"/>
          <a:ext cx="0" cy="499586"/>
        </a:xfrm>
        <a:prstGeom prst="line">
          <a:avLst/>
        </a:prstGeom>
        <a:noFill/>
        <a:ln w="9525"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97DAC-1F52-4599-8602-2C2CAE29F9D3}">
      <dsp:nvSpPr>
        <dsp:cNvPr id="0" name=""/>
        <dsp:cNvSpPr/>
      </dsp:nvSpPr>
      <dsp:spPr>
        <a:xfrm>
          <a:off x="1460" y="129816"/>
          <a:ext cx="1779791" cy="71191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a:t>Supervisor Recommendation</a:t>
          </a:r>
        </a:p>
      </dsp:txBody>
      <dsp:txXfrm>
        <a:off x="357418" y="129816"/>
        <a:ext cx="1067875" cy="711916"/>
      </dsp:txXfrm>
    </dsp:sp>
    <dsp:sp modelId="{D4313CEB-50E4-4D54-AC47-176CFB248C92}">
      <dsp:nvSpPr>
        <dsp:cNvPr id="0" name=""/>
        <dsp:cNvSpPr/>
      </dsp:nvSpPr>
      <dsp:spPr>
        <a:xfrm>
          <a:off x="1603272" y="129816"/>
          <a:ext cx="1779791" cy="71191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err="1"/>
            <a:t>JDXpert</a:t>
          </a:r>
          <a:endParaRPr lang="en-US" sz="1000" kern="1200"/>
        </a:p>
      </dsp:txBody>
      <dsp:txXfrm>
        <a:off x="1959230" y="129816"/>
        <a:ext cx="1067875" cy="711916"/>
      </dsp:txXfrm>
    </dsp:sp>
    <dsp:sp modelId="{44E6F4C7-F738-4183-88F9-059D6FA3A670}">
      <dsp:nvSpPr>
        <dsp:cNvPr id="0" name=""/>
        <dsp:cNvSpPr/>
      </dsp:nvSpPr>
      <dsp:spPr>
        <a:xfrm>
          <a:off x="3205084" y="129816"/>
          <a:ext cx="1779791" cy="71191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a:t>Pay Evaluator</a:t>
          </a:r>
        </a:p>
      </dsp:txBody>
      <dsp:txXfrm>
        <a:off x="3561042" y="129816"/>
        <a:ext cx="1067875" cy="7119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0EA94-A202-4DB6-B333-0FD8D4711858}">
      <dsp:nvSpPr>
        <dsp:cNvPr id="0" name=""/>
        <dsp:cNvSpPr/>
      </dsp:nvSpPr>
      <dsp:spPr>
        <a:xfrm>
          <a:off x="2271463" y="2112"/>
          <a:ext cx="9085852" cy="92673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6291" tIns="235391" rIns="176291" bIns="235391" numCol="1" spcCol="1270" anchor="ctr" anchorCtr="0">
          <a:noAutofit/>
        </a:bodyPr>
        <a:lstStyle/>
        <a:p>
          <a:pPr marL="0" lvl="0" indent="0" algn="l" defTabSz="1066800">
            <a:lnSpc>
              <a:spcPct val="90000"/>
            </a:lnSpc>
            <a:spcBef>
              <a:spcPct val="0"/>
            </a:spcBef>
            <a:spcAft>
              <a:spcPct val="35000"/>
            </a:spcAft>
            <a:buNone/>
          </a:pPr>
          <a:r>
            <a:rPr lang="en-US" sz="2400" kern="1200"/>
            <a:t>Start early</a:t>
          </a:r>
        </a:p>
      </dsp:txBody>
      <dsp:txXfrm>
        <a:off x="2271463" y="2112"/>
        <a:ext cx="9085852" cy="926735"/>
      </dsp:txXfrm>
    </dsp:sp>
    <dsp:sp modelId="{3E5D3A78-21A8-468A-9690-F2F149A59034}">
      <dsp:nvSpPr>
        <dsp:cNvPr id="0" name=""/>
        <dsp:cNvSpPr/>
      </dsp:nvSpPr>
      <dsp:spPr>
        <a:xfrm>
          <a:off x="0" y="2112"/>
          <a:ext cx="2271463" cy="9267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0198" tIns="91541" rIns="120198" bIns="91541" numCol="1" spcCol="1270" anchor="ctr" anchorCtr="0">
          <a:noAutofit/>
        </a:bodyPr>
        <a:lstStyle/>
        <a:p>
          <a:pPr marL="0" lvl="0" indent="0" algn="ctr" defTabSz="1244600">
            <a:lnSpc>
              <a:spcPct val="90000"/>
            </a:lnSpc>
            <a:spcBef>
              <a:spcPct val="0"/>
            </a:spcBef>
            <a:spcAft>
              <a:spcPct val="35000"/>
            </a:spcAft>
            <a:buNone/>
          </a:pPr>
          <a:r>
            <a:rPr lang="en-US" sz="2800" kern="1200">
              <a:latin typeface="Calibri Light" panose="020F0302020204030204"/>
            </a:rPr>
            <a:t>1</a:t>
          </a:r>
          <a:endParaRPr lang="en-US" sz="2800" kern="1200"/>
        </a:p>
      </dsp:txBody>
      <dsp:txXfrm>
        <a:off x="0" y="2112"/>
        <a:ext cx="2271463" cy="926735"/>
      </dsp:txXfrm>
    </dsp:sp>
    <dsp:sp modelId="{B4927122-E1E3-4AD7-B640-C9AB9A03C1EC}">
      <dsp:nvSpPr>
        <dsp:cNvPr id="0" name=""/>
        <dsp:cNvSpPr/>
      </dsp:nvSpPr>
      <dsp:spPr>
        <a:xfrm>
          <a:off x="2271463" y="984451"/>
          <a:ext cx="9085852" cy="92673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6291" tIns="235391" rIns="176291" bIns="235391" numCol="1" spcCol="1270" anchor="ctr" anchorCtr="0">
          <a:noAutofit/>
        </a:bodyPr>
        <a:lstStyle/>
        <a:p>
          <a:pPr marL="0" lvl="0" indent="0" algn="l" defTabSz="1066800">
            <a:lnSpc>
              <a:spcPct val="90000"/>
            </a:lnSpc>
            <a:spcBef>
              <a:spcPct val="0"/>
            </a:spcBef>
            <a:spcAft>
              <a:spcPct val="35000"/>
            </a:spcAft>
            <a:buNone/>
          </a:pPr>
          <a:r>
            <a:rPr lang="en-US" sz="2400" kern="1200"/>
            <a:t>Collaborate often</a:t>
          </a:r>
        </a:p>
      </dsp:txBody>
      <dsp:txXfrm>
        <a:off x="2271463" y="984451"/>
        <a:ext cx="9085852" cy="926735"/>
      </dsp:txXfrm>
    </dsp:sp>
    <dsp:sp modelId="{BC34DEE5-A027-4BDF-91B0-3E5BF1E74132}">
      <dsp:nvSpPr>
        <dsp:cNvPr id="0" name=""/>
        <dsp:cNvSpPr/>
      </dsp:nvSpPr>
      <dsp:spPr>
        <a:xfrm>
          <a:off x="0" y="984451"/>
          <a:ext cx="2271463" cy="9267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0198" tIns="91541" rIns="120198" bIns="91541" numCol="1" spcCol="1270" anchor="ctr" anchorCtr="0">
          <a:noAutofit/>
        </a:bodyPr>
        <a:lstStyle/>
        <a:p>
          <a:pPr marL="0" lvl="0" indent="0" algn="ctr" defTabSz="1244600">
            <a:lnSpc>
              <a:spcPct val="90000"/>
            </a:lnSpc>
            <a:spcBef>
              <a:spcPct val="0"/>
            </a:spcBef>
            <a:spcAft>
              <a:spcPct val="35000"/>
            </a:spcAft>
            <a:buNone/>
          </a:pPr>
          <a:r>
            <a:rPr lang="en-US" sz="2800" kern="1200">
              <a:latin typeface="Calibri Light" panose="020F0302020204030204"/>
            </a:rPr>
            <a:t>2</a:t>
          </a:r>
          <a:endParaRPr lang="en-US" sz="2800" kern="1200"/>
        </a:p>
      </dsp:txBody>
      <dsp:txXfrm>
        <a:off x="0" y="984451"/>
        <a:ext cx="2271463" cy="926735"/>
      </dsp:txXfrm>
    </dsp:sp>
    <dsp:sp modelId="{845203CE-99CD-4049-8A46-DA93B5A5671A}">
      <dsp:nvSpPr>
        <dsp:cNvPr id="0" name=""/>
        <dsp:cNvSpPr/>
      </dsp:nvSpPr>
      <dsp:spPr>
        <a:xfrm>
          <a:off x="2271463" y="1966790"/>
          <a:ext cx="9085852" cy="92673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6291" tIns="235391" rIns="176291" bIns="235391" numCol="1" spcCol="1270" anchor="ctr" anchorCtr="0">
          <a:noAutofit/>
        </a:bodyPr>
        <a:lstStyle/>
        <a:p>
          <a:pPr marL="0" lvl="0" indent="0" algn="l" defTabSz="1066800">
            <a:lnSpc>
              <a:spcPct val="90000"/>
            </a:lnSpc>
            <a:spcBef>
              <a:spcPct val="0"/>
            </a:spcBef>
            <a:spcAft>
              <a:spcPct val="35000"/>
            </a:spcAft>
            <a:buNone/>
          </a:pPr>
          <a:r>
            <a:rPr lang="en-US" sz="2400" kern="1200"/>
            <a:t>Document everything</a:t>
          </a:r>
        </a:p>
      </dsp:txBody>
      <dsp:txXfrm>
        <a:off x="2271463" y="1966790"/>
        <a:ext cx="9085852" cy="926735"/>
      </dsp:txXfrm>
    </dsp:sp>
    <dsp:sp modelId="{9C47CD41-6F53-40BE-87A3-82C2FA80C878}">
      <dsp:nvSpPr>
        <dsp:cNvPr id="0" name=""/>
        <dsp:cNvSpPr/>
      </dsp:nvSpPr>
      <dsp:spPr>
        <a:xfrm>
          <a:off x="0" y="1966790"/>
          <a:ext cx="2271463" cy="9267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0198" tIns="91541" rIns="120198" bIns="91541" numCol="1" spcCol="1270" anchor="ctr" anchorCtr="0">
          <a:noAutofit/>
        </a:bodyPr>
        <a:lstStyle/>
        <a:p>
          <a:pPr marL="0" lvl="0" indent="0" algn="ctr" defTabSz="1244600">
            <a:lnSpc>
              <a:spcPct val="90000"/>
            </a:lnSpc>
            <a:spcBef>
              <a:spcPct val="0"/>
            </a:spcBef>
            <a:spcAft>
              <a:spcPct val="35000"/>
            </a:spcAft>
            <a:buNone/>
          </a:pPr>
          <a:r>
            <a:rPr lang="en-US" sz="2800" kern="1200">
              <a:latin typeface="Calibri Light" panose="020F0302020204030204"/>
            </a:rPr>
            <a:t>3</a:t>
          </a:r>
          <a:endParaRPr lang="en-US" sz="2800" kern="1200"/>
        </a:p>
      </dsp:txBody>
      <dsp:txXfrm>
        <a:off x="0" y="1966790"/>
        <a:ext cx="2271463" cy="926735"/>
      </dsp:txXfrm>
    </dsp:sp>
    <dsp:sp modelId="{673D1058-FD23-4753-87C3-AA4C1CA535C9}">
      <dsp:nvSpPr>
        <dsp:cNvPr id="0" name=""/>
        <dsp:cNvSpPr/>
      </dsp:nvSpPr>
      <dsp:spPr>
        <a:xfrm>
          <a:off x="2271463" y="2949130"/>
          <a:ext cx="9085852" cy="92673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6291" tIns="235391" rIns="176291" bIns="235391" numCol="1" spcCol="1270" anchor="ctr" anchorCtr="0">
          <a:noAutofit/>
        </a:bodyPr>
        <a:lstStyle/>
        <a:p>
          <a:pPr marL="0" lvl="0" indent="0" algn="l" defTabSz="1066800">
            <a:lnSpc>
              <a:spcPct val="90000"/>
            </a:lnSpc>
            <a:spcBef>
              <a:spcPct val="0"/>
            </a:spcBef>
            <a:spcAft>
              <a:spcPct val="35000"/>
            </a:spcAft>
            <a:buNone/>
          </a:pPr>
          <a:r>
            <a:rPr lang="en-US" sz="2400" kern="1200"/>
            <a:t>Use data to support recommendations</a:t>
          </a:r>
        </a:p>
      </dsp:txBody>
      <dsp:txXfrm>
        <a:off x="2271463" y="2949130"/>
        <a:ext cx="9085852" cy="926735"/>
      </dsp:txXfrm>
    </dsp:sp>
    <dsp:sp modelId="{7DFBC062-1D89-467A-9ABB-CF7D4F70646C}">
      <dsp:nvSpPr>
        <dsp:cNvPr id="0" name=""/>
        <dsp:cNvSpPr/>
      </dsp:nvSpPr>
      <dsp:spPr>
        <a:xfrm>
          <a:off x="0" y="2949130"/>
          <a:ext cx="2271463" cy="9267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0198" tIns="91541" rIns="120198" bIns="91541" numCol="1" spcCol="1270" anchor="ctr" anchorCtr="0">
          <a:noAutofit/>
        </a:bodyPr>
        <a:lstStyle/>
        <a:p>
          <a:pPr marL="0" lvl="0" indent="0" algn="ctr" defTabSz="1244600">
            <a:lnSpc>
              <a:spcPct val="90000"/>
            </a:lnSpc>
            <a:spcBef>
              <a:spcPct val="0"/>
            </a:spcBef>
            <a:spcAft>
              <a:spcPct val="35000"/>
            </a:spcAft>
            <a:buNone/>
          </a:pPr>
          <a:r>
            <a:rPr lang="en-US" sz="2800" kern="1200">
              <a:latin typeface="Calibri Light" panose="020F0302020204030204"/>
            </a:rPr>
            <a:t>4</a:t>
          </a:r>
          <a:endParaRPr lang="en-US" sz="2800" kern="1200"/>
        </a:p>
      </dsp:txBody>
      <dsp:txXfrm>
        <a:off x="0" y="2949130"/>
        <a:ext cx="2271463" cy="926735"/>
      </dsp:txXfrm>
    </dsp:sp>
    <dsp:sp modelId="{79C3AE82-128D-474F-A63A-3916D72BC353}">
      <dsp:nvSpPr>
        <dsp:cNvPr id="0" name=""/>
        <dsp:cNvSpPr/>
      </dsp:nvSpPr>
      <dsp:spPr>
        <a:xfrm>
          <a:off x="2271463" y="3931469"/>
          <a:ext cx="9085852" cy="92673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6291" tIns="235391" rIns="176291" bIns="235391" numCol="1" spcCol="1270" anchor="ctr" anchorCtr="0">
          <a:noAutofit/>
        </a:bodyPr>
        <a:lstStyle/>
        <a:p>
          <a:pPr marL="0" lvl="0" indent="0" algn="l" defTabSz="1066800">
            <a:lnSpc>
              <a:spcPct val="90000"/>
            </a:lnSpc>
            <a:spcBef>
              <a:spcPct val="0"/>
            </a:spcBef>
            <a:spcAft>
              <a:spcPct val="35000"/>
            </a:spcAft>
            <a:buNone/>
          </a:pPr>
          <a:r>
            <a:rPr lang="en-US" sz="2400" kern="1200"/>
            <a:t>Build strong cross-functional relationships</a:t>
          </a:r>
        </a:p>
      </dsp:txBody>
      <dsp:txXfrm>
        <a:off x="2271463" y="3931469"/>
        <a:ext cx="9085852" cy="926735"/>
      </dsp:txXfrm>
    </dsp:sp>
    <dsp:sp modelId="{38E4924D-A268-477F-81FC-7BF5E5EFD21D}">
      <dsp:nvSpPr>
        <dsp:cNvPr id="0" name=""/>
        <dsp:cNvSpPr/>
      </dsp:nvSpPr>
      <dsp:spPr>
        <a:xfrm>
          <a:off x="0" y="3931469"/>
          <a:ext cx="2271463" cy="9267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0198" tIns="91541" rIns="120198" bIns="91541" numCol="1" spcCol="1270" anchor="ctr" anchorCtr="0">
          <a:noAutofit/>
        </a:bodyPr>
        <a:lstStyle/>
        <a:p>
          <a:pPr marL="0" lvl="0" indent="0" algn="ctr" defTabSz="1244600">
            <a:lnSpc>
              <a:spcPct val="90000"/>
            </a:lnSpc>
            <a:spcBef>
              <a:spcPct val="0"/>
            </a:spcBef>
            <a:spcAft>
              <a:spcPct val="35000"/>
            </a:spcAft>
            <a:buNone/>
          </a:pPr>
          <a:r>
            <a:rPr lang="en-US" sz="2800" kern="1200">
              <a:latin typeface="Calibri Light" panose="020F0302020204030204"/>
            </a:rPr>
            <a:t>5</a:t>
          </a:r>
          <a:endParaRPr lang="en-US" sz="2800" kern="1200"/>
        </a:p>
      </dsp:txBody>
      <dsp:txXfrm>
        <a:off x="0" y="3931469"/>
        <a:ext cx="2271463" cy="92673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24/3/layout/BlockTimeline">
  <dgm:title val="Block Timeline"/>
  <dgm:desc val="Displays events in chronological order. Each event should have a date of name up to medium length and the option to add a description that can be medium or a bit longer in length."/>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16"/>
      <dgm:constr type="primFontSz" for="des" forName="Childtext1" val="14"/>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roundRect" r:blip="">
                        <dgm:adjLst/>
                      </dgm:shape>
                    </dgm:if>
                    <dgm:else name="Name20">
                      <dgm:shape xmlns:r="http://schemas.openxmlformats.org/officeDocument/2006/relationships" type="round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type="roundRect" r:blip="">
                        <dgm:adjLst/>
                      </dgm:shape>
                    </dgm:if>
                    <dgm:else name="Name26">
                      <dgm:shape xmlns:r="http://schemas.openxmlformats.org/officeDocument/2006/relationships" type="roundRect" r:blip="">
                        <dgm:adjLst/>
                      </dgm:shape>
                    </dgm:else>
                  </dgm:choose>
                </dgm:if>
                <dgm:else name="Name27">
                  <dgm:shape xmlns:r="http://schemas.openxmlformats.org/officeDocument/2006/relationships" type="round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6"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
            <dgm:constr type="bMarg" refType="primFontSz" fact="0"/>
          </dgm:constrLst>
          <dgm:presOf axis="ch" ptType="node"/>
          <dgm:ruleLst>
            <dgm:rule type="primFontSz" val="14"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9525"/>
                </dgm1612:spPr>
              </a:ext>
            </dgm:ext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extLst>
              <a:ext uri="{B698B0E9-8C71-41B9-8309-B3DCBF30829C}">
                <dgm1612:spPr xmlns:dgm1612="http://schemas.microsoft.com/office/drawing/2016/12/diagram">
                  <a:ln w="12700"/>
                </dgm1612:spPr>
              </a:ext>
            </dgm:extLst>
          </dgm:shape>
          <dgm:presOf/>
          <dgm:constrLst>
            <dgm:constr type="connDist"/>
            <dgm:constr type="begPad"/>
            <dgm:constr type="endPad"/>
          </dgm:constrLst>
          <dgm:ruleLst/>
        </dgm:layoutNode>
      </dgm:forEach>
    </dgm:forEach>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7EC7DA-A452-8D47-985C-53876DFA5223}" type="datetimeFigureOut">
              <a:rPr lang="en-US" smtClean="0"/>
              <a:t>7/22/2025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1A6AEC-34C5-724F-A9F3-C32254C34CCA}" type="slidenum">
              <a:rPr lang="en-US" smtClean="0"/>
              <a:t>‹#›</a:t>
            </a:fld>
            <a:endParaRPr lang="en-US"/>
          </a:p>
        </p:txBody>
      </p:sp>
    </p:spTree>
    <p:extLst>
      <p:ext uri="{BB962C8B-B14F-4D97-AF65-F5344CB8AC3E}">
        <p14:creationId xmlns:p14="http://schemas.microsoft.com/office/powerpoint/2010/main" val="46980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1</a:t>
            </a:fld>
            <a:endParaRPr lang="en-US"/>
          </a:p>
        </p:txBody>
      </p:sp>
    </p:spTree>
    <p:extLst>
      <p:ext uri="{BB962C8B-B14F-4D97-AF65-F5344CB8AC3E}">
        <p14:creationId xmlns:p14="http://schemas.microsoft.com/office/powerpoint/2010/main" val="707667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424242"/>
                </a:solidFill>
              </a:rPr>
              <a:t>Understand unit goals and budget expectations</a:t>
            </a:r>
            <a:endParaRPr lang="en-US"/>
          </a:p>
          <a:p>
            <a:r>
              <a:rPr lang="en-US">
                <a:solidFill>
                  <a:srgbClr val="424242"/>
                </a:solidFill>
              </a:rPr>
              <a:t>The first step in the annual planning process is to get grounded in your unit’s strategic direction. What are the goals for the upcoming year? Are there new initiatives, compliance requirements, or anticipated changes in workload? At the same time, it’s critical to understand the financial landscape — what’s the budget outlook? Are there constraints or opportunities we should be aware of? This alignment sets the foundation for meaningful and realistic position planning.</a:t>
            </a:r>
            <a:endParaRPr lang="en-US"/>
          </a:p>
          <a:p>
            <a:endParaRPr lang="en-US">
              <a:ea typeface="Calibri"/>
              <a:cs typeface="Calibri"/>
            </a:endParaRPr>
          </a:p>
          <a:p>
            <a:r>
              <a:rPr lang="en-US" b="1">
                <a:solidFill>
                  <a:srgbClr val="424242"/>
                </a:solidFill>
              </a:rPr>
              <a:t>Establish planning calendar</a:t>
            </a:r>
            <a:endParaRPr lang="en-US"/>
          </a:p>
          <a:p>
            <a:r>
              <a:rPr lang="en-US">
                <a:solidFill>
                  <a:srgbClr val="424242"/>
                </a:solidFill>
              </a:rPr>
              <a:t>Once you’ve aligned on goals and expectations, the next step is to map out your planning calendar. This should include key milestones like supervisor meetings, deadlines for submitting requests, and timeframes for prioritization and review. A clear calendar helps everyone stay on track and ensures that HR, Finance, and leadership are working in sync.</a:t>
            </a:r>
            <a:endParaRPr lang="en-US"/>
          </a:p>
          <a:p>
            <a:endParaRPr lang="en-US">
              <a:ea typeface="Calibri"/>
              <a:cs typeface="Calibri"/>
            </a:endParaRPr>
          </a:p>
          <a:p>
            <a:r>
              <a:rPr lang="en-US" b="1">
                <a:solidFill>
                  <a:srgbClr val="424242"/>
                </a:solidFill>
              </a:rPr>
              <a:t>Set communication cadence</a:t>
            </a:r>
            <a:endParaRPr lang="en-US"/>
          </a:p>
          <a:p>
            <a:r>
              <a:rPr lang="en-US">
                <a:solidFill>
                  <a:srgbClr val="424242"/>
                </a:solidFill>
              </a:rPr>
              <a:t>Finally, establish how and when you’ll communicate throughout the process. Will you have biweekly check-ins with Finance? Monthly updates with department heads? Setting a communication cadence early helps prevent surprises and keeps the process transparent. It also reinforces HR’s role as a strategic facilitator in the planning process.</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991A6AEC-34C5-724F-A9F3-C32254C34CCA}" type="slidenum">
              <a:rPr lang="en-US" smtClean="0"/>
              <a:t>13</a:t>
            </a:fld>
            <a:endParaRPr lang="en-US"/>
          </a:p>
        </p:txBody>
      </p:sp>
    </p:spTree>
    <p:extLst>
      <p:ext uri="{BB962C8B-B14F-4D97-AF65-F5344CB8AC3E}">
        <p14:creationId xmlns:p14="http://schemas.microsoft.com/office/powerpoint/2010/main" val="233083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306B4-4488-A033-071C-72B0DBE46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5AF70-27EE-0E59-367D-785469EA2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9E1CFE-22A8-49C9-F94C-A508C44FF12A}"/>
              </a:ext>
            </a:extLst>
          </p:cNvPr>
          <p:cNvSpPr>
            <a:spLocks noGrp="1"/>
          </p:cNvSpPr>
          <p:nvPr>
            <p:ph type="body" idx="1"/>
          </p:nvPr>
        </p:nvSpPr>
        <p:spPr/>
        <p:txBody>
          <a:bodyPr/>
          <a:lstStyle/>
          <a:p>
            <a:r>
              <a:rPr lang="en-US" b="1">
                <a:solidFill>
                  <a:srgbClr val="424242"/>
                </a:solidFill>
              </a:rPr>
              <a:t>Conduct structured conversations across all functions</a:t>
            </a:r>
            <a:endParaRPr lang="en-US"/>
          </a:p>
          <a:p>
            <a:r>
              <a:rPr lang="en-US">
                <a:solidFill>
                  <a:srgbClr val="424242"/>
                </a:solidFill>
              </a:rPr>
              <a:t>Once we’ve aligned with leadership and finance, the next step is to engage directly with supervisors across all departments. These conversations should be structured and intentional — not just casual check-ins. We want to understand what’s changing in their teams, what challenges they’re facing, and what staffing needs they anticipate. This is where HR begins to gather the real substance of the position plan.</a:t>
            </a:r>
            <a:endParaRPr lang="en-US"/>
          </a:p>
          <a:p>
            <a:endParaRPr lang="en-US">
              <a:solidFill>
                <a:srgbClr val="000000"/>
              </a:solidFill>
              <a:ea typeface="Calibri"/>
              <a:cs typeface="Calibri"/>
            </a:endParaRPr>
          </a:p>
          <a:p>
            <a:r>
              <a:rPr lang="en-US" b="1">
                <a:solidFill>
                  <a:srgbClr val="424242"/>
                </a:solidFill>
              </a:rPr>
              <a:t> Identify HR needs for the upcoming fiscal year</a:t>
            </a:r>
            <a:endParaRPr lang="en-US"/>
          </a:p>
          <a:p>
            <a:r>
              <a:rPr lang="en-US">
                <a:solidFill>
                  <a:srgbClr val="424242"/>
                </a:solidFill>
              </a:rPr>
              <a:t>During these meetings, our goal is to surface all potential HR-related needs for the next budget cycle. That includes title series promotions, new positions for growth or compliance, reclassifications, and even temporary staffing needs. It’s important to ask the right questions and probe for what might not be immediately obvious — like succession planning or anticipated retirements.</a:t>
            </a:r>
            <a:endParaRPr lang="en-US"/>
          </a:p>
          <a:p>
            <a:endParaRPr lang="en-US" b="1">
              <a:solidFill>
                <a:srgbClr val="424242"/>
              </a:solidFill>
              <a:ea typeface="Calibri"/>
              <a:cs typeface="Calibri"/>
            </a:endParaRPr>
          </a:p>
          <a:p>
            <a:r>
              <a:rPr lang="en-US" b="1">
                <a:solidFill>
                  <a:srgbClr val="424242"/>
                </a:solidFill>
              </a:rPr>
              <a:t>Document Findings</a:t>
            </a:r>
            <a:endParaRPr lang="en-US"/>
          </a:p>
          <a:p>
            <a:r>
              <a:rPr lang="en-US">
                <a:solidFill>
                  <a:srgbClr val="424242"/>
                </a:solidFill>
              </a:rPr>
              <a:t>As you meet with supervisors and gather requests, it’s essential to document not just the ‘what’ — but the ‘why.’ Understanding the context behind each request allows HR to advocate effectively during prioritization discussions. For example, knowing that a new position supports a compliance requirement or a strategic initiative may give it weight when funding decisions are made.</a:t>
            </a:r>
            <a:endParaRPr lang="en-US"/>
          </a:p>
          <a:p>
            <a:endParaRPr lang="en-US" b="1">
              <a:solidFill>
                <a:srgbClr val="424242"/>
              </a:solidFill>
              <a:ea typeface="Calibri"/>
              <a:cs typeface="Calibri"/>
            </a:endParaRPr>
          </a:p>
        </p:txBody>
      </p:sp>
      <p:sp>
        <p:nvSpPr>
          <p:cNvPr id="4" name="Slide Number Placeholder 3">
            <a:extLst>
              <a:ext uri="{FF2B5EF4-FFF2-40B4-BE49-F238E27FC236}">
                <a16:creationId xmlns:a16="http://schemas.microsoft.com/office/drawing/2014/main" id="{01CB90C0-3B83-8163-D950-25A4A082CF13}"/>
              </a:ext>
            </a:extLst>
          </p:cNvPr>
          <p:cNvSpPr>
            <a:spLocks noGrp="1"/>
          </p:cNvSpPr>
          <p:nvPr>
            <p:ph type="sldNum" sz="quarter" idx="5"/>
          </p:nvPr>
        </p:nvSpPr>
        <p:spPr/>
        <p:txBody>
          <a:bodyPr/>
          <a:lstStyle/>
          <a:p>
            <a:fld id="{991A6AEC-34C5-724F-A9F3-C32254C34CCA}" type="slidenum">
              <a:rPr lang="en-US" smtClean="0"/>
              <a:t>14</a:t>
            </a:fld>
            <a:endParaRPr lang="en-US"/>
          </a:p>
        </p:txBody>
      </p:sp>
    </p:spTree>
    <p:extLst>
      <p:ext uri="{BB962C8B-B14F-4D97-AF65-F5344CB8AC3E}">
        <p14:creationId xmlns:p14="http://schemas.microsoft.com/office/powerpoint/2010/main" val="1201125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44863-DB12-CC17-B697-8AC186CCF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0D59A-F44C-6CE7-C518-76996F52B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4D6919-34A4-8116-D3B2-3BF327186109}"/>
              </a:ext>
            </a:extLst>
          </p:cNvPr>
          <p:cNvSpPr>
            <a:spLocks noGrp="1"/>
          </p:cNvSpPr>
          <p:nvPr>
            <p:ph type="body" idx="1"/>
          </p:nvPr>
        </p:nvSpPr>
        <p:spPr/>
        <p:txBody>
          <a:bodyPr/>
          <a:lstStyle/>
          <a:p>
            <a:r>
              <a:rPr lang="en-US" b="1">
                <a:solidFill>
                  <a:srgbClr val="424242"/>
                </a:solidFill>
              </a:rPr>
              <a:t>Use Pay Evaluator for reclassifications and promotions</a:t>
            </a:r>
            <a:endParaRPr lang="en-US"/>
          </a:p>
          <a:p>
            <a:r>
              <a:rPr lang="en-US">
                <a:solidFill>
                  <a:srgbClr val="424242"/>
                </a:solidFill>
              </a:rPr>
              <a:t>The Pay Evaluator is our go-to tool for estimating the cost of reclassifications and title series promotions. It allows us to input relevant factors like years of experience, education, and certifications to generate a realistic salary estimate. This ensures consistency across units and helps avoid under- or over-budgeting for personnel changes.</a:t>
            </a:r>
            <a:endParaRPr lang="en-US"/>
          </a:p>
          <a:p>
            <a:endParaRPr lang="en-US">
              <a:solidFill>
                <a:srgbClr val="000000"/>
              </a:solidFill>
              <a:ea typeface="Calibri"/>
              <a:cs typeface="Calibri"/>
            </a:endParaRPr>
          </a:p>
          <a:p>
            <a:r>
              <a:rPr lang="en-US" b="1">
                <a:solidFill>
                  <a:srgbClr val="424242"/>
                </a:solidFill>
              </a:rPr>
              <a:t>Collaborate with Finance for accurate projections</a:t>
            </a:r>
            <a:endParaRPr lang="en-US"/>
          </a:p>
          <a:p>
            <a:r>
              <a:rPr lang="en-US">
                <a:solidFill>
                  <a:srgbClr val="424242"/>
                </a:solidFill>
              </a:rPr>
              <a:t>Once you’ve gathered initial estimates, it’s essential to partner with your Finance colleagues. They can help validate the numbers and ensure that your projections align with the unit’s overall labor budget.</a:t>
            </a:r>
            <a:endParaRPr lang="en-US"/>
          </a:p>
          <a:p>
            <a:r>
              <a:rPr lang="en-US">
                <a:solidFill>
                  <a:srgbClr val="424242"/>
                </a:solidFill>
              </a:rPr>
              <a:t>This collaboration also helps surface discrepancies early — for example, if there are competing priorities that need to be reconciled.</a:t>
            </a:r>
            <a:endParaRPr lang="en-US">
              <a:solidFill>
                <a:srgbClr val="000000"/>
              </a:solidFill>
              <a:ea typeface="Calibri"/>
              <a:cs typeface="Calibri"/>
            </a:endParaRPr>
          </a:p>
          <a:p>
            <a:endParaRPr lang="en-US" b="1">
              <a:solidFill>
                <a:srgbClr val="424242"/>
              </a:solidFill>
            </a:endParaRPr>
          </a:p>
          <a:p>
            <a:r>
              <a:rPr lang="en-US" b="1">
                <a:solidFill>
                  <a:srgbClr val="424242"/>
                </a:solidFill>
              </a:rPr>
              <a:t>Consider timing (e.g., October 1 effective dates)</a:t>
            </a:r>
            <a:endParaRPr lang="en-US"/>
          </a:p>
          <a:p>
            <a:r>
              <a:rPr lang="en-US">
                <a:solidFill>
                  <a:srgbClr val="424242"/>
                </a:solidFill>
              </a:rPr>
              <a:t>Timing can significantly impact cost. For example, if a promotion or reclassification is planned for October 1 — the start of the fiscal year — it needs to be included in the budget from day one. But if it’s planned for later in the year, the cost may be prorated. Being clear about timing helps Finance allocate funds appropriately and prevents surprises during implementation. It also helps HR manage expectations with supervisors about when changes can realistically take effect.</a:t>
            </a:r>
            <a:endParaRPr lang="en-US"/>
          </a:p>
          <a:p>
            <a:endParaRPr lang="en-US" b="1">
              <a:solidFill>
                <a:srgbClr val="424242"/>
              </a:solidFill>
              <a:ea typeface="Calibri"/>
              <a:cs typeface="Calibri"/>
            </a:endParaRPr>
          </a:p>
          <a:p>
            <a:endParaRPr lang="en-US" b="1">
              <a:solidFill>
                <a:srgbClr val="424242"/>
              </a:solidFill>
              <a:ea typeface="Calibri"/>
              <a:cs typeface="Calibri"/>
            </a:endParaRPr>
          </a:p>
        </p:txBody>
      </p:sp>
      <p:sp>
        <p:nvSpPr>
          <p:cNvPr id="4" name="Slide Number Placeholder 3">
            <a:extLst>
              <a:ext uri="{FF2B5EF4-FFF2-40B4-BE49-F238E27FC236}">
                <a16:creationId xmlns:a16="http://schemas.microsoft.com/office/drawing/2014/main" id="{5327EA5D-9460-1EFD-D1F1-AA6C1AD7EDC0}"/>
              </a:ext>
            </a:extLst>
          </p:cNvPr>
          <p:cNvSpPr>
            <a:spLocks noGrp="1"/>
          </p:cNvSpPr>
          <p:nvPr>
            <p:ph type="sldNum" sz="quarter" idx="5"/>
          </p:nvPr>
        </p:nvSpPr>
        <p:spPr/>
        <p:txBody>
          <a:bodyPr/>
          <a:lstStyle/>
          <a:p>
            <a:fld id="{991A6AEC-34C5-724F-A9F3-C32254C34CCA}" type="slidenum">
              <a:rPr lang="en-US" smtClean="0"/>
              <a:t>15</a:t>
            </a:fld>
            <a:endParaRPr lang="en-US"/>
          </a:p>
        </p:txBody>
      </p:sp>
    </p:spTree>
    <p:extLst>
      <p:ext uri="{BB962C8B-B14F-4D97-AF65-F5344CB8AC3E}">
        <p14:creationId xmlns:p14="http://schemas.microsoft.com/office/powerpoint/2010/main" val="3425813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202EC-A663-CC61-CEC2-41A3C65C2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E4C01-2D67-706E-C5A5-18F5D96DDA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E8496-A501-08F9-B74A-CD2E54891808}"/>
              </a:ext>
            </a:extLst>
          </p:cNvPr>
          <p:cNvSpPr>
            <a:spLocks noGrp="1"/>
          </p:cNvSpPr>
          <p:nvPr>
            <p:ph type="body" idx="1"/>
          </p:nvPr>
        </p:nvSpPr>
        <p:spPr/>
        <p:txBody>
          <a:bodyPr/>
          <a:lstStyle/>
          <a:p>
            <a:r>
              <a:rPr lang="en-US" b="1">
                <a:solidFill>
                  <a:srgbClr val="424242"/>
                </a:solidFill>
              </a:rPr>
              <a:t>Assume Not all needs can be funded</a:t>
            </a:r>
            <a:endParaRPr lang="en-US"/>
          </a:p>
          <a:p>
            <a:r>
              <a:rPr lang="en-US">
                <a:solidFill>
                  <a:srgbClr val="424242"/>
                </a:solidFill>
              </a:rPr>
              <a:t>This is the reality we all face — budgets are finite. Even when every request is valid and well-documented, we often can’t fund them all. That’s why prioritization is such a critical part of the process. It’s not about saying no — it’s about making informed, strategic choices with the resources we have.</a:t>
            </a:r>
            <a:endParaRPr lang="en-US"/>
          </a:p>
          <a:p>
            <a:endParaRPr lang="en-US" b="1">
              <a:solidFill>
                <a:srgbClr val="424242"/>
              </a:solidFill>
              <a:ea typeface="Calibri"/>
              <a:cs typeface="Calibri"/>
            </a:endParaRPr>
          </a:p>
          <a:p>
            <a:r>
              <a:rPr lang="en-US" b="1">
                <a:solidFill>
                  <a:srgbClr val="424242"/>
                </a:solidFill>
              </a:rPr>
              <a:t>Facilitate prioritization discussions with leadership</a:t>
            </a:r>
            <a:endParaRPr lang="en-US"/>
          </a:p>
          <a:p>
            <a:r>
              <a:rPr lang="en-US">
                <a:solidFill>
                  <a:srgbClr val="424242"/>
                </a:solidFill>
              </a:rPr>
              <a:t>HR Liaisons are uniquely positioned to lead these conversations. We’ve gathered the data, we understand the context behind each request, and we can help frame the discussion in terms of organizational impact.”</a:t>
            </a:r>
            <a:endParaRPr lang="en-US"/>
          </a:p>
          <a:p>
            <a:endParaRPr lang="en-US" b="1">
              <a:solidFill>
                <a:srgbClr val="424242"/>
              </a:solidFill>
              <a:ea typeface="Calibri"/>
              <a:cs typeface="Calibri"/>
            </a:endParaRPr>
          </a:p>
          <a:p>
            <a:r>
              <a:rPr lang="en-US" b="1">
                <a:solidFill>
                  <a:srgbClr val="424242"/>
                </a:solidFill>
              </a:rPr>
              <a:t>Prioritization Criteria</a:t>
            </a:r>
            <a:endParaRPr lang="en-US">
              <a:solidFill>
                <a:srgbClr val="000000"/>
              </a:solidFill>
            </a:endParaRPr>
          </a:p>
          <a:p>
            <a:r>
              <a:rPr lang="en-US">
                <a:solidFill>
                  <a:srgbClr val="424242"/>
                </a:solidFill>
              </a:rPr>
              <a:t>“To guide prioritization, we recommend using clear, consistent criteria. For example:</a:t>
            </a:r>
            <a:endParaRPr lang="en-US">
              <a:ea typeface="Calibri" panose="020F0502020204030204"/>
              <a:cs typeface="Calibri" panose="020F0502020204030204"/>
            </a:endParaRPr>
          </a:p>
          <a:p>
            <a:pPr marL="171450" indent="-171450">
              <a:buFont typeface="Arial"/>
              <a:buChar char="•"/>
            </a:pPr>
            <a:r>
              <a:rPr lang="en-US" b="1">
                <a:solidFill>
                  <a:srgbClr val="424242"/>
                </a:solidFill>
              </a:rPr>
              <a:t>Strategic alignment</a:t>
            </a:r>
            <a:r>
              <a:rPr lang="en-US">
                <a:solidFill>
                  <a:srgbClr val="424242"/>
                </a:solidFill>
              </a:rPr>
              <a:t>: Does the request support a key initiative or institutional goal?</a:t>
            </a:r>
            <a:endParaRPr lang="en-US"/>
          </a:p>
          <a:p>
            <a:pPr marL="171450" indent="-171450">
              <a:buFont typeface="Arial"/>
              <a:buChar char="•"/>
            </a:pPr>
            <a:r>
              <a:rPr lang="en-US" b="1">
                <a:solidFill>
                  <a:srgbClr val="424242"/>
                </a:solidFill>
              </a:rPr>
              <a:t>Urgency</a:t>
            </a:r>
            <a:r>
              <a:rPr lang="en-US">
                <a:solidFill>
                  <a:srgbClr val="424242"/>
                </a:solidFill>
              </a:rPr>
              <a:t>: Is this addressing an immediate operational need or risk?</a:t>
            </a:r>
            <a:endParaRPr lang="en-US"/>
          </a:p>
          <a:p>
            <a:pPr marL="171450" indent="-171450">
              <a:buFont typeface="Arial"/>
              <a:buChar char="•"/>
            </a:pPr>
            <a:r>
              <a:rPr lang="en-US" b="1">
                <a:solidFill>
                  <a:srgbClr val="424242"/>
                </a:solidFill>
              </a:rPr>
              <a:t>Compliance</a:t>
            </a:r>
            <a:r>
              <a:rPr lang="en-US">
                <a:solidFill>
                  <a:srgbClr val="424242"/>
                </a:solidFill>
              </a:rPr>
              <a:t>: Is it required to meet legal, accreditation, or policy standards?</a:t>
            </a:r>
            <a:endParaRPr lang="en-US"/>
          </a:p>
          <a:p>
            <a:pPr marL="171450" indent="-171450">
              <a:buFont typeface="Arial"/>
              <a:buChar char="•"/>
            </a:pPr>
            <a:r>
              <a:rPr lang="en-US" b="1">
                <a:solidFill>
                  <a:srgbClr val="424242"/>
                </a:solidFill>
              </a:rPr>
              <a:t>Return on investment</a:t>
            </a:r>
            <a:r>
              <a:rPr lang="en-US">
                <a:solidFill>
                  <a:srgbClr val="424242"/>
                </a:solidFill>
              </a:rPr>
              <a:t>: Will this position or change improve efficiency, retention, or service delivery?”</a:t>
            </a:r>
            <a:endParaRPr lang="en-US"/>
          </a:p>
          <a:p>
            <a:pPr marL="171450" indent="-171450">
              <a:buFont typeface="Arial"/>
              <a:buChar char="•"/>
            </a:pPr>
            <a:r>
              <a:rPr lang="en-US">
                <a:solidFill>
                  <a:srgbClr val="424242"/>
                </a:solidFill>
                <a:ea typeface="Calibri"/>
                <a:cs typeface="Calibri"/>
              </a:rPr>
              <a:t>What are the implications of NOT supporting it?</a:t>
            </a:r>
            <a:endParaRPr lang="en-US">
              <a:solidFill>
                <a:srgbClr val="424242"/>
              </a:solidFill>
            </a:endParaRPr>
          </a:p>
          <a:p>
            <a:r>
              <a:rPr lang="en-US">
                <a:solidFill>
                  <a:srgbClr val="424242"/>
                </a:solidFill>
              </a:rPr>
              <a:t>“Using these criteria helps depersonalize the process and ensures that decisions are made fairly and consistently across the organization.”</a:t>
            </a:r>
            <a:endParaRPr lang="en-US"/>
          </a:p>
          <a:p>
            <a:endParaRPr lang="en-US" b="1">
              <a:solidFill>
                <a:srgbClr val="424242"/>
              </a:solidFill>
              <a:ea typeface="Calibri"/>
              <a:cs typeface="Calibri"/>
            </a:endParaRPr>
          </a:p>
          <a:p>
            <a:endParaRPr lang="en-US" b="1">
              <a:solidFill>
                <a:srgbClr val="424242"/>
              </a:solidFill>
              <a:ea typeface="Calibri"/>
              <a:cs typeface="Calibri"/>
            </a:endParaRPr>
          </a:p>
          <a:p>
            <a:endParaRPr lang="en-US" b="1">
              <a:solidFill>
                <a:srgbClr val="424242"/>
              </a:solidFill>
              <a:ea typeface="Calibri"/>
              <a:cs typeface="Calibri"/>
            </a:endParaRPr>
          </a:p>
        </p:txBody>
      </p:sp>
      <p:sp>
        <p:nvSpPr>
          <p:cNvPr id="4" name="Slide Number Placeholder 3">
            <a:extLst>
              <a:ext uri="{FF2B5EF4-FFF2-40B4-BE49-F238E27FC236}">
                <a16:creationId xmlns:a16="http://schemas.microsoft.com/office/drawing/2014/main" id="{4EB12873-0C0C-05A9-0BFB-EDC3827BF5BE}"/>
              </a:ext>
            </a:extLst>
          </p:cNvPr>
          <p:cNvSpPr>
            <a:spLocks noGrp="1"/>
          </p:cNvSpPr>
          <p:nvPr>
            <p:ph type="sldNum" sz="quarter" idx="5"/>
          </p:nvPr>
        </p:nvSpPr>
        <p:spPr/>
        <p:txBody>
          <a:bodyPr/>
          <a:lstStyle/>
          <a:p>
            <a:fld id="{991A6AEC-34C5-724F-A9F3-C32254C34CCA}" type="slidenum">
              <a:rPr lang="en-US" smtClean="0"/>
              <a:t>16</a:t>
            </a:fld>
            <a:endParaRPr lang="en-US"/>
          </a:p>
        </p:txBody>
      </p:sp>
    </p:spTree>
    <p:extLst>
      <p:ext uri="{BB962C8B-B14F-4D97-AF65-F5344CB8AC3E}">
        <p14:creationId xmlns:p14="http://schemas.microsoft.com/office/powerpoint/2010/main" val="1168328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58984-4B60-8F0A-0816-2B0066FB8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53473-43A4-F4A4-0EFB-C5354E9E8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6C13E-611F-4834-A9C2-A4EB5E22797A}"/>
              </a:ext>
            </a:extLst>
          </p:cNvPr>
          <p:cNvSpPr>
            <a:spLocks noGrp="1"/>
          </p:cNvSpPr>
          <p:nvPr>
            <p:ph type="body" idx="1"/>
          </p:nvPr>
        </p:nvSpPr>
        <p:spPr/>
        <p:txBody>
          <a:bodyPr/>
          <a:lstStyle/>
          <a:p>
            <a:r>
              <a:rPr lang="en-US" b="1">
                <a:solidFill>
                  <a:srgbClr val="424242"/>
                </a:solidFill>
              </a:rPr>
              <a:t>Consolidate requests and justifications</a:t>
            </a:r>
            <a:endParaRPr lang="en-US"/>
          </a:p>
          <a:p>
            <a:r>
              <a:rPr lang="en-US">
                <a:solidFill>
                  <a:srgbClr val="424242"/>
                </a:solidFill>
              </a:rPr>
              <a:t>At this stage, you’ve gathered input from across your unit — now it’s time to bring it all together. Consolidating requests means organizing them in a clear, structured format that includes not just the ‘what’ but also the ‘why.’ Each request should be accompanied by a concise justification that explains its purpose, urgency, and alignment with unit goals. This documentation is critical. It allows HR to advocate effectively, helps Finance evaluate feasibility, and gives leadership the context they need to make informed decisions.”</a:t>
            </a:r>
            <a:endParaRPr lang="en-US"/>
          </a:p>
          <a:p>
            <a:endParaRPr lang="en-US" b="1">
              <a:solidFill>
                <a:srgbClr val="424242"/>
              </a:solidFill>
              <a:ea typeface="Calibri"/>
              <a:cs typeface="Calibri"/>
            </a:endParaRPr>
          </a:p>
          <a:p>
            <a:r>
              <a:rPr lang="en-US" b="1">
                <a:solidFill>
                  <a:srgbClr val="424242"/>
                </a:solidFill>
              </a:rPr>
              <a:t>Align with available funding</a:t>
            </a:r>
            <a:endParaRPr lang="en-US"/>
          </a:p>
          <a:p>
            <a:r>
              <a:rPr lang="en-US">
                <a:solidFill>
                  <a:srgbClr val="424242"/>
                </a:solidFill>
              </a:rPr>
              <a:t>Once requests are consolidated, the next step is to compare them against the unit’s available salary budget. This is where your earlier collaboration with Finance pays off. Finance will work to determine what can be funded and what might need to be deferred.  The goal is to ensure that the most impactful needs are prioritized and that the plan is financially sustainable.”</a:t>
            </a:r>
            <a:endParaRPr lang="en-US">
              <a:ea typeface="Calibri" panose="020F0502020204030204"/>
              <a:cs typeface="Calibri" panose="020F0502020204030204"/>
            </a:endParaRPr>
          </a:p>
          <a:p>
            <a:endParaRPr lang="en-US" b="1">
              <a:solidFill>
                <a:srgbClr val="424242"/>
              </a:solidFill>
            </a:endParaRPr>
          </a:p>
          <a:p>
            <a:r>
              <a:rPr lang="en-US" b="1">
                <a:solidFill>
                  <a:srgbClr val="424242"/>
                </a:solidFill>
              </a:rPr>
              <a:t>Final validation and executive review</a:t>
            </a:r>
            <a:endParaRPr lang="en-US">
              <a:ea typeface="Calibri"/>
              <a:cs typeface="Calibri"/>
            </a:endParaRPr>
          </a:p>
          <a:p>
            <a:r>
              <a:rPr lang="en-US">
                <a:solidFill>
                  <a:srgbClr val="424242"/>
                </a:solidFill>
              </a:rPr>
              <a:t>The last step is for Finance to finalize all figures, estimates, and assumptions, confirm alignment with budget guidelines, and prepare the plan for executive review.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D5D0400B-A65A-7259-9519-B049EC157875}"/>
              </a:ext>
            </a:extLst>
          </p:cNvPr>
          <p:cNvSpPr>
            <a:spLocks noGrp="1"/>
          </p:cNvSpPr>
          <p:nvPr>
            <p:ph type="sldNum" sz="quarter" idx="5"/>
          </p:nvPr>
        </p:nvSpPr>
        <p:spPr/>
        <p:txBody>
          <a:bodyPr/>
          <a:lstStyle/>
          <a:p>
            <a:fld id="{991A6AEC-34C5-724F-A9F3-C32254C34CCA}" type="slidenum">
              <a:rPr lang="en-US" smtClean="0"/>
              <a:t>17</a:t>
            </a:fld>
            <a:endParaRPr lang="en-US"/>
          </a:p>
        </p:txBody>
      </p:sp>
    </p:spTree>
    <p:extLst>
      <p:ext uri="{BB962C8B-B14F-4D97-AF65-F5344CB8AC3E}">
        <p14:creationId xmlns:p14="http://schemas.microsoft.com/office/powerpoint/2010/main" val="681291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424242"/>
                </a:solidFill>
              </a:rPr>
              <a:t> Start early</a:t>
            </a:r>
            <a:endParaRPr lang="en-US"/>
          </a:p>
          <a:p>
            <a:r>
              <a:rPr lang="en-US">
                <a:solidFill>
                  <a:srgbClr val="424242"/>
                </a:solidFill>
              </a:rPr>
              <a:t>Position planning is not something that can be rushed. Starting early gives you time to gather meaningful input, have thoughtful conversations with supervisors, and align with Finance before deadlines start stacking up. It also gives you flexibility to adjust if priorities shift or if new information emerges during the planning cycle.</a:t>
            </a:r>
            <a:endParaRPr lang="en-US"/>
          </a:p>
          <a:p>
            <a:endParaRPr lang="en-US">
              <a:solidFill>
                <a:srgbClr val="424242"/>
              </a:solidFill>
              <a:ea typeface="Calibri"/>
              <a:cs typeface="Calibri"/>
            </a:endParaRPr>
          </a:p>
          <a:p>
            <a:r>
              <a:rPr lang="en-US" b="1">
                <a:solidFill>
                  <a:srgbClr val="424242"/>
                </a:solidFill>
                <a:ea typeface="Calibri"/>
                <a:cs typeface="Calibri"/>
              </a:rPr>
              <a:t>Collaborate Often</a:t>
            </a:r>
            <a:endParaRPr lang="en-US" b="1">
              <a:solidFill>
                <a:srgbClr val="424242"/>
              </a:solidFill>
            </a:endParaRPr>
          </a:p>
          <a:p>
            <a:r>
              <a:rPr lang="en-US">
                <a:solidFill>
                  <a:srgbClr val="424242"/>
                </a:solidFill>
                <a:ea typeface="Calibri"/>
                <a:cs typeface="Calibri"/>
              </a:rPr>
              <a:t>How will the HR function become a strategic partner in this process without adding value through collaboration?</a:t>
            </a:r>
            <a:endParaRPr lang="en-US">
              <a:solidFill>
                <a:srgbClr val="424242"/>
              </a:solidFill>
            </a:endParaRPr>
          </a:p>
          <a:p>
            <a:endParaRPr lang="en-US">
              <a:solidFill>
                <a:srgbClr val="424242"/>
              </a:solidFill>
            </a:endParaRPr>
          </a:p>
          <a:p>
            <a:r>
              <a:rPr lang="en-US" b="1">
                <a:solidFill>
                  <a:srgbClr val="424242"/>
                </a:solidFill>
              </a:rPr>
              <a:t>Document everything</a:t>
            </a:r>
            <a:endParaRPr lang="en-US"/>
          </a:p>
          <a:p>
            <a:r>
              <a:rPr lang="en-US">
                <a:solidFill>
                  <a:srgbClr val="424242"/>
                </a:solidFill>
              </a:rPr>
              <a:t>Documentation is your best friend in this process. It helps you track what was requested, why it was requested, and how decisions were made. This is especially important when you’re advocating for a request later in the cycle or remembering why something wasn’t funded. It also creates continuity year over year — so you’re not starting from scratch each fall, and you can see how your unit’s needs are evolving over time.</a:t>
            </a:r>
            <a:endParaRPr lang="en-US"/>
          </a:p>
          <a:p>
            <a:endParaRPr lang="en-US">
              <a:solidFill>
                <a:srgbClr val="424242"/>
              </a:solidFill>
              <a:ea typeface="Calibri"/>
              <a:cs typeface="Calibri"/>
            </a:endParaRPr>
          </a:p>
          <a:p>
            <a:r>
              <a:rPr lang="en-US" b="1">
                <a:solidFill>
                  <a:srgbClr val="424242"/>
                </a:solidFill>
              </a:rPr>
              <a:t>Use data to support decisions</a:t>
            </a:r>
            <a:endParaRPr lang="en-US"/>
          </a:p>
          <a:p>
            <a:r>
              <a:rPr lang="en-US">
                <a:solidFill>
                  <a:srgbClr val="424242"/>
                </a:solidFill>
              </a:rPr>
              <a:t>Data brings credibility to your recommendations. Whether it’s workload metrics, turnover rates, or span of control— using data helps you make the case for why a position is needed or why a reclassification is justified.</a:t>
            </a:r>
            <a:endParaRPr lang="en-US"/>
          </a:p>
          <a:p>
            <a:endParaRPr lang="en-US">
              <a:solidFill>
                <a:srgbClr val="424242"/>
              </a:solidFill>
              <a:ea typeface="Calibri"/>
              <a:cs typeface="Calibri"/>
            </a:endParaRPr>
          </a:p>
          <a:p>
            <a:r>
              <a:rPr lang="en-US" b="1">
                <a:solidFill>
                  <a:srgbClr val="424242"/>
                </a:solidFill>
              </a:rPr>
              <a:t>Build strong cross-functional relationships</a:t>
            </a:r>
            <a:endParaRPr lang="en-US"/>
          </a:p>
          <a:p>
            <a:r>
              <a:rPr lang="en-US">
                <a:solidFill>
                  <a:srgbClr val="424242"/>
                </a:solidFill>
              </a:rPr>
              <a:t>Position planning is a team sport. The stronger your relationships with Finance, department leaders, and senior leadership, the smoother the process will be. These relationships help build trust, foster collaboration, and make it easier to navigate tough conversations when resources are limited.</a:t>
            </a:r>
            <a:endParaRPr lang="en-US"/>
          </a:p>
          <a:p>
            <a:endParaRPr lang="en-US">
              <a:solidFill>
                <a:srgbClr val="424242"/>
              </a:solidFill>
              <a:ea typeface="Calibri"/>
              <a:cs typeface="Calibri"/>
            </a:endParaRPr>
          </a:p>
          <a:p>
            <a:endParaRPr lang="en-US">
              <a:solidFill>
                <a:srgbClr val="424242"/>
              </a:solidFill>
              <a:ea typeface="Calibri"/>
              <a:cs typeface="Calibri"/>
            </a:endParaRPr>
          </a:p>
          <a:p>
            <a:endParaRPr lang="en-US">
              <a:solidFill>
                <a:srgbClr val="424242"/>
              </a:solidFill>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91A6AEC-34C5-724F-A9F3-C32254C34CCA}" type="slidenum">
              <a:rPr lang="en-US" smtClean="0"/>
              <a:t>18</a:t>
            </a:fld>
            <a:endParaRPr lang="en-US"/>
          </a:p>
        </p:txBody>
      </p:sp>
    </p:spTree>
    <p:extLst>
      <p:ext uri="{BB962C8B-B14F-4D97-AF65-F5344CB8AC3E}">
        <p14:creationId xmlns:p14="http://schemas.microsoft.com/office/powerpoint/2010/main" val="4141460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 list of resources, links, QR codes, </a:t>
            </a:r>
            <a:r>
              <a:rPr lang="en-US" err="1"/>
              <a:t>etc</a:t>
            </a:r>
            <a:r>
              <a:rPr lang="en-US"/>
              <a:t>????</a:t>
            </a:r>
          </a:p>
        </p:txBody>
      </p:sp>
      <p:sp>
        <p:nvSpPr>
          <p:cNvPr id="4" name="Slide Number Placeholder 3"/>
          <p:cNvSpPr>
            <a:spLocks noGrp="1"/>
          </p:cNvSpPr>
          <p:nvPr>
            <p:ph type="sldNum" sz="quarter" idx="5"/>
          </p:nvPr>
        </p:nvSpPr>
        <p:spPr/>
        <p:txBody>
          <a:bodyPr/>
          <a:lstStyle/>
          <a:p>
            <a:fld id="{991A6AEC-34C5-724F-A9F3-C32254C34CCA}" type="slidenum">
              <a:rPr lang="en-US" smtClean="0"/>
              <a:t>21</a:t>
            </a:fld>
            <a:endParaRPr lang="en-US"/>
          </a:p>
        </p:txBody>
      </p:sp>
    </p:spTree>
    <p:extLst>
      <p:ext uri="{BB962C8B-B14F-4D97-AF65-F5344CB8AC3E}">
        <p14:creationId xmlns:p14="http://schemas.microsoft.com/office/powerpoint/2010/main" val="151111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Happy to remove if its weird to have our </a:t>
            </a:r>
            <a:r>
              <a:rPr lang="en-US" err="1"/>
              <a:t>big’ole</a:t>
            </a:r>
            <a:r>
              <a:rPr lang="en-US"/>
              <a:t> faces on the screen while we are talking!!!  </a:t>
            </a:r>
            <a:r>
              <a:rPr lang="en-US">
                <a:sym typeface="Wingdings" panose="05000000000000000000" pitchFamily="2" charset="2"/>
              </a:rPr>
              <a:t></a:t>
            </a:r>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3</a:t>
            </a:fld>
            <a:endParaRPr lang="en-US"/>
          </a:p>
        </p:txBody>
      </p:sp>
    </p:spTree>
    <p:extLst>
      <p:ext uri="{BB962C8B-B14F-4D97-AF65-F5344CB8AC3E}">
        <p14:creationId xmlns:p14="http://schemas.microsoft.com/office/powerpoint/2010/main" val="582229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E81C4-D9B4-EB1D-3E78-62791419C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E36C5-226C-50EC-01D7-DD5582E146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D2C8AC-0664-A807-733D-920140B9228F}"/>
              </a:ext>
            </a:extLst>
          </p:cNvPr>
          <p:cNvSpPr>
            <a:spLocks noGrp="1"/>
          </p:cNvSpPr>
          <p:nvPr>
            <p:ph type="body" idx="1"/>
          </p:nvPr>
        </p:nvSpPr>
        <p:spPr/>
        <p:txBody>
          <a:bodyPr/>
          <a:lstStyle/>
          <a:p>
            <a:r>
              <a:rPr lang="en-US"/>
              <a:t>SHELLY</a:t>
            </a:r>
          </a:p>
        </p:txBody>
      </p:sp>
      <p:sp>
        <p:nvSpPr>
          <p:cNvPr id="4" name="Slide Number Placeholder 3">
            <a:extLst>
              <a:ext uri="{FF2B5EF4-FFF2-40B4-BE49-F238E27FC236}">
                <a16:creationId xmlns:a16="http://schemas.microsoft.com/office/drawing/2014/main" id="{E3B6ADE3-B59F-CDD6-9B4E-7AFC435B716B}"/>
              </a:ext>
            </a:extLst>
          </p:cNvPr>
          <p:cNvSpPr>
            <a:spLocks noGrp="1"/>
          </p:cNvSpPr>
          <p:nvPr>
            <p:ph type="sldNum" sz="quarter" idx="5"/>
          </p:nvPr>
        </p:nvSpPr>
        <p:spPr/>
        <p:txBody>
          <a:bodyPr/>
          <a:lstStyle/>
          <a:p>
            <a:fld id="{991A6AEC-34C5-724F-A9F3-C32254C34CCA}" type="slidenum">
              <a:rPr lang="en-US" smtClean="0"/>
              <a:t>4</a:t>
            </a:fld>
            <a:endParaRPr lang="en-US"/>
          </a:p>
        </p:txBody>
      </p:sp>
    </p:spTree>
    <p:extLst>
      <p:ext uri="{BB962C8B-B14F-4D97-AF65-F5344CB8AC3E}">
        <p14:creationId xmlns:p14="http://schemas.microsoft.com/office/powerpoint/2010/main" val="726913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Shelly:</a:t>
            </a:r>
          </a:p>
          <a:p>
            <a:pPr rtl="0" fontAlgn="base"/>
            <a:r>
              <a:rPr lang="en-US" sz="1200" b="0" i="0" kern="1200">
                <a:solidFill>
                  <a:schemeClr val="tx1"/>
                </a:solidFill>
                <a:effectLst/>
                <a:latin typeface="+mn-lt"/>
                <a:ea typeface="+mn-ea"/>
                <a:cs typeface="+mn-cs"/>
              </a:rPr>
              <a:t>HR’s traditional role within the budget process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AMANDA:</a:t>
            </a:r>
          </a:p>
          <a:p>
            <a:pPr rtl="0" fontAlgn="base"/>
            <a:r>
              <a:rPr lang="en-US" sz="1200" b="0" i="0" kern="1200">
                <a:solidFill>
                  <a:schemeClr val="tx1"/>
                </a:solidFill>
                <a:effectLst/>
                <a:latin typeface="+mn-lt"/>
                <a:ea typeface="+mn-ea"/>
                <a:cs typeface="+mn-cs"/>
              </a:rPr>
              <a:t>Importance of getting it right – Auburn's investment in its people accounts for $950M or 51% of the university’s $1.8B budget. </a:t>
            </a:r>
          </a:p>
          <a:p>
            <a:pPr rtl="0" fontAlgn="base"/>
            <a:r>
              <a:rPr lang="en-US" sz="1200" b="0" i="0" kern="1200">
                <a:solidFill>
                  <a:schemeClr val="tx1"/>
                </a:solidFill>
                <a:effectLst/>
                <a:latin typeface="+mn-lt"/>
                <a:ea typeface="+mn-ea"/>
                <a:cs typeface="+mn-cs"/>
              </a:rPr>
              <a:t>There are 6,942 position numbers in inventory, excluding multi-fill position numbers. </a:t>
            </a:r>
          </a:p>
          <a:p>
            <a:pPr rtl="0" fontAlgn="base"/>
            <a:r>
              <a:rPr lang="en-US" sz="1200" b="0" i="0" kern="1200">
                <a:solidFill>
                  <a:schemeClr val="tx1"/>
                </a:solidFill>
                <a:effectLst/>
                <a:latin typeface="+mn-lt"/>
                <a:ea typeface="+mn-ea"/>
                <a:cs typeface="+mn-cs"/>
              </a:rPr>
              <a:t>Not about spending more money but about identifying all the things and prioritizing </a:t>
            </a:r>
          </a:p>
          <a:p>
            <a:pPr rtl="0" fontAlgn="base"/>
            <a:r>
              <a:rPr lang="en-US" sz="1200" b="0" i="0" kern="1200">
                <a:solidFill>
                  <a:schemeClr val="tx1"/>
                </a:solidFill>
                <a:effectLst/>
                <a:latin typeface="+mn-lt"/>
                <a:ea typeface="+mn-ea"/>
                <a:cs typeface="+mn-cs"/>
              </a:rPr>
              <a:t>It’s about planning and living within existing budget limitations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Promotes organizational agility – Building our skills in position planning can help Auburn be agile in the face of change, making informed decisions instead of being reactive to change. </a:t>
            </a:r>
          </a:p>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6</a:t>
            </a:fld>
            <a:endParaRPr lang="en-US"/>
          </a:p>
        </p:txBody>
      </p:sp>
    </p:spTree>
    <p:extLst>
      <p:ext uri="{BB962C8B-B14F-4D97-AF65-F5344CB8AC3E}">
        <p14:creationId xmlns:p14="http://schemas.microsoft.com/office/powerpoint/2010/main" val="3042336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kern="1200">
                <a:solidFill>
                  <a:schemeClr val="tx1"/>
                </a:solidFill>
                <a:effectLst/>
                <a:latin typeface="+mn-lt"/>
                <a:ea typeface="+mn-ea"/>
                <a:cs typeface="+mn-cs"/>
              </a:rPr>
              <a:t>AMANDA:</a:t>
            </a:r>
          </a:p>
          <a:p>
            <a:pPr rtl="0" fontAlgn="base"/>
            <a:r>
              <a:rPr lang="en-US" sz="1200" b="1" i="0" kern="1200">
                <a:solidFill>
                  <a:schemeClr val="tx1"/>
                </a:solidFill>
                <a:effectLst/>
                <a:latin typeface="+mn-lt"/>
                <a:ea typeface="+mn-ea"/>
                <a:cs typeface="+mn-cs"/>
              </a:rPr>
              <a:t>Senior Leaders </a:t>
            </a:r>
            <a:r>
              <a:rPr lang="en-US" sz="1200" b="0" i="0" kern="1200">
                <a:solidFill>
                  <a:schemeClr val="tx1"/>
                </a:solidFill>
                <a:effectLst/>
                <a:latin typeface="+mn-lt"/>
                <a:ea typeface="+mn-ea"/>
                <a:cs typeface="+mn-cs"/>
              </a:rPr>
              <a:t>– Determine the organizational strategy, goals, and priorities for the time period associated with the budget and outline the direction for organizational spending for the upcoming year. Approve each unit’s budget. </a:t>
            </a:r>
          </a:p>
          <a:p>
            <a:pPr rtl="0" fontAlgn="base"/>
            <a:r>
              <a:rPr lang="en-US" sz="1200" b="1" i="0" kern="1200">
                <a:solidFill>
                  <a:schemeClr val="tx1"/>
                </a:solidFill>
                <a:effectLst/>
                <a:latin typeface="+mn-lt"/>
                <a:ea typeface="+mn-ea"/>
                <a:cs typeface="+mn-cs"/>
              </a:rPr>
              <a:t>Finance</a:t>
            </a:r>
            <a:r>
              <a:rPr lang="en-US" sz="1200" b="0" i="0" kern="1200">
                <a:solidFill>
                  <a:schemeClr val="tx1"/>
                </a:solidFill>
                <a:effectLst/>
                <a:latin typeface="+mn-lt"/>
                <a:ea typeface="+mn-ea"/>
                <a:cs typeface="+mn-cs"/>
              </a:rPr>
              <a:t> – Support senior leaders with establishing the unit budget by collaborating with department leaders to review and analyze budget requests. Ensure budget requests align with the organization’s approach to spending, strategic direction, and goals. Track organizational spending throughout the fiscal year. </a:t>
            </a:r>
          </a:p>
          <a:p>
            <a:pPr rtl="0" fontAlgn="base"/>
            <a:r>
              <a:rPr lang="en-US" sz="1200" b="1" i="0" kern="1200">
                <a:solidFill>
                  <a:schemeClr val="tx1"/>
                </a:solidFill>
                <a:effectLst/>
                <a:latin typeface="+mn-lt"/>
                <a:ea typeface="+mn-ea"/>
                <a:cs typeface="+mn-cs"/>
              </a:rPr>
              <a:t>Department Management </a:t>
            </a:r>
            <a:r>
              <a:rPr lang="en-US" sz="1200" b="0" i="0" kern="1200">
                <a:solidFill>
                  <a:schemeClr val="tx1"/>
                </a:solidFill>
                <a:effectLst/>
                <a:latin typeface="+mn-lt"/>
                <a:ea typeface="+mn-ea"/>
                <a:cs typeface="+mn-cs"/>
              </a:rPr>
              <a:t>– Identify departmental priorities to inform budget requests for their department. Collaborate with HR and Finance to discuss and clarify the rationale for budget requests. </a:t>
            </a:r>
          </a:p>
          <a:p>
            <a:pPr rtl="0" fontAlgn="base"/>
            <a:r>
              <a:rPr lang="en-US" sz="1200" b="1" i="0" kern="1200">
                <a:solidFill>
                  <a:schemeClr val="tx1"/>
                </a:solidFill>
                <a:effectLst/>
                <a:latin typeface="+mn-lt"/>
                <a:ea typeface="+mn-ea"/>
                <a:cs typeface="+mn-cs"/>
              </a:rPr>
              <a:t>Making the Case for HR Involvement </a:t>
            </a:r>
            <a:r>
              <a:rPr lang="en-US" sz="1200" b="0" i="0" kern="1200">
                <a:solidFill>
                  <a:schemeClr val="tx1"/>
                </a:solidFill>
                <a:effectLst/>
                <a:latin typeface="+mn-lt"/>
                <a:ea typeface="+mn-ea"/>
                <a:cs typeface="+mn-cs"/>
              </a:rPr>
              <a:t>- HR collaboration ensures focus on the long-term investment in talent in support of organizational outcomes (productivity, innovation, etc.).  </a:t>
            </a:r>
            <a:r>
              <a:rPr lang="en-US" sz="1200" b="1" i="0" kern="1200">
                <a:solidFill>
                  <a:schemeClr val="tx1"/>
                </a:solidFill>
                <a:effectLst/>
                <a:latin typeface="+mn-lt"/>
                <a:ea typeface="+mn-ea"/>
                <a:cs typeface="+mn-cs"/>
              </a:rPr>
              <a:t>HR professionals </a:t>
            </a:r>
            <a:r>
              <a:rPr lang="en-US" sz="1200" b="0" i="0" kern="1200">
                <a:solidFill>
                  <a:schemeClr val="tx1"/>
                </a:solidFill>
                <a:effectLst/>
                <a:latin typeface="+mn-lt"/>
                <a:ea typeface="+mn-ea"/>
                <a:cs typeface="+mn-cs"/>
              </a:rPr>
              <a:t>are the front-line resource to support the execution of any unit’s priorities and strategies through careful and creative recruitment, retention, compensation, and recognition of all employees.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When all the puzzle pieces fit together, HR collaborates with finance and departmental leaders to facilitate conversations around position salaries and budget implications. </a:t>
            </a:r>
          </a:p>
          <a:p>
            <a:pPr rtl="0" fontAlgn="base"/>
            <a:r>
              <a:rPr lang="en-US" sz="1200" b="0" i="0" kern="1200">
                <a:solidFill>
                  <a:schemeClr val="tx1"/>
                </a:solidFill>
                <a:effectLst/>
                <a:latin typeface="+mn-lt"/>
                <a:ea typeface="+mn-ea"/>
                <a:cs typeface="+mn-cs"/>
              </a:rPr>
              <a:t>HR provides estimates of reclassification costs. </a:t>
            </a:r>
          </a:p>
          <a:p>
            <a:pPr rtl="0" fontAlgn="base"/>
            <a:r>
              <a:rPr lang="en-US" sz="1200" b="0" i="0" kern="1200">
                <a:solidFill>
                  <a:schemeClr val="tx1"/>
                </a:solidFill>
                <a:effectLst/>
                <a:latin typeface="+mn-lt"/>
                <a:ea typeface="+mn-ea"/>
                <a:cs typeface="+mn-cs"/>
              </a:rPr>
              <a:t>Brings the “people perspective” to the position planning process.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But when the pieces don’t line up, the disconnect between HR and Finance can lead to: </a:t>
            </a:r>
          </a:p>
          <a:p>
            <a:pPr rtl="0" fontAlgn="base"/>
            <a:r>
              <a:rPr lang="en-US" sz="1200" b="0" i="0" kern="1200">
                <a:solidFill>
                  <a:schemeClr val="tx1"/>
                </a:solidFill>
                <a:effectLst/>
                <a:latin typeface="+mn-lt"/>
                <a:ea typeface="+mn-ea"/>
                <a:cs typeface="+mn-cs"/>
              </a:rPr>
              <a:t>A plan that fails to reflect organizational priorities. </a:t>
            </a:r>
          </a:p>
          <a:p>
            <a:pPr rtl="0" fontAlgn="base"/>
            <a:r>
              <a:rPr lang="en-US" sz="1200" b="0" i="0" kern="1200">
                <a:solidFill>
                  <a:schemeClr val="tx1"/>
                </a:solidFill>
                <a:effectLst/>
                <a:latin typeface="+mn-lt"/>
                <a:ea typeface="+mn-ea"/>
                <a:cs typeface="+mn-cs"/>
              </a:rPr>
              <a:t>Conflict when requests are rejected. </a:t>
            </a:r>
          </a:p>
          <a:p>
            <a:pPr rtl="0" fontAlgn="base"/>
            <a:r>
              <a:rPr lang="en-US" sz="1200" b="0" i="0" kern="1200">
                <a:solidFill>
                  <a:schemeClr val="tx1"/>
                </a:solidFill>
                <a:effectLst/>
                <a:latin typeface="+mn-lt"/>
                <a:ea typeface="+mn-ea"/>
                <a:cs typeface="+mn-cs"/>
              </a:rPr>
              <a:t>A non-holistic approach to data analysis. </a:t>
            </a:r>
          </a:p>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7</a:t>
            </a:fld>
            <a:endParaRPr lang="en-US"/>
          </a:p>
        </p:txBody>
      </p:sp>
    </p:spTree>
    <p:extLst>
      <p:ext uri="{BB962C8B-B14F-4D97-AF65-F5344CB8AC3E}">
        <p14:creationId xmlns:p14="http://schemas.microsoft.com/office/powerpoint/2010/main" val="1559428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++++Amanda will add animation if this slide is OK+++</a:t>
            </a:r>
          </a:p>
          <a:p>
            <a:r>
              <a:rPr lang="en-US" sz="1200" b="0" i="0" kern="1200">
                <a:solidFill>
                  <a:schemeClr val="tx1"/>
                </a:solidFill>
                <a:effectLst/>
                <a:latin typeface="+mn-lt"/>
                <a:ea typeface="+mn-ea"/>
                <a:cs typeface="+mn-cs"/>
              </a:rPr>
              <a:t>there are many factors that necessitate continuous, ongoing conversations among unit leaders, budget officers, and HR professionals.  One factor is timing.  What comes first?  The funds or the need?  What is a reasonable timeline based on higher education as an industry (faculty hiring vs non-faculty hiring vs student hiring)?  Below are some examples:  </a:t>
            </a:r>
          </a:p>
          <a:p>
            <a:pPr rtl="0" fontAlgn="base"/>
            <a:r>
              <a:rPr lang="en-US" sz="1200" b="0" i="0" kern="1200">
                <a:solidFill>
                  <a:schemeClr val="tx1"/>
                </a:solidFill>
                <a:effectLst/>
                <a:latin typeface="+mn-lt"/>
                <a:ea typeface="+mn-ea"/>
                <a:cs typeface="+mn-cs"/>
              </a:rPr>
              <a:t>Academic Year (August-May) </a:t>
            </a:r>
          </a:p>
          <a:p>
            <a:pPr rtl="0" fontAlgn="base"/>
            <a:r>
              <a:rPr lang="en-US" sz="1200" b="0" i="0" kern="1200">
                <a:solidFill>
                  <a:schemeClr val="tx1"/>
                </a:solidFill>
                <a:effectLst/>
                <a:latin typeface="+mn-lt"/>
                <a:ea typeface="+mn-ea"/>
                <a:cs typeface="+mn-cs"/>
              </a:rPr>
              <a:t>Fiscal Year (October START) </a:t>
            </a:r>
          </a:p>
          <a:p>
            <a:pPr rtl="0" fontAlgn="base"/>
            <a:r>
              <a:rPr lang="en-US" sz="1200" b="0" i="0" kern="1200">
                <a:solidFill>
                  <a:schemeClr val="tx1"/>
                </a:solidFill>
                <a:effectLst/>
                <a:latin typeface="+mn-lt"/>
                <a:ea typeface="+mn-ea"/>
                <a:cs typeface="+mn-cs"/>
              </a:rPr>
              <a:t>Benefit Year (calendar year) </a:t>
            </a:r>
          </a:p>
          <a:p>
            <a:pPr rtl="0" fontAlgn="base"/>
            <a:r>
              <a:rPr lang="en-US" sz="1200" b="0" i="0" kern="1200">
                <a:solidFill>
                  <a:schemeClr val="tx1"/>
                </a:solidFill>
                <a:effectLst/>
                <a:latin typeface="+mn-lt"/>
                <a:ea typeface="+mn-ea"/>
                <a:cs typeface="+mn-cs"/>
              </a:rPr>
              <a:t>Non-Faculty Compensation and Recruitment (all year, all the time) </a:t>
            </a:r>
          </a:p>
          <a:p>
            <a:pPr rtl="0" fontAlgn="base"/>
            <a:r>
              <a:rPr lang="en-US" sz="1200" b="0" i="0" kern="1200">
                <a:solidFill>
                  <a:schemeClr val="tx1"/>
                </a:solidFill>
                <a:effectLst/>
                <a:latin typeface="+mn-lt"/>
                <a:ea typeface="+mn-ea"/>
                <a:cs typeface="+mn-cs"/>
              </a:rPr>
              <a:t>Faculty Recruitment (August – May, effective August 15) </a:t>
            </a:r>
          </a:p>
          <a:p>
            <a:pPr rtl="0" fontAlgn="base"/>
            <a:r>
              <a:rPr lang="en-US" sz="1200" b="0" i="0" kern="1200">
                <a:solidFill>
                  <a:schemeClr val="tx1"/>
                </a:solidFill>
                <a:effectLst/>
                <a:latin typeface="+mn-lt"/>
                <a:ea typeface="+mn-ea"/>
                <a:cs typeface="+mn-cs"/>
              </a:rPr>
              <a:t>Faculty Promotion (September – April, effective October 1) </a:t>
            </a:r>
          </a:p>
          <a:p>
            <a:pPr rtl="0" fontAlgn="base"/>
            <a:r>
              <a:rPr lang="en-US" sz="1200" b="0" i="0" kern="1200">
                <a:solidFill>
                  <a:schemeClr val="tx1"/>
                </a:solidFill>
                <a:effectLst/>
                <a:latin typeface="+mn-lt"/>
                <a:ea typeface="+mn-ea"/>
                <a:cs typeface="+mn-cs"/>
              </a:rPr>
              <a:t>Budget Development (November-May) </a:t>
            </a:r>
          </a:p>
          <a:p>
            <a:pPr rtl="0" fontAlgn="base"/>
            <a:r>
              <a:rPr lang="en-US" sz="1200" b="0" i="0" kern="1200">
                <a:solidFill>
                  <a:schemeClr val="tx1"/>
                </a:solidFill>
                <a:effectLst/>
                <a:latin typeface="+mn-lt"/>
                <a:ea typeface="+mn-ea"/>
                <a:cs typeface="+mn-cs"/>
              </a:rPr>
              <a:t>Salary Enhancements (June-August) </a:t>
            </a:r>
          </a:p>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8</a:t>
            </a:fld>
            <a:endParaRPr lang="en-US"/>
          </a:p>
        </p:txBody>
      </p:sp>
    </p:spTree>
    <p:extLst>
      <p:ext uri="{BB962C8B-B14F-4D97-AF65-F5344CB8AC3E}">
        <p14:creationId xmlns:p14="http://schemas.microsoft.com/office/powerpoint/2010/main" val="457228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AMANDA:</a:t>
            </a:r>
          </a:p>
          <a:p>
            <a:pPr rtl="0" fontAlgn="base"/>
            <a:r>
              <a:rPr lang="en-US" sz="1200" b="0" i="0" kern="1200">
                <a:solidFill>
                  <a:schemeClr val="tx1"/>
                </a:solidFill>
                <a:effectLst/>
                <a:latin typeface="+mn-lt"/>
                <a:ea typeface="+mn-ea"/>
                <a:cs typeface="+mn-cs"/>
              </a:rPr>
              <a:t>Other factors include:</a:t>
            </a:r>
          </a:p>
          <a:p>
            <a:pPr rtl="0" fontAlgn="base"/>
            <a:r>
              <a:rPr lang="en-US" sz="1200" b="1" i="0" kern="1200">
                <a:solidFill>
                  <a:schemeClr val="tx1"/>
                </a:solidFill>
                <a:effectLst/>
                <a:latin typeface="+mn-lt"/>
                <a:ea typeface="+mn-ea"/>
                <a:cs typeface="+mn-cs"/>
              </a:rPr>
              <a:t>Communication: </a:t>
            </a:r>
            <a:r>
              <a:rPr lang="en-US" sz="1200" b="0" i="0" kern="1200">
                <a:solidFill>
                  <a:schemeClr val="tx1"/>
                </a:solidFill>
                <a:effectLst/>
                <a:latin typeface="+mn-lt"/>
                <a:ea typeface="+mn-ea"/>
                <a:cs typeface="+mn-cs"/>
              </a:rPr>
              <a:t>How are HR professionals represented at the highest level within your unit?  Are you included in leadership meetings with the dean, associate deans, and department heads? Are HR programs communicated through another person that is not the senior HR professional? Does leadership in your unit meet regularly or is information shared virtually (email, Teams, </a:t>
            </a:r>
            <a:r>
              <a:rPr lang="en-US" sz="1200" b="0" i="0" kern="1200" err="1">
                <a:solidFill>
                  <a:schemeClr val="tx1"/>
                </a:solidFill>
                <a:effectLst/>
                <a:latin typeface="+mn-lt"/>
                <a:ea typeface="+mn-ea"/>
                <a:cs typeface="+mn-cs"/>
              </a:rPr>
              <a:t>etc</a:t>
            </a:r>
            <a:r>
              <a:rPr lang="en-US" sz="1200" b="0" i="0" kern="1200">
                <a:solidFill>
                  <a:schemeClr val="tx1"/>
                </a:solidFill>
                <a:effectLst/>
                <a:latin typeface="+mn-lt"/>
                <a:ea typeface="+mn-ea"/>
                <a:cs typeface="+mn-cs"/>
              </a:rPr>
              <a:t>)? </a:t>
            </a:r>
          </a:p>
          <a:p>
            <a:pPr rtl="0" fontAlgn="base"/>
            <a:r>
              <a:rPr lang="en-US" sz="1200" b="1" i="0" kern="1200">
                <a:solidFill>
                  <a:schemeClr val="tx1"/>
                </a:solidFill>
                <a:effectLst/>
                <a:latin typeface="+mn-lt"/>
                <a:ea typeface="+mn-ea"/>
                <a:cs typeface="+mn-cs"/>
              </a:rPr>
              <a:t>Timing: </a:t>
            </a:r>
            <a:r>
              <a:rPr lang="en-US" sz="1200" b="0" i="0" kern="1200">
                <a:solidFill>
                  <a:schemeClr val="tx1"/>
                </a:solidFill>
                <a:effectLst/>
                <a:latin typeface="+mn-lt"/>
                <a:ea typeface="+mn-ea"/>
                <a:cs typeface="+mn-cs"/>
              </a:rPr>
              <a:t>Does your leadership follow a funds-first approach and only proceed when budgets are approved?  Does your leadership follow a schedule for reclassifications, including those that are title-series promotions or may supervisors submit as the need arises? </a:t>
            </a:r>
          </a:p>
          <a:p>
            <a:pPr rtl="0" fontAlgn="base"/>
            <a:r>
              <a:rPr lang="en-US" sz="1200" b="1" i="0" kern="1200">
                <a:solidFill>
                  <a:schemeClr val="tx1"/>
                </a:solidFill>
                <a:effectLst/>
                <a:latin typeface="+mn-lt"/>
                <a:ea typeface="+mn-ea"/>
                <a:cs typeface="+mn-cs"/>
              </a:rPr>
              <a:t>Priorities</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How do supervisors in your unit consider new or additional responsibilities?  Are new positions requested often (Amanda’s unicorn approach) or are existing job descriptions retrofit to meet as much of the need as possible?  To what extent is additional compensation offered (z-jobs, overload, overtime, out-of-class)?  </a:t>
            </a:r>
          </a:p>
          <a:p>
            <a:pPr rtl="0" fontAlgn="base"/>
            <a:r>
              <a:rPr lang="en-US" sz="1200" b="0" i="0" kern="1200">
                <a:solidFill>
                  <a:schemeClr val="tx1"/>
                </a:solidFill>
                <a:effectLst/>
                <a:latin typeface="+mn-lt"/>
                <a:ea typeface="+mn-ea"/>
                <a:cs typeface="+mn-cs"/>
              </a:rPr>
              <a:t>Upon termination of positions, do not immediately replace as-is. Requires a review of current priorities in order to ensure this is the right level of position. </a:t>
            </a:r>
          </a:p>
          <a:p>
            <a:pPr rtl="0" fontAlgn="base"/>
            <a:r>
              <a:rPr lang="en-US" sz="1200" b="1" i="0" kern="1200">
                <a:solidFill>
                  <a:schemeClr val="tx1"/>
                </a:solidFill>
                <a:effectLst/>
                <a:latin typeface="+mn-lt"/>
                <a:ea typeface="+mn-ea"/>
                <a:cs typeface="+mn-cs"/>
              </a:rPr>
              <a:t>Reporting structures:  </a:t>
            </a:r>
            <a:r>
              <a:rPr lang="en-US" sz="1200" b="0" i="0" kern="1200">
                <a:solidFill>
                  <a:schemeClr val="tx1"/>
                </a:solidFill>
                <a:effectLst/>
                <a:latin typeface="+mn-lt"/>
                <a:ea typeface="+mn-ea"/>
                <a:cs typeface="+mn-cs"/>
              </a:rPr>
              <a:t>Does the HR function report directly to the Dean/VP or to a Director?  Who is the customer and are they asked to evaluate the performance of HR professionals in the unit?  Does the Budget Officer report directly to the Dean/VP or someone else in the unit?  Who is the customer and are they asked to evaluate the performance of the financial personnel in the unit? </a:t>
            </a:r>
          </a:p>
          <a:p>
            <a:pPr rtl="0" fontAlgn="base"/>
            <a:r>
              <a:rPr lang="en-US" sz="1200" b="1" i="0" kern="1200">
                <a:solidFill>
                  <a:schemeClr val="tx1"/>
                </a:solidFill>
                <a:effectLst/>
                <a:latin typeface="+mn-lt"/>
                <a:ea typeface="+mn-ea"/>
                <a:cs typeface="+mn-cs"/>
              </a:rPr>
              <a:t>Compensation programs </a:t>
            </a:r>
            <a:r>
              <a:rPr lang="en-US" sz="1200" b="0" i="0" kern="1200">
                <a:solidFill>
                  <a:schemeClr val="tx1"/>
                </a:solidFill>
                <a:effectLst/>
                <a:latin typeface="+mn-lt"/>
                <a:ea typeface="+mn-ea"/>
                <a:cs typeface="+mn-cs"/>
              </a:rPr>
              <a:t>(market study/salary alignments, title series promotions... </a:t>
            </a:r>
          </a:p>
          <a:p>
            <a:pPr rtl="0" fontAlgn="base"/>
            <a:r>
              <a:rPr lang="en-US" sz="1200" b="0" i="0" kern="1200">
                <a:solidFill>
                  <a:schemeClr val="tx1"/>
                </a:solidFill>
                <a:effectLst/>
                <a:latin typeface="+mn-lt"/>
                <a:ea typeface="+mn-ea"/>
                <a:cs typeface="+mn-cs"/>
              </a:rPr>
              <a:t>Are sufficient resources available to HR professionals who are supporting hiring managers and department heads (pay evaluator, market salaries, budget, </a:t>
            </a:r>
            <a:r>
              <a:rPr lang="en-US" sz="1200" b="0" i="0" kern="1200" err="1">
                <a:solidFill>
                  <a:schemeClr val="tx1"/>
                </a:solidFill>
                <a:effectLst/>
                <a:latin typeface="+mn-lt"/>
                <a:ea typeface="+mn-ea"/>
                <a:cs typeface="+mn-cs"/>
              </a:rPr>
              <a:t>etc</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Budget: </a:t>
            </a:r>
          </a:p>
          <a:p>
            <a:pPr rtl="0" fontAlgn="base"/>
            <a:r>
              <a:rPr lang="en-US" sz="1200" b="1" i="0" kern="1200">
                <a:solidFill>
                  <a:schemeClr val="tx1"/>
                </a:solidFill>
                <a:effectLst/>
                <a:latin typeface="+mn-lt"/>
                <a:ea typeface="+mn-ea"/>
                <a:cs typeface="+mn-cs"/>
              </a:rPr>
              <a:t>Classification programs </a:t>
            </a:r>
            <a:r>
              <a:rPr lang="en-US" sz="1200" b="0" i="0" kern="1200">
                <a:solidFill>
                  <a:schemeClr val="tx1"/>
                </a:solidFill>
                <a:effectLst/>
                <a:latin typeface="+mn-lt"/>
                <a:ea typeface="+mn-ea"/>
                <a:cs typeface="+mn-cs"/>
              </a:rPr>
              <a:t>(duties based, benchmarks, creative/critical thinking... </a:t>
            </a:r>
          </a:p>
          <a:p>
            <a:pPr rtl="0" fontAlgn="base"/>
            <a:r>
              <a:rPr lang="en-US" sz="1200" b="0" i="0" kern="1200">
                <a:solidFill>
                  <a:schemeClr val="tx1"/>
                </a:solidFill>
                <a:effectLst/>
                <a:latin typeface="+mn-lt"/>
                <a:ea typeface="+mn-ea"/>
                <a:cs typeface="+mn-cs"/>
              </a:rPr>
              <a:t>What role does HR personnel play in advising the title or level of work being done?  Are sufficient resources available to support HR professionals making recommendations (</a:t>
            </a:r>
            <a:r>
              <a:rPr lang="en-US" sz="1200" b="0" i="0" kern="1200" err="1">
                <a:solidFill>
                  <a:schemeClr val="tx1"/>
                </a:solidFill>
                <a:effectLst/>
                <a:latin typeface="+mn-lt"/>
                <a:ea typeface="+mn-ea"/>
                <a:cs typeface="+mn-cs"/>
              </a:rPr>
              <a:t>JDXpert</a:t>
            </a:r>
            <a:r>
              <a:rPr lang="en-US" sz="1200" b="0" i="0" kern="1200">
                <a:solidFill>
                  <a:schemeClr val="tx1"/>
                </a:solidFill>
                <a:effectLst/>
                <a:latin typeface="+mn-lt"/>
                <a:ea typeface="+mn-ea"/>
                <a:cs typeface="+mn-cs"/>
              </a:rPr>
              <a:t>, Faculty Handbook, Student and TES Employment, </a:t>
            </a:r>
            <a:r>
              <a:rPr lang="en-US" sz="1200" b="0" i="0" kern="1200" err="1">
                <a:solidFill>
                  <a:schemeClr val="tx1"/>
                </a:solidFill>
                <a:effectLst/>
                <a:latin typeface="+mn-lt"/>
                <a:ea typeface="+mn-ea"/>
                <a:cs typeface="+mn-cs"/>
              </a:rPr>
              <a:t>etc</a:t>
            </a:r>
            <a:r>
              <a:rPr lang="en-US" sz="1200" b="0" i="0" kern="1200">
                <a:solidFill>
                  <a:schemeClr val="tx1"/>
                </a:solidFill>
                <a:effectLst/>
                <a:latin typeface="+mn-lt"/>
                <a:ea typeface="+mn-ea"/>
                <a:cs typeface="+mn-cs"/>
              </a:rPr>
              <a:t>)? </a:t>
            </a:r>
          </a:p>
          <a:p>
            <a:pPr rtl="0" fontAlgn="base"/>
            <a:r>
              <a:rPr lang="en-US" sz="1200" b="1" i="0" kern="1200">
                <a:solidFill>
                  <a:schemeClr val="tx1"/>
                </a:solidFill>
                <a:effectLst/>
                <a:latin typeface="+mn-lt"/>
                <a:ea typeface="+mn-ea"/>
                <a:cs typeface="+mn-cs"/>
              </a:rPr>
              <a:t>Tools : </a:t>
            </a:r>
            <a:r>
              <a:rPr lang="en-US" sz="1200" b="0" i="0" kern="1200">
                <a:solidFill>
                  <a:schemeClr val="tx1"/>
                </a:solidFill>
                <a:effectLst/>
                <a:latin typeface="+mn-lt"/>
                <a:ea typeface="+mn-ea"/>
                <a:cs typeface="+mn-cs"/>
              </a:rPr>
              <a:t>Position Planning Workbook , Anaplan , </a:t>
            </a:r>
            <a:r>
              <a:rPr lang="en-US" sz="1200" b="0" i="0" kern="1200" err="1">
                <a:solidFill>
                  <a:schemeClr val="tx1"/>
                </a:solidFill>
                <a:effectLst/>
                <a:latin typeface="+mn-lt"/>
                <a:ea typeface="+mn-ea"/>
                <a:cs typeface="+mn-cs"/>
              </a:rPr>
              <a:t>JDXpert</a:t>
            </a:r>
            <a:r>
              <a:rPr lang="en-US" sz="1200" b="0" i="0" kern="1200">
                <a:solidFill>
                  <a:schemeClr val="tx1"/>
                </a:solidFill>
                <a:effectLst/>
                <a:latin typeface="+mn-lt"/>
                <a:ea typeface="+mn-ea"/>
                <a:cs typeface="+mn-cs"/>
              </a:rPr>
              <a:t> workflow , Ready (non-academic)?  Position Tracking (academic affairs)? </a:t>
            </a:r>
          </a:p>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9</a:t>
            </a:fld>
            <a:endParaRPr lang="en-US"/>
          </a:p>
        </p:txBody>
      </p:sp>
    </p:spTree>
    <p:extLst>
      <p:ext uri="{BB962C8B-B14F-4D97-AF65-F5344CB8AC3E}">
        <p14:creationId xmlns:p14="http://schemas.microsoft.com/office/powerpoint/2010/main" val="426687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424242"/>
                </a:solidFill>
              </a:rPr>
              <a:t>From transactional to transformational</a:t>
            </a:r>
            <a:endParaRPr lang="en-US"/>
          </a:p>
          <a:p>
            <a:r>
              <a:rPr lang="en-US">
                <a:solidFill>
                  <a:srgbClr val="424242"/>
                </a:solidFill>
              </a:rPr>
              <a:t>Historically, HR has often been viewed as a transactional function — processing paperwork, managing compliance, and executing routine tasks. But today, we’re shifting toward a transformational role. That means being proactive, strategic, and deeply embedded in the planning and decision-making processes that shape the future of our units. Position planning is a perfect example of where HR can lead transformation by aligning people decisions with institutional strategy.</a:t>
            </a:r>
            <a:endParaRPr lang="en-US"/>
          </a:p>
          <a:p>
            <a:endParaRPr lang="en-US">
              <a:ea typeface="Calibri"/>
              <a:cs typeface="Calibri"/>
            </a:endParaRPr>
          </a:p>
          <a:p>
            <a:r>
              <a:rPr lang="en-US" b="1">
                <a:solidFill>
                  <a:srgbClr val="424242"/>
                </a:solidFill>
              </a:rPr>
              <a:t>HR as a partner in budget and strategy</a:t>
            </a:r>
            <a:endParaRPr lang="en-US"/>
          </a:p>
          <a:p>
            <a:r>
              <a:rPr lang="en-US">
                <a:solidFill>
                  <a:srgbClr val="424242"/>
                </a:solidFill>
              </a:rPr>
              <a:t>HR isn’t just about people — it’s about how people drive performance, innovation, and outcomes. That’s why HR must be a full partner in budget conversations. When we’re at the table early, we can help shape decisions that reflect both financial realities and workforce needs. We bring insights into workload, span of control, and organizational structure that are essential for building a sustainable budget.</a:t>
            </a:r>
            <a:endParaRPr lang="en-US"/>
          </a:p>
          <a:p>
            <a:endParaRPr lang="en-US">
              <a:ea typeface="Calibri"/>
              <a:cs typeface="Calibri"/>
            </a:endParaRPr>
          </a:p>
          <a:p>
            <a:r>
              <a:rPr lang="en-US" b="1">
                <a:solidFill>
                  <a:srgbClr val="424242"/>
                </a:solidFill>
              </a:rPr>
              <a:t>Bringing the people perspective to budget planning</a:t>
            </a:r>
            <a:endParaRPr lang="en-US"/>
          </a:p>
          <a:p>
            <a:r>
              <a:rPr lang="en-US">
                <a:solidFill>
                  <a:srgbClr val="424242"/>
                </a:solidFill>
              </a:rPr>
              <a:t>Every budget decision is a people decision. Whether it’s funding a new position, approving a reclassification, or planning for promotions — these choices impact morale, retention, and productivity. HR brings the people perspective to financial planning by ensuring that decisions are not just cost-effective, but also talent-smart. We help units think about the long-term implications of their staffing choices.</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991A6AEC-34C5-724F-A9F3-C32254C34CCA}" type="slidenum">
              <a:rPr lang="en-US" smtClean="0"/>
              <a:t>10</a:t>
            </a:fld>
            <a:endParaRPr lang="en-US"/>
          </a:p>
        </p:txBody>
      </p:sp>
    </p:spTree>
    <p:extLst>
      <p:ext uri="{BB962C8B-B14F-4D97-AF65-F5344CB8AC3E}">
        <p14:creationId xmlns:p14="http://schemas.microsoft.com/office/powerpoint/2010/main" val="2063541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Shelly</a:t>
            </a:r>
          </a:p>
        </p:txBody>
      </p:sp>
      <p:sp>
        <p:nvSpPr>
          <p:cNvPr id="4" name="Slide Number Placeholder 3"/>
          <p:cNvSpPr>
            <a:spLocks noGrp="1"/>
          </p:cNvSpPr>
          <p:nvPr>
            <p:ph type="sldNum" sz="quarter" idx="5"/>
          </p:nvPr>
        </p:nvSpPr>
        <p:spPr/>
        <p:txBody>
          <a:bodyPr/>
          <a:lstStyle/>
          <a:p>
            <a:fld id="{991A6AEC-34C5-724F-A9F3-C32254C34CCA}" type="slidenum">
              <a:rPr lang="en-US" smtClean="0"/>
              <a:t>11</a:t>
            </a:fld>
            <a:endParaRPr lang="en-US"/>
          </a:p>
        </p:txBody>
      </p:sp>
    </p:spTree>
    <p:extLst>
      <p:ext uri="{BB962C8B-B14F-4D97-AF65-F5344CB8AC3E}">
        <p14:creationId xmlns:p14="http://schemas.microsoft.com/office/powerpoint/2010/main" val="1848409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10633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6" orient="horz" pos="408" userDrawn="1">
          <p15:clr>
            <a:srgbClr val="FBAE40"/>
          </p15:clr>
        </p15:guide>
        <p15:guide id="7" orient="horz" pos="4224" userDrawn="1">
          <p15:clr>
            <a:srgbClr val="FBAE40"/>
          </p15:clr>
        </p15:guide>
        <p15:guide id="8"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946658"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a:t>Content – Arial, 12 </a:t>
            </a:r>
            <a:r>
              <a:rPr lang="en-US" err="1"/>
              <a:t>pt</a:t>
            </a:r>
            <a:r>
              <a:rPr lang="en-US"/>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a:t>To change the photo and maintain size/shape, delete existing photo, click the picture icon in the center of the placeholder, locate/select a photo from your file options that appear, click Insert.  </a:t>
            </a:r>
          </a:p>
        </p:txBody>
      </p:sp>
      <p:sp>
        <p:nvSpPr>
          <p:cNvPr id="2" name="Title 1">
            <a:extLst>
              <a:ext uri="{FF2B5EF4-FFF2-40B4-BE49-F238E27FC236}">
                <a16:creationId xmlns:a16="http://schemas.microsoft.com/office/drawing/2014/main" id="{66FFF901-05BA-8A3E-891E-5FA2F599501B}"/>
              </a:ext>
            </a:extLst>
          </p:cNvPr>
          <p:cNvSpPr>
            <a:spLocks noGrp="1"/>
          </p:cNvSpPr>
          <p:nvPr>
            <p:ph type="title" hasCustomPrompt="1"/>
          </p:nvPr>
        </p:nvSpPr>
        <p:spPr/>
        <p:txBody>
          <a:bodyPr/>
          <a:lstStyle/>
          <a:p>
            <a:r>
              <a:rPr lang="en-US"/>
              <a:t>TITLE — avenir NEXT LT PRO, DEMI, 28 PT, dark BLUE, caps</a:t>
            </a:r>
          </a:p>
        </p:txBody>
      </p:sp>
      <p:sp>
        <p:nvSpPr>
          <p:cNvPr id="3" name="Footer Placeholder 4">
            <a:extLst>
              <a:ext uri="{FF2B5EF4-FFF2-40B4-BE49-F238E27FC236}">
                <a16:creationId xmlns:a16="http://schemas.microsoft.com/office/drawing/2014/main" id="{70C08F04-C2CD-4A5B-56E3-B08A0BD55FB1}"/>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4" name="Slide Number Placeholder 5">
            <a:extLst>
              <a:ext uri="{FF2B5EF4-FFF2-40B4-BE49-F238E27FC236}">
                <a16:creationId xmlns:a16="http://schemas.microsoft.com/office/drawing/2014/main" id="{2EAB1B03-47C8-C087-3231-E17E06D6ECE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6896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userDrawn="1">
          <p15:clr>
            <a:srgbClr val="FBAE40"/>
          </p15:clr>
        </p15:guide>
        <p15:guide id="2" pos="7464" userDrawn="1">
          <p15:clr>
            <a:srgbClr val="FBAE40"/>
          </p15:clr>
        </p15:guide>
        <p15:guide id="3" pos="216" userDrawn="1">
          <p15:clr>
            <a:srgbClr val="FBAE40"/>
          </p15:clr>
        </p15:guide>
        <p15:guide id="5" orient="horz" pos="408" userDrawn="1">
          <p15:clr>
            <a:srgbClr val="FBAE40"/>
          </p15:clr>
        </p15:guide>
        <p15:guide id="6" pos="3576" userDrawn="1">
          <p15:clr>
            <a:srgbClr val="FBAE40"/>
          </p15:clr>
        </p15:guide>
        <p15:guide id="7" pos="3672" userDrawn="1">
          <p15:clr>
            <a:srgbClr val="FBAE40"/>
          </p15:clr>
        </p15:guide>
        <p15:guide id="8" orient="horz" pos="648" userDrawn="1">
          <p15:clr>
            <a:srgbClr val="FBAE40"/>
          </p15:clr>
        </p15:guide>
        <p15:guide id="9" orient="horz" pos="3888" userDrawn="1">
          <p15:clr>
            <a:srgbClr val="FBAE40"/>
          </p15:clr>
        </p15:guide>
        <p15:guide id="10" orient="horz" pos="1752" userDrawn="1">
          <p15:clr>
            <a:srgbClr val="FBAE40"/>
          </p15:clr>
        </p15:guide>
        <p15:guide id="11" orient="horz" pos="2712" userDrawn="1">
          <p15:clr>
            <a:srgbClr val="FBAE40"/>
          </p15:clr>
        </p15:guide>
        <p15:guide id="12" orient="horz" pos="2784" userDrawn="1">
          <p15:clr>
            <a:srgbClr val="FBAE40"/>
          </p15:clr>
        </p15:guide>
        <p15:guide id="14" orient="horz" pos="4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 Icons_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EBFADA-9ECE-88BC-AFF2-7546A760BD11}"/>
              </a:ext>
            </a:extLst>
          </p:cNvPr>
          <p:cNvSpPr>
            <a:spLocks noGrp="1"/>
          </p:cNvSpPr>
          <p:nvPr>
            <p:ph type="title" hasCustomPrompt="1"/>
          </p:nvPr>
        </p:nvSpPr>
        <p:spPr/>
        <p:txBody>
          <a:bodyPr/>
          <a:lstStyle/>
          <a:p>
            <a:r>
              <a:rPr lang="en-US"/>
              <a:t>TITLE — avenir NEXT LT PRO, DEMI, 28 PT, dark BLUE, caps</a:t>
            </a:r>
          </a:p>
        </p:txBody>
      </p:sp>
      <p:sp>
        <p:nvSpPr>
          <p:cNvPr id="5" name="Footer Placeholder 4">
            <a:extLst>
              <a:ext uri="{FF2B5EF4-FFF2-40B4-BE49-F238E27FC236}">
                <a16:creationId xmlns:a16="http://schemas.microsoft.com/office/drawing/2014/main" id="{1A967034-F5F3-BFFB-769E-A83283FFB91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3C9BFE55-A29D-AA51-BC10-7EE8372A07F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16417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userDrawn="1">
          <p15:clr>
            <a:srgbClr val="FBAE40"/>
          </p15:clr>
        </p15:guide>
        <p15:guide id="3" pos="216" userDrawn="1">
          <p15:clr>
            <a:srgbClr val="FBAE40"/>
          </p15:clr>
        </p15:guide>
        <p15:guide id="4" pos="7464" userDrawn="1">
          <p15:clr>
            <a:srgbClr val="FBAE40"/>
          </p15:clr>
        </p15:guide>
        <p15:guide id="6" pos="6408" userDrawn="1">
          <p15:clr>
            <a:srgbClr val="FBAE40"/>
          </p15:clr>
        </p15:guide>
        <p15:guide id="7" pos="720" userDrawn="1">
          <p15:clr>
            <a:srgbClr val="FBAE40"/>
          </p15:clr>
        </p15:guide>
        <p15:guide id="8" pos="6936" userDrawn="1">
          <p15:clr>
            <a:srgbClr val="FBAE40"/>
          </p15:clr>
        </p15:guide>
        <p15:guide id="9" orient="horz" pos="408" userDrawn="1">
          <p15:clr>
            <a:srgbClr val="FBAE40"/>
          </p15:clr>
        </p15:guide>
        <p15:guide id="10" orient="horz" pos="840" userDrawn="1">
          <p15:clr>
            <a:srgbClr val="FBAE40"/>
          </p15:clr>
        </p15:guide>
        <p15:guide id="11" orient="horz" pos="3168" userDrawn="1">
          <p15:clr>
            <a:srgbClr val="FBAE40"/>
          </p15:clr>
        </p15:guide>
        <p15:guide id="12"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 Icons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5E40D3-F6D6-F44B-B312-C8C3C219C114}"/>
              </a:ext>
            </a:extLst>
          </p:cNvPr>
          <p:cNvSpPr>
            <a:spLocks noGrp="1"/>
          </p:cNvSpPr>
          <p:nvPr>
            <p:ph type="sldNum" sz="quarter" idx="23"/>
          </p:nvPr>
        </p:nvSpPr>
        <p:spPr/>
        <p:txBody>
          <a:bodyPr/>
          <a:lstStyle/>
          <a:p>
            <a:fld id="{9564885F-477D-A14D-B2C1-5ECAF755F313}" type="slidenum">
              <a:rPr lang="en-US" smtClean="0"/>
              <a:pPr/>
              <a:t>‹#›</a:t>
            </a:fld>
            <a:endParaRPr lang="en-US" spc="400"/>
          </a:p>
        </p:txBody>
      </p:sp>
      <p:sp>
        <p:nvSpPr>
          <p:cNvPr id="4" name="Footer Placeholder 3">
            <a:extLst>
              <a:ext uri="{FF2B5EF4-FFF2-40B4-BE49-F238E27FC236}">
                <a16:creationId xmlns:a16="http://schemas.microsoft.com/office/drawing/2014/main" id="{7CF0AE1D-97AE-0F48-B316-23990F7DBAC6}"/>
              </a:ext>
            </a:extLst>
          </p:cNvPr>
          <p:cNvSpPr>
            <a:spLocks noGrp="1"/>
          </p:cNvSpPr>
          <p:nvPr>
            <p:ph type="ftr" sz="quarter" idx="24"/>
          </p:nvPr>
        </p:nvSpPr>
        <p:spPr/>
        <p:txBody>
          <a:bodyPr/>
          <a:lstStyle/>
          <a:p>
            <a:endParaRPr lang="en-US"/>
          </a:p>
        </p:txBody>
      </p:sp>
      <p:sp>
        <p:nvSpPr>
          <p:cNvPr id="2" name="Title 1">
            <a:extLst>
              <a:ext uri="{FF2B5EF4-FFF2-40B4-BE49-F238E27FC236}">
                <a16:creationId xmlns:a16="http://schemas.microsoft.com/office/drawing/2014/main" id="{44416E4B-D6CA-6A8E-DBF0-B92A06B40D52}"/>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0352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485900" y="1349036"/>
            <a:ext cx="9182100" cy="2244356"/>
          </a:xfrm>
        </p:spPr>
        <p:txBody>
          <a:bodyPr anchor="b">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4800" b="1" i="1">
                <a:solidFill>
                  <a:schemeClr val="bg1"/>
                </a:solidFill>
                <a:latin typeface="Avenir Next LT Pro Demi" panose="020B0504020202020204" pitchFamily="34" charset="77"/>
                <a:cs typeface="Arial" panose="020B0604020202020204" pitchFamily="34" charset="0"/>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i="1"/>
              <a:t>Quote text — Avenir Next LT Pro, Demi Italic, 48 </a:t>
            </a:r>
            <a:r>
              <a:rPr lang="en-US" i="1" err="1"/>
              <a:t>pt</a:t>
            </a:r>
            <a:r>
              <a:rPr lang="en-US" i="1"/>
              <a:t>, dark blue, sentence case.</a:t>
            </a:r>
          </a:p>
        </p:txBody>
      </p:sp>
      <p:sp>
        <p:nvSpPr>
          <p:cNvPr id="12" name="Content Placeholder 2">
            <a:extLst>
              <a:ext uri="{FF2B5EF4-FFF2-40B4-BE49-F238E27FC236}">
                <a16:creationId xmlns:a16="http://schemas.microsoft.com/office/drawing/2014/main" id="{741E1D58-DDCE-FE4F-B7B5-C762A613D1AD}"/>
              </a:ext>
            </a:extLst>
          </p:cNvPr>
          <p:cNvSpPr>
            <a:spLocks noGrp="1"/>
          </p:cNvSpPr>
          <p:nvPr>
            <p:ph idx="13" hasCustomPrompt="1"/>
          </p:nvPr>
        </p:nvSpPr>
        <p:spPr>
          <a:xfrm>
            <a:off x="1485900" y="3833561"/>
            <a:ext cx="9182100" cy="489930"/>
          </a:xfrm>
        </p:spPr>
        <p:txBody>
          <a:bodyPr anchor="t">
            <a:noAutofit/>
          </a:bodyPr>
          <a:lstStyle>
            <a:lvl1pPr marL="0" indent="0" algn="r">
              <a:buNone/>
              <a:defRPr sz="2400">
                <a:solidFill>
                  <a:schemeClr val="accent2"/>
                </a:solidFill>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a:t>Author — </a:t>
            </a:r>
            <a:r>
              <a:rPr lang="en-US" sz="2400"/>
              <a:t>Avenir Next LT Pro, Regular, 24 </a:t>
            </a:r>
            <a:r>
              <a:rPr lang="en-US" sz="2400" err="1"/>
              <a:t>pt</a:t>
            </a:r>
            <a:r>
              <a:rPr lang="en-US" sz="2400"/>
              <a:t>, Orange, Title Case</a:t>
            </a:r>
          </a:p>
        </p:txBody>
      </p:sp>
      <p:sp>
        <p:nvSpPr>
          <p:cNvPr id="5" name="Footer Placeholder 4">
            <a:extLst>
              <a:ext uri="{FF2B5EF4-FFF2-40B4-BE49-F238E27FC236}">
                <a16:creationId xmlns:a16="http://schemas.microsoft.com/office/drawing/2014/main" id="{92CA122D-94E2-303B-2130-BA13E870F5E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4BEF5716-1F6D-F148-3B41-2BF1984EB550}"/>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14249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pos="6720" userDrawn="1">
          <p15:clr>
            <a:srgbClr val="FBAE40"/>
          </p15:clr>
        </p15:guide>
        <p15:guide id="6" pos="936" userDrawn="1">
          <p15:clr>
            <a:srgbClr val="FBAE40"/>
          </p15:clr>
        </p15:guide>
        <p15:guide id="7" orient="horz" pos="42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Informa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B2E10-7198-50D5-2AA5-93662E9B65E4}"/>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3" name="Picture 2" descr="Logo&#10;&#10;Description automatically generated">
            <a:extLst>
              <a:ext uri="{FF2B5EF4-FFF2-40B4-BE49-F238E27FC236}">
                <a16:creationId xmlns:a16="http://schemas.microsoft.com/office/drawing/2014/main" id="{41578272-D0BC-3608-B333-166A7220BDC4}"/>
              </a:ext>
            </a:extLst>
          </p:cNvPr>
          <p:cNvPicPr>
            <a:picLocks noChangeAspect="1"/>
          </p:cNvPicPr>
          <p:nvPr userDrawn="1"/>
        </p:nvPicPr>
        <p:blipFill>
          <a:blip r:embed="rId4"/>
          <a:stretch>
            <a:fillRect/>
          </a:stretch>
        </p:blipFill>
        <p:spPr>
          <a:xfrm>
            <a:off x="5065806" y="2053170"/>
            <a:ext cx="2060389" cy="1375830"/>
          </a:xfrm>
          <a:prstGeom prst="rect">
            <a:avLst/>
          </a:prstGeom>
        </p:spPr>
      </p:pic>
    </p:spTree>
    <p:extLst>
      <p:ext uri="{BB962C8B-B14F-4D97-AF65-F5344CB8AC3E}">
        <p14:creationId xmlns:p14="http://schemas.microsoft.com/office/powerpoint/2010/main" val="6129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Ful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155C2-4379-2A11-0BD8-7426CFF3EF8F}"/>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5" name="Picture 4" descr="Logo&#10;&#10;Description automatically generated">
            <a:extLst>
              <a:ext uri="{FF2B5EF4-FFF2-40B4-BE49-F238E27FC236}">
                <a16:creationId xmlns:a16="http://schemas.microsoft.com/office/drawing/2014/main" id="{DB347DCB-34EA-F5EC-8802-6B556CE4DD30}"/>
              </a:ext>
            </a:extLst>
          </p:cNvPr>
          <p:cNvPicPr>
            <a:picLocks noChangeAspect="1"/>
          </p:cNvPicPr>
          <p:nvPr userDrawn="1"/>
        </p:nvPicPr>
        <p:blipFill>
          <a:blip r:embed="rId4"/>
          <a:stretch>
            <a:fillRect/>
          </a:stretch>
        </p:blipFill>
        <p:spPr>
          <a:xfrm>
            <a:off x="5069822" y="2052060"/>
            <a:ext cx="2056374" cy="1631615"/>
          </a:xfrm>
          <a:prstGeom prst="rect">
            <a:avLst/>
          </a:prstGeom>
        </p:spPr>
      </p:pic>
    </p:spTree>
    <p:extLst>
      <p:ext uri="{BB962C8B-B14F-4D97-AF65-F5344CB8AC3E}">
        <p14:creationId xmlns:p14="http://schemas.microsoft.com/office/powerpoint/2010/main" val="23416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Image Backgroun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8665F-5F8B-E496-5A58-AA0A9793070A}"/>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spTree>
    <p:extLst>
      <p:ext uri="{BB962C8B-B14F-4D97-AF65-F5344CB8AC3E}">
        <p14:creationId xmlns:p14="http://schemas.microsoft.com/office/powerpoint/2010/main" val="30752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727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8616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Tree>
    <p:extLst>
      <p:ext uri="{BB962C8B-B14F-4D97-AF65-F5344CB8AC3E}">
        <p14:creationId xmlns:p14="http://schemas.microsoft.com/office/powerpoint/2010/main" val="419558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a:t>
            </a:r>
            <a:r>
              <a:rPr lang="en-US" err="1"/>
              <a:t>lt</a:t>
            </a:r>
            <a:r>
              <a:rPr lang="en-US"/>
              <a:t> pro, demi, 18 </a:t>
            </a:r>
            <a:r>
              <a:rPr lang="en-US" err="1"/>
              <a:t>pt</a:t>
            </a:r>
            <a:r>
              <a:rPr lang="en-US"/>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37798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8164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2739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9943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userDrawn="1">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8106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Content – Avenir Next LT Pro, Regular, 16 </a:t>
            </a:r>
            <a:r>
              <a:rPr lang="en-US" err="1"/>
              <a:t>pt</a:t>
            </a:r>
            <a:r>
              <a:rPr lang="en-US"/>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0761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a:t>Content – Avenir Next LT Pro, Regular, 12 </a:t>
            </a:r>
            <a:r>
              <a:rPr lang="en-US" err="1"/>
              <a:t>pt</a:t>
            </a:r>
            <a:r>
              <a:rPr lang="en-US"/>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a:t>TITLE — avenir NEXT LT PRO, DEMI, 28 PT, DARK BLUE, caps</a:t>
            </a:r>
          </a:p>
        </p:txBody>
      </p:sp>
    </p:spTree>
    <p:extLst>
      <p:ext uri="{BB962C8B-B14F-4D97-AF65-F5344CB8AC3E}">
        <p14:creationId xmlns:p14="http://schemas.microsoft.com/office/powerpoint/2010/main" val="160866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userDrawn="1">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59471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6710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9994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6806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3210"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ALL CAPS</a:t>
            </a:r>
          </a:p>
        </p:txBody>
      </p:sp>
      <p:sp>
        <p:nvSpPr>
          <p:cNvPr id="4" name="Slide Number Placeholder 3">
            <a:extLst>
              <a:ext uri="{FF2B5EF4-FFF2-40B4-BE49-F238E27FC236}">
                <a16:creationId xmlns:a16="http://schemas.microsoft.com/office/drawing/2014/main" id="{8843B946-D2E2-D646-AFE9-A127CD1C19EF}"/>
              </a:ext>
            </a:extLst>
          </p:cNvPr>
          <p:cNvSpPr>
            <a:spLocks noGrp="1"/>
          </p:cNvSpPr>
          <p:nvPr>
            <p:ph type="sldNum" sz="quarter" idx="14"/>
          </p:nvPr>
        </p:nvSpPr>
        <p:spPr/>
        <p:txBody>
          <a:bodyPr/>
          <a:lstStyle/>
          <a:p>
            <a:fld id="{9564885F-477D-A14D-B2C1-5ECAF755F313}" type="slidenum">
              <a:rPr lang="en-US" smtClean="0"/>
              <a:pPr/>
              <a:t>‹#›</a:t>
            </a:fld>
            <a:endParaRPr lang="en-US" spc="400"/>
          </a:p>
        </p:txBody>
      </p:sp>
      <p:sp>
        <p:nvSpPr>
          <p:cNvPr id="7" name="Footer Placeholder 6">
            <a:extLst>
              <a:ext uri="{FF2B5EF4-FFF2-40B4-BE49-F238E27FC236}">
                <a16:creationId xmlns:a16="http://schemas.microsoft.com/office/drawing/2014/main" id="{74CC990C-4EF5-D644-8DBC-E0234D61CCAF}"/>
              </a:ext>
            </a:extLst>
          </p:cNvPr>
          <p:cNvSpPr>
            <a:spLocks noGrp="1"/>
          </p:cNvSpPr>
          <p:nvPr>
            <p:ph type="ftr" sz="quarter" idx="15"/>
          </p:nvPr>
        </p:nvSpPr>
        <p:spPr/>
        <p:txBody>
          <a:bodyPr/>
          <a:lstStyle/>
          <a:p>
            <a:endParaRPr lang="en-US"/>
          </a:p>
        </p:txBody>
      </p:sp>
      <p:sp>
        <p:nvSpPr>
          <p:cNvPr id="2" name="Title 1">
            <a:extLst>
              <a:ext uri="{FF2B5EF4-FFF2-40B4-BE49-F238E27FC236}">
                <a16:creationId xmlns:a16="http://schemas.microsoft.com/office/drawing/2014/main" id="{D2B0CEC4-5AA2-384C-A2A4-9C0672E515B3}"/>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21099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36584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409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2520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userDrawn="1">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27820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3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a:t>To insert an image</a:t>
            </a:r>
          </a:p>
          <a:p>
            <a:pPr lvl="1">
              <a:spcAft>
                <a:spcPts val="200"/>
              </a:spcAft>
            </a:pPr>
            <a:r>
              <a:rPr lang="en-US"/>
              <a:t>Click the center of the placeholder</a:t>
            </a:r>
          </a:p>
          <a:p>
            <a:pPr lvl="1">
              <a:spcAft>
                <a:spcPts val="200"/>
              </a:spcAft>
            </a:pPr>
            <a:r>
              <a:rPr lang="en-US"/>
              <a:t>From your computer’s file options that appear, select the image you want </a:t>
            </a:r>
          </a:p>
          <a:p>
            <a:pPr lvl="1">
              <a:spcAft>
                <a:spcPts val="200"/>
              </a:spcAft>
            </a:pPr>
            <a:r>
              <a:rPr lang="en-US"/>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a:t>To insert an image</a:t>
            </a:r>
          </a:p>
          <a:p>
            <a:pPr lvl="1">
              <a:spcAft>
                <a:spcPts val="200"/>
              </a:spcAft>
            </a:pPr>
            <a:r>
              <a:rPr lang="en-US"/>
              <a:t>Click the center of the placeholder</a:t>
            </a:r>
          </a:p>
          <a:p>
            <a:pPr lvl="1">
              <a:spcAft>
                <a:spcPts val="200"/>
              </a:spcAft>
            </a:pPr>
            <a:r>
              <a:rPr lang="en-US"/>
              <a:t>From your computer’s file options that appear, select the image you want </a:t>
            </a:r>
          </a:p>
          <a:p>
            <a:pPr lvl="1">
              <a:spcAft>
                <a:spcPts val="200"/>
              </a:spcAft>
            </a:pPr>
            <a:r>
              <a:rPr lang="en-US"/>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spTree>
    <p:extLst>
      <p:ext uri="{BB962C8B-B14F-4D97-AF65-F5344CB8AC3E}">
        <p14:creationId xmlns:p14="http://schemas.microsoft.com/office/powerpoint/2010/main" val="170961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2376" userDrawn="1">
          <p15:clr>
            <a:srgbClr val="FBAE40"/>
          </p15:clr>
        </p15:guide>
        <p15:guide id="3" pos="7464" userDrawn="1">
          <p15:clr>
            <a:srgbClr val="FBAE40"/>
          </p15:clr>
        </p15:guide>
        <p15:guide id="4" orient="horz" pos="1008" userDrawn="1">
          <p15:clr>
            <a:srgbClr val="FBAE40"/>
          </p15:clr>
        </p15:guide>
        <p15:guide id="5" orient="horz" pos="2208" userDrawn="1">
          <p15:clr>
            <a:srgbClr val="FBAE40"/>
          </p15:clr>
        </p15:guide>
        <p15:guide id="6" orient="horz" pos="2568" userDrawn="1">
          <p15:clr>
            <a:srgbClr val="FBAE40"/>
          </p15:clr>
        </p15:guide>
        <p15:guide id="7" orient="horz" pos="4176" userDrawn="1">
          <p15:clr>
            <a:srgbClr val="FBAE40"/>
          </p15:clr>
        </p15:guide>
        <p15:guide id="8" pos="4056" userDrawn="1">
          <p15:clr>
            <a:srgbClr val="FBAE40"/>
          </p15:clr>
        </p15:guide>
        <p15:guide id="9" pos="3912" userDrawn="1">
          <p15:clr>
            <a:srgbClr val="FBAE40"/>
          </p15:clr>
        </p15:guide>
        <p15:guide id="10" pos="216" userDrawn="1">
          <p15:clr>
            <a:srgbClr val="FBAE40"/>
          </p15:clr>
        </p15:guide>
        <p15:guide id="11" orient="horz" pos="379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a:t>TITLE — avenir NEXT LT PRO, DEMI, 28 PT, white, caps</a:t>
            </a:r>
          </a:p>
        </p:txBody>
      </p:sp>
    </p:spTree>
    <p:extLst>
      <p:ext uri="{BB962C8B-B14F-4D97-AF65-F5344CB8AC3E}">
        <p14:creationId xmlns:p14="http://schemas.microsoft.com/office/powerpoint/2010/main" val="7600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7464" userDrawn="1">
          <p15:clr>
            <a:srgbClr val="FBAE40"/>
          </p15:clr>
        </p15:guide>
        <p15:guide id="5" pos="216" userDrawn="1">
          <p15:clr>
            <a:srgbClr val="FBAE40"/>
          </p15:clr>
        </p15:guide>
        <p15:guide id="8" orient="horz" pos="3888" userDrawn="1">
          <p15:clr>
            <a:srgbClr val="FBAE40"/>
          </p15:clr>
        </p15:guide>
        <p15:guide id="9" orient="horz" pos="427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a:t>First level - white square bullets, Avenir Next LT Pro, Regular, 18 </a:t>
            </a:r>
            <a:r>
              <a:rPr lang="en-US" err="1"/>
              <a:t>pt</a:t>
            </a:r>
            <a:r>
              <a:rPr lang="en-US"/>
              <a:t>, dark blue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31940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35068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grpSp>
        <p:nvGrpSpPr>
          <p:cNvPr id="3" name="Group 2">
            <a:extLst>
              <a:ext uri="{FF2B5EF4-FFF2-40B4-BE49-F238E27FC236}">
                <a16:creationId xmlns:a16="http://schemas.microsoft.com/office/drawing/2014/main" id="{25C214D9-3B75-CB61-9C8D-F8B7A3358C42}"/>
              </a:ext>
            </a:extLst>
          </p:cNvPr>
          <p:cNvGrpSpPr/>
          <p:nvPr userDrawn="1"/>
        </p:nvGrpSpPr>
        <p:grpSpPr>
          <a:xfrm>
            <a:off x="5683065" y="5489999"/>
            <a:ext cx="821437" cy="706204"/>
            <a:chOff x="5683065" y="5489999"/>
            <a:chExt cx="821437" cy="706204"/>
          </a:xfrm>
        </p:grpSpPr>
        <p:sp>
          <p:nvSpPr>
            <p:cNvPr id="2" name="Triangle 1">
              <a:extLst>
                <a:ext uri="{FF2B5EF4-FFF2-40B4-BE49-F238E27FC236}">
                  <a16:creationId xmlns:a16="http://schemas.microsoft.com/office/drawing/2014/main" id="{BCA55C20-93AD-2815-92CF-95A1F4E8E264}"/>
                </a:ext>
              </a:extLst>
            </p:cNvPr>
            <p:cNvSpPr/>
            <p:nvPr userDrawn="1"/>
          </p:nvSpPr>
          <p:spPr>
            <a:xfrm>
              <a:off x="5793762" y="5577761"/>
              <a:ext cx="576302" cy="5079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2B29FA34-7599-7C4E-9348-0672AAEA11A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83065" y="5489999"/>
              <a:ext cx="821437" cy="706204"/>
            </a:xfrm>
            <a:prstGeom prst="rect">
              <a:avLst/>
            </a:prstGeom>
          </p:spPr>
        </p:pic>
      </p:grpSp>
    </p:spTree>
    <p:extLst>
      <p:ext uri="{BB962C8B-B14F-4D97-AF65-F5344CB8AC3E}">
        <p14:creationId xmlns:p14="http://schemas.microsoft.com/office/powerpoint/2010/main" val="364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userDrawn="1">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18B86-D6FE-1E4C-B019-27D99F3393F7}"/>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3" name="Footer Placeholder 2">
            <a:extLst>
              <a:ext uri="{FF2B5EF4-FFF2-40B4-BE49-F238E27FC236}">
                <a16:creationId xmlns:a16="http://schemas.microsoft.com/office/drawing/2014/main" id="{F49CC5BD-BC74-FF42-A01E-5C226F511CA2}"/>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8F5E04D9-491F-F216-3A3C-6BEEF9C90716}"/>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13677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13939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a:t>avenir next </a:t>
            </a:r>
            <a:r>
              <a:rPr lang="en-US" err="1"/>
              <a:t>lt</a:t>
            </a:r>
            <a:r>
              <a:rPr lang="en-US"/>
              <a:t> pro, demi, 36 </a:t>
            </a:r>
            <a:r>
              <a:rPr lang="en-US" err="1"/>
              <a:t>pt</a:t>
            </a:r>
            <a:r>
              <a:rPr lang="en-US"/>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a:t>Subtitle — avenir next </a:t>
            </a:r>
            <a:r>
              <a:rPr lang="en-US" err="1"/>
              <a:t>lt</a:t>
            </a:r>
            <a:r>
              <a:rPr lang="en-US"/>
              <a:t> pro, demi, 18 </a:t>
            </a:r>
            <a:r>
              <a:rPr lang="en-US" err="1"/>
              <a:t>pt</a:t>
            </a:r>
            <a:r>
              <a:rPr lang="en-US"/>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a:t>Presenter name or other additional text — </a:t>
            </a:r>
            <a:br>
              <a:rPr lang="en-GB"/>
            </a:br>
            <a:r>
              <a:rPr lang="en-GB"/>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1245388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a:t>avenir next </a:t>
            </a:r>
            <a:r>
              <a:rPr lang="en-US" err="1"/>
              <a:t>lt</a:t>
            </a:r>
            <a:r>
              <a:rPr lang="en-US"/>
              <a:t> pro, demi, 36 </a:t>
            </a:r>
            <a:r>
              <a:rPr lang="en-US" err="1"/>
              <a:t>pt</a:t>
            </a:r>
            <a:r>
              <a:rPr lang="en-US"/>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Subtitle — Avenir Next LT Pro, Demi, 18 PT, Orange, all caps</a:t>
            </a:r>
          </a:p>
        </p:txBody>
      </p:sp>
    </p:spTree>
    <p:extLst>
      <p:ext uri="{BB962C8B-B14F-4D97-AF65-F5344CB8AC3E}">
        <p14:creationId xmlns:p14="http://schemas.microsoft.com/office/powerpoint/2010/main" val="1726479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a:t>avenir next </a:t>
            </a:r>
            <a:r>
              <a:rPr lang="en-US" err="1"/>
              <a:t>lt</a:t>
            </a:r>
            <a:r>
              <a:rPr lang="en-US"/>
              <a:t> pro, demi, 36 </a:t>
            </a:r>
            <a:r>
              <a:rPr lang="en-US" err="1"/>
              <a:t>pt</a:t>
            </a:r>
            <a:r>
              <a:rPr lang="en-US"/>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Subtitle — Avenir Next LT Pro, Demi, 18 PT, Orange, all caps</a:t>
            </a:r>
          </a:p>
        </p:txBody>
      </p:sp>
    </p:spTree>
    <p:extLst>
      <p:ext uri="{BB962C8B-B14F-4D97-AF65-F5344CB8AC3E}">
        <p14:creationId xmlns:p14="http://schemas.microsoft.com/office/powerpoint/2010/main" val="997794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a:p>
            <a:pPr lvl="2"/>
            <a:endParaRPr lang="en-US"/>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a:p>
        </p:txBody>
      </p:sp>
    </p:spTree>
    <p:extLst>
      <p:ext uri="{BB962C8B-B14F-4D97-AF65-F5344CB8AC3E}">
        <p14:creationId xmlns:p14="http://schemas.microsoft.com/office/powerpoint/2010/main" val="214762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endParaRPr lang="en-US"/>
          </a:p>
        </p:txBody>
      </p:sp>
    </p:spTree>
    <p:extLst>
      <p:ext uri="{BB962C8B-B14F-4D97-AF65-F5344CB8AC3E}">
        <p14:creationId xmlns:p14="http://schemas.microsoft.com/office/powerpoint/2010/main" val="30661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31718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18092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27766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a:t>TITLE — avenir NEXT LT PRO, DEMI, 28 PT, white, caps</a:t>
            </a:r>
          </a:p>
        </p:txBody>
      </p:sp>
    </p:spTree>
    <p:extLst>
      <p:ext uri="{BB962C8B-B14F-4D97-AF65-F5344CB8AC3E}">
        <p14:creationId xmlns:p14="http://schemas.microsoft.com/office/powerpoint/2010/main" val="6246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34719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Tree>
    <p:extLst>
      <p:ext uri="{BB962C8B-B14F-4D97-AF65-F5344CB8AC3E}">
        <p14:creationId xmlns:p14="http://schemas.microsoft.com/office/powerpoint/2010/main" val="38073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5529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Content Placeholder 2"/>
          <p:cNvSpPr>
            <a:spLocks noGrp="1"/>
          </p:cNvSpPr>
          <p:nvPr>
            <p:ph idx="1" hasCustomPrompt="1"/>
          </p:nvPr>
        </p:nvSpPr>
        <p:spPr/>
        <p:txBody>
          <a:bodyPr/>
          <a:lstStyle>
            <a:lvl1pPr>
              <a:defRPr>
                <a:solidFill>
                  <a:srgbClr val="404040"/>
                </a:solidFill>
              </a:defRPr>
            </a:lvl1pPr>
            <a:lvl2pPr>
              <a:defRPr>
                <a:solidFill>
                  <a:srgbClr val="404040"/>
                </a:solidFill>
              </a:defRPr>
            </a:lvl2pPr>
            <a:lvl3pPr>
              <a:defRPr>
                <a:solidFill>
                  <a:srgbClr val="404040"/>
                </a:solidFill>
              </a:defRPr>
            </a:lvl3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5" name="Footer Placeholder 4"/>
          <p:cNvSpPr>
            <a:spLocks noGrp="1"/>
          </p:cNvSpPr>
          <p:nvPr>
            <p:ph type="ftr" sz="quarter" idx="11"/>
          </p:nvPr>
        </p:nvSpPr>
        <p:spPr>
          <a:xfrm>
            <a:off x="753446" y="6459579"/>
            <a:ext cx="7617506" cy="385538"/>
          </a:xfrm>
          <a:prstGeom prst="rect">
            <a:avLst/>
          </a:prstGeom>
        </p:spPr>
        <p:txBody>
          <a:bodyPr/>
          <a:lstStyle>
            <a:lvl1pPr>
              <a:defRPr>
                <a:solidFill>
                  <a:srgbClr val="999999"/>
                </a:solidFill>
              </a:defRPr>
            </a:lvl1p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lvl1pPr>
              <a:defRPr>
                <a:solidFill>
                  <a:srgbClr val="999999"/>
                </a:solidFill>
              </a:defRPr>
            </a:lvl1pPr>
          </a:lstStyle>
          <a:p>
            <a:fld id="{5A640DB1-243D-164F-BD31-C408540BA241}" type="slidenum">
              <a:rPr lang="en-US" smtClean="0"/>
              <a:pPr/>
              <a:t>‹#›</a:t>
            </a:fld>
            <a:endParaRPr lang="en-US"/>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2250464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 Bucke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p>
            <a:r>
              <a:rPr lang="en-US"/>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5" name="Content Placeholder 24">
            <a:extLst>
              <a:ext uri="{FF2B5EF4-FFF2-40B4-BE49-F238E27FC236}">
                <a16:creationId xmlns:a16="http://schemas.microsoft.com/office/drawing/2014/main" id="{FC062BB8-023A-081D-CE57-2A17EBEB05FC}"/>
              </a:ext>
            </a:extLst>
          </p:cNvPr>
          <p:cNvSpPr>
            <a:spLocks noGrp="1"/>
          </p:cNvSpPr>
          <p:nvPr>
            <p:ph sz="quarter" idx="13" hasCustomPrompt="1"/>
          </p:nvPr>
        </p:nvSpPr>
        <p:spPr>
          <a:xfrm>
            <a:off x="714374" y="1968527"/>
            <a:ext cx="2528845"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26" name="Content Placeholder 24">
            <a:extLst>
              <a:ext uri="{FF2B5EF4-FFF2-40B4-BE49-F238E27FC236}">
                <a16:creationId xmlns:a16="http://schemas.microsoft.com/office/drawing/2014/main" id="{49249564-E340-1DC7-2A78-608F5533642B}"/>
              </a:ext>
            </a:extLst>
          </p:cNvPr>
          <p:cNvSpPr>
            <a:spLocks noGrp="1"/>
          </p:cNvSpPr>
          <p:nvPr>
            <p:ph sz="quarter" idx="14" hasCustomPrompt="1"/>
          </p:nvPr>
        </p:nvSpPr>
        <p:spPr>
          <a:xfrm>
            <a:off x="6199709"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27" name="Content Placeholder 24">
            <a:extLst>
              <a:ext uri="{FF2B5EF4-FFF2-40B4-BE49-F238E27FC236}">
                <a16:creationId xmlns:a16="http://schemas.microsoft.com/office/drawing/2014/main" id="{5844A590-D5FA-3121-ED08-B93CF36DE064}"/>
              </a:ext>
            </a:extLst>
          </p:cNvPr>
          <p:cNvSpPr>
            <a:spLocks noGrp="1"/>
          </p:cNvSpPr>
          <p:nvPr>
            <p:ph sz="quarter" idx="15" hasCustomPrompt="1"/>
          </p:nvPr>
        </p:nvSpPr>
        <p:spPr>
          <a:xfrm>
            <a:off x="3457043"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28" name="Content Placeholder 24">
            <a:extLst>
              <a:ext uri="{FF2B5EF4-FFF2-40B4-BE49-F238E27FC236}">
                <a16:creationId xmlns:a16="http://schemas.microsoft.com/office/drawing/2014/main" id="{1FC2C082-C8FE-C9B8-70FB-27E6E31C0D43}"/>
              </a:ext>
            </a:extLst>
          </p:cNvPr>
          <p:cNvSpPr>
            <a:spLocks noGrp="1"/>
          </p:cNvSpPr>
          <p:nvPr>
            <p:ph sz="quarter" idx="16" hasCustomPrompt="1"/>
          </p:nvPr>
        </p:nvSpPr>
        <p:spPr>
          <a:xfrm>
            <a:off x="8948777" y="4067849"/>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5" name="Content Placeholder 24">
            <a:extLst>
              <a:ext uri="{FF2B5EF4-FFF2-40B4-BE49-F238E27FC236}">
                <a16:creationId xmlns:a16="http://schemas.microsoft.com/office/drawing/2014/main" id="{C36B5D71-82B5-F956-04BE-8C3DCFE24D6D}"/>
              </a:ext>
            </a:extLst>
          </p:cNvPr>
          <p:cNvSpPr>
            <a:spLocks noGrp="1"/>
          </p:cNvSpPr>
          <p:nvPr>
            <p:ph sz="quarter" idx="17" hasCustomPrompt="1"/>
          </p:nvPr>
        </p:nvSpPr>
        <p:spPr>
          <a:xfrm>
            <a:off x="8948777" y="1968527"/>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6" name="Content Placeholder 24">
            <a:extLst>
              <a:ext uri="{FF2B5EF4-FFF2-40B4-BE49-F238E27FC236}">
                <a16:creationId xmlns:a16="http://schemas.microsoft.com/office/drawing/2014/main" id="{2AA4B72F-E957-ECE7-C4A8-A4B7664394EA}"/>
              </a:ext>
            </a:extLst>
          </p:cNvPr>
          <p:cNvSpPr>
            <a:spLocks noGrp="1"/>
          </p:cNvSpPr>
          <p:nvPr>
            <p:ph sz="quarter" idx="18" hasCustomPrompt="1"/>
          </p:nvPr>
        </p:nvSpPr>
        <p:spPr>
          <a:xfrm>
            <a:off x="3457043"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7" name="Content Placeholder 24">
            <a:extLst>
              <a:ext uri="{FF2B5EF4-FFF2-40B4-BE49-F238E27FC236}">
                <a16:creationId xmlns:a16="http://schemas.microsoft.com/office/drawing/2014/main" id="{A60BC61B-3C72-74CE-B32F-6F3AB0D2C372}"/>
              </a:ext>
            </a:extLst>
          </p:cNvPr>
          <p:cNvSpPr>
            <a:spLocks noGrp="1"/>
          </p:cNvSpPr>
          <p:nvPr>
            <p:ph sz="quarter" idx="19" hasCustomPrompt="1"/>
          </p:nvPr>
        </p:nvSpPr>
        <p:spPr>
          <a:xfrm>
            <a:off x="714375"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8" name="Content Placeholder 24">
            <a:extLst>
              <a:ext uri="{FF2B5EF4-FFF2-40B4-BE49-F238E27FC236}">
                <a16:creationId xmlns:a16="http://schemas.microsoft.com/office/drawing/2014/main" id="{C8668597-37D1-9224-1213-DB8E9D2BDDBC}"/>
              </a:ext>
            </a:extLst>
          </p:cNvPr>
          <p:cNvSpPr>
            <a:spLocks noGrp="1"/>
          </p:cNvSpPr>
          <p:nvPr>
            <p:ph sz="quarter" idx="20" hasCustomPrompt="1"/>
          </p:nvPr>
        </p:nvSpPr>
        <p:spPr>
          <a:xfrm>
            <a:off x="6199709"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Tree>
    <p:extLst>
      <p:ext uri="{BB962C8B-B14F-4D97-AF65-F5344CB8AC3E}">
        <p14:creationId xmlns:p14="http://schemas.microsoft.com/office/powerpoint/2010/main" val="3296202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Picture Placeholder 11">
            <a:extLst>
              <a:ext uri="{FF2B5EF4-FFF2-40B4-BE49-F238E27FC236}">
                <a16:creationId xmlns:a16="http://schemas.microsoft.com/office/drawing/2014/main" id="{658EC727-29A9-99CD-7145-556BC96EDCD6}"/>
              </a:ext>
            </a:extLst>
          </p:cNvPr>
          <p:cNvSpPr>
            <a:spLocks noGrp="1"/>
          </p:cNvSpPr>
          <p:nvPr>
            <p:ph type="pic" sz="quarter" idx="13"/>
          </p:nvPr>
        </p:nvSpPr>
        <p:spPr>
          <a:xfrm>
            <a:off x="364109" y="1451799"/>
            <a:ext cx="5493766" cy="4619391"/>
          </a:xfrm>
        </p:spPr>
        <p:txBody>
          <a:bodyPr/>
          <a:lstStyle/>
          <a:p>
            <a:endParaRPr lang="en-US"/>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 name="TextBox 1">
            <a:extLst>
              <a:ext uri="{FF2B5EF4-FFF2-40B4-BE49-F238E27FC236}">
                <a16:creationId xmlns:a16="http://schemas.microsoft.com/office/drawing/2014/main" id="{AFBAA0B7-7990-3A9A-4269-A0BCB807AC78}"/>
              </a:ext>
            </a:extLst>
          </p:cNvPr>
          <p:cNvSpPr txBox="1"/>
          <p:nvPr userDrawn="1"/>
        </p:nvSpPr>
        <p:spPr>
          <a:xfrm>
            <a:off x="6096000" y="841950"/>
            <a:ext cx="1034581" cy="2738763"/>
          </a:xfrm>
          <a:prstGeom prst="rect">
            <a:avLst/>
          </a:prstGeom>
          <a:noFill/>
        </p:spPr>
        <p:txBody>
          <a:bodyPr wrap="square" rtlCol="0">
            <a:spAutoFit/>
          </a:bodyPr>
          <a:lstStyle/>
          <a:p>
            <a:r>
              <a:rPr lang="en-US" sz="17197">
                <a:solidFill>
                  <a:schemeClr val="tx1">
                    <a:alpha val="8000"/>
                  </a:schemeClr>
                </a:solidFill>
                <a:latin typeface="KazimirText Medium" panose="02070503070706040303" pitchFamily="18" charset="77"/>
              </a:rPr>
              <a:t>“</a:t>
            </a:r>
          </a:p>
        </p:txBody>
      </p:sp>
      <p:sp>
        <p:nvSpPr>
          <p:cNvPr id="14" name="Text Placeholder 13">
            <a:extLst>
              <a:ext uri="{FF2B5EF4-FFF2-40B4-BE49-F238E27FC236}">
                <a16:creationId xmlns:a16="http://schemas.microsoft.com/office/drawing/2014/main" id="{058DA57B-4F9E-B602-C98C-AF1464DD9FFB}"/>
              </a:ext>
            </a:extLst>
          </p:cNvPr>
          <p:cNvSpPr>
            <a:spLocks noGrp="1"/>
          </p:cNvSpPr>
          <p:nvPr>
            <p:ph type="body" sz="quarter" idx="14"/>
          </p:nvPr>
        </p:nvSpPr>
        <p:spPr>
          <a:xfrm>
            <a:off x="7131049" y="1575260"/>
            <a:ext cx="4643607" cy="3508375"/>
          </a:xfrm>
        </p:spPr>
        <p:txBody>
          <a:bodyPr>
            <a:normAutofit/>
          </a:bodyPr>
          <a:lstStyle>
            <a:lvl1pPr marL="0" indent="0">
              <a:buNone/>
              <a:defRPr sz="2800" b="0" i="1">
                <a:solidFill>
                  <a:schemeClr val="bg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3">
            <a:extLst>
              <a:ext uri="{FF2B5EF4-FFF2-40B4-BE49-F238E27FC236}">
                <a16:creationId xmlns:a16="http://schemas.microsoft.com/office/drawing/2014/main" id="{E427A4A9-26C4-B3E8-955C-C145F2141DD2}"/>
              </a:ext>
            </a:extLst>
          </p:cNvPr>
          <p:cNvSpPr>
            <a:spLocks noGrp="1"/>
          </p:cNvSpPr>
          <p:nvPr>
            <p:ph type="body" sz="quarter" idx="15" hasCustomPrompt="1"/>
          </p:nvPr>
        </p:nvSpPr>
        <p:spPr>
          <a:xfrm>
            <a:off x="7131049" y="5224172"/>
            <a:ext cx="4643607" cy="847018"/>
          </a:xfrm>
        </p:spPr>
        <p:txBody>
          <a:bodyPr anchor="b">
            <a:normAutofit/>
          </a:bodyPr>
          <a:lstStyle>
            <a:lvl1pPr marL="0" indent="0">
              <a:buNone/>
              <a:defRPr sz="1800" b="1" i="0" cap="all" baseline="0">
                <a:solidFill>
                  <a:schemeClr val="bg1"/>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Quote Attribution Goes Here</a:t>
            </a:r>
          </a:p>
        </p:txBody>
      </p:sp>
      <p:sp>
        <p:nvSpPr>
          <p:cNvPr id="3" name="Title 2">
            <a:extLst>
              <a:ext uri="{FF2B5EF4-FFF2-40B4-BE49-F238E27FC236}">
                <a16:creationId xmlns:a16="http://schemas.microsoft.com/office/drawing/2014/main" id="{143A0AD2-FB9F-421F-EEDF-2076A9AD265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1034784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EDBB2C4-C519-E26E-9278-803335E043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3429000"/>
            <a:ext cx="5485685" cy="457647"/>
          </a:xfrm>
          <a:prstGeom prst="rect">
            <a:avLst/>
          </a:prstGeom>
        </p:spPr>
      </p:pic>
      <p:sp>
        <p:nvSpPr>
          <p:cNvPr id="2" name="Title 1">
            <a:extLst>
              <a:ext uri="{FF2B5EF4-FFF2-40B4-BE49-F238E27FC236}">
                <a16:creationId xmlns:a16="http://schemas.microsoft.com/office/drawing/2014/main" id="{51D3EE3E-9E1C-9C07-1FFF-F9B599197F63}"/>
              </a:ext>
            </a:extLst>
          </p:cNvPr>
          <p:cNvSpPr>
            <a:spLocks noGrp="1"/>
          </p:cNvSpPr>
          <p:nvPr>
            <p:ph type="title" hasCustomPrompt="1"/>
          </p:nvPr>
        </p:nvSpPr>
        <p:spPr>
          <a:xfrm>
            <a:off x="7586133" y="338457"/>
            <a:ext cx="4188524" cy="821475"/>
          </a:xfrm>
        </p:spPr>
        <p:txBody>
          <a:bodyPr/>
          <a:lstStyle>
            <a:lvl1pPr>
              <a:defRPr>
                <a:solidFill>
                  <a:schemeClr val="bg1"/>
                </a:solidFill>
              </a:defRPr>
            </a:lvl1pPr>
          </a:lstStyle>
          <a:p>
            <a:r>
              <a:rPr lang="en-US"/>
              <a:t>TITLE — avenir NEXT LT PRO, DEMI, 28 PT, DARK BLUE, caps</a:t>
            </a:r>
          </a:p>
        </p:txBody>
      </p:sp>
      <p:sp>
        <p:nvSpPr>
          <p:cNvPr id="3" name="Slide Number Placeholder 2">
            <a:extLst>
              <a:ext uri="{FF2B5EF4-FFF2-40B4-BE49-F238E27FC236}">
                <a16:creationId xmlns:a16="http://schemas.microsoft.com/office/drawing/2014/main" id="{70669466-EE8F-FEEE-6355-DA5EC8DD0FCD}"/>
              </a:ext>
            </a:extLst>
          </p:cNvPr>
          <p:cNvSpPr>
            <a:spLocks noGrp="1"/>
          </p:cNvSpPr>
          <p:nvPr>
            <p:ph type="sldNum" sz="quarter" idx="10"/>
          </p:nvPr>
        </p:nvSpPr>
        <p:spPr/>
        <p:txBody>
          <a:bodyPr/>
          <a:lstStyle/>
          <a:p>
            <a:fld id="{9564885F-477D-A14D-B2C1-5ECAF755F313}" type="slidenum">
              <a:rPr lang="en-US" smtClean="0"/>
              <a:pPr/>
              <a:t>‹#›</a:t>
            </a:fld>
            <a:endParaRPr lang="en-US" spc="400"/>
          </a:p>
        </p:txBody>
      </p:sp>
      <p:sp>
        <p:nvSpPr>
          <p:cNvPr id="4" name="Footer Placeholder 3">
            <a:extLst>
              <a:ext uri="{FF2B5EF4-FFF2-40B4-BE49-F238E27FC236}">
                <a16:creationId xmlns:a16="http://schemas.microsoft.com/office/drawing/2014/main" id="{6EDF3F91-9431-8B7E-F1F8-12ED3CE1E12A}"/>
              </a:ext>
            </a:extLst>
          </p:cNvPr>
          <p:cNvSpPr>
            <a:spLocks noGrp="1"/>
          </p:cNvSpPr>
          <p:nvPr>
            <p:ph type="ftr" sz="quarter" idx="11"/>
          </p:nvPr>
        </p:nvSpPr>
        <p:spPr/>
        <p:txBody>
          <a:bodyPr/>
          <a:lstStyle/>
          <a:p>
            <a:endParaRPr lang="en-US"/>
          </a:p>
        </p:txBody>
      </p:sp>
      <p:sp>
        <p:nvSpPr>
          <p:cNvPr id="26" name="Picture Placeholder 25">
            <a:extLst>
              <a:ext uri="{FF2B5EF4-FFF2-40B4-BE49-F238E27FC236}">
                <a16:creationId xmlns:a16="http://schemas.microsoft.com/office/drawing/2014/main" id="{477D8352-FDA0-ABBE-4665-F896488A01A6}"/>
              </a:ext>
            </a:extLst>
          </p:cNvPr>
          <p:cNvSpPr>
            <a:spLocks noGrp="1"/>
          </p:cNvSpPr>
          <p:nvPr>
            <p:ph type="pic" sz="quarter" idx="12"/>
          </p:nvPr>
        </p:nvSpPr>
        <p:spPr>
          <a:xfrm>
            <a:off x="1" y="0"/>
            <a:ext cx="7470043" cy="3166532"/>
          </a:xfrm>
          <a:custGeom>
            <a:avLst/>
            <a:gdLst>
              <a:gd name="connsiteX0" fmla="*/ 0 w 7470043"/>
              <a:gd name="connsiteY0" fmla="*/ 0 h 3166532"/>
              <a:gd name="connsiteX1" fmla="*/ 7470043 w 7470043"/>
              <a:gd name="connsiteY1" fmla="*/ 0 h 3166532"/>
              <a:gd name="connsiteX2" fmla="*/ 5658122 w 7470043"/>
              <a:gd name="connsiteY2" fmla="*/ 3166532 h 3166532"/>
              <a:gd name="connsiteX3" fmla="*/ 0 w 7470043"/>
              <a:gd name="connsiteY3" fmla="*/ 3166532 h 3166532"/>
            </a:gdLst>
            <a:ahLst/>
            <a:cxnLst>
              <a:cxn ang="0">
                <a:pos x="connsiteX0" y="connsiteY0"/>
              </a:cxn>
              <a:cxn ang="0">
                <a:pos x="connsiteX1" y="connsiteY1"/>
              </a:cxn>
              <a:cxn ang="0">
                <a:pos x="connsiteX2" y="connsiteY2"/>
              </a:cxn>
              <a:cxn ang="0">
                <a:pos x="connsiteX3" y="connsiteY3"/>
              </a:cxn>
            </a:cxnLst>
            <a:rect l="l" t="t" r="r" b="b"/>
            <a:pathLst>
              <a:path w="7470043" h="3166532">
                <a:moveTo>
                  <a:pt x="0" y="0"/>
                </a:moveTo>
                <a:lnTo>
                  <a:pt x="7470043" y="0"/>
                </a:lnTo>
                <a:lnTo>
                  <a:pt x="5658122" y="3166532"/>
                </a:lnTo>
                <a:lnTo>
                  <a:pt x="0" y="3166532"/>
                </a:lnTo>
                <a:close/>
              </a:path>
            </a:pathLst>
          </a:custGeom>
        </p:spPr>
        <p:txBody>
          <a:bodyPr wrap="square">
            <a:noAutofit/>
          </a:bodyPr>
          <a:lstStyle/>
          <a:p>
            <a:endParaRPr lang="en-US"/>
          </a:p>
        </p:txBody>
      </p:sp>
      <p:sp>
        <p:nvSpPr>
          <p:cNvPr id="29" name="Picture Placeholder 28">
            <a:extLst>
              <a:ext uri="{FF2B5EF4-FFF2-40B4-BE49-F238E27FC236}">
                <a16:creationId xmlns:a16="http://schemas.microsoft.com/office/drawing/2014/main" id="{83FAFA0B-64AF-1F62-805D-43F67CFEE686}"/>
              </a:ext>
            </a:extLst>
          </p:cNvPr>
          <p:cNvSpPr>
            <a:spLocks noGrp="1"/>
          </p:cNvSpPr>
          <p:nvPr>
            <p:ph type="pic" sz="quarter" idx="13"/>
          </p:nvPr>
        </p:nvSpPr>
        <p:spPr>
          <a:xfrm>
            <a:off x="0" y="4171951"/>
            <a:ext cx="5082812" cy="2686051"/>
          </a:xfrm>
          <a:custGeom>
            <a:avLst/>
            <a:gdLst>
              <a:gd name="connsiteX0" fmla="*/ 0 w 5082812"/>
              <a:gd name="connsiteY0" fmla="*/ 0 h 2686051"/>
              <a:gd name="connsiteX1" fmla="*/ 5082812 w 5082812"/>
              <a:gd name="connsiteY1" fmla="*/ 0 h 2686051"/>
              <a:gd name="connsiteX2" fmla="*/ 3545827 w 5082812"/>
              <a:gd name="connsiteY2" fmla="*/ 2686051 h 2686051"/>
              <a:gd name="connsiteX3" fmla="*/ 0 w 5082812"/>
              <a:gd name="connsiteY3" fmla="*/ 2686051 h 2686051"/>
            </a:gdLst>
            <a:ahLst/>
            <a:cxnLst>
              <a:cxn ang="0">
                <a:pos x="connsiteX0" y="connsiteY0"/>
              </a:cxn>
              <a:cxn ang="0">
                <a:pos x="connsiteX1" y="connsiteY1"/>
              </a:cxn>
              <a:cxn ang="0">
                <a:pos x="connsiteX2" y="connsiteY2"/>
              </a:cxn>
              <a:cxn ang="0">
                <a:pos x="connsiteX3" y="connsiteY3"/>
              </a:cxn>
            </a:cxnLst>
            <a:rect l="l" t="t" r="r" b="b"/>
            <a:pathLst>
              <a:path w="5082812" h="2686051">
                <a:moveTo>
                  <a:pt x="0" y="0"/>
                </a:moveTo>
                <a:lnTo>
                  <a:pt x="5082812" y="0"/>
                </a:lnTo>
                <a:lnTo>
                  <a:pt x="3545827" y="2686051"/>
                </a:lnTo>
                <a:lnTo>
                  <a:pt x="0" y="2686051"/>
                </a:lnTo>
                <a:close/>
              </a:path>
            </a:pathLst>
          </a:custGeom>
        </p:spPr>
        <p:txBody>
          <a:bodyPr wrap="square">
            <a:noAutofit/>
          </a:bodyPr>
          <a:lstStyle/>
          <a:p>
            <a:endParaRPr lang="en-US"/>
          </a:p>
        </p:txBody>
      </p:sp>
    </p:spTree>
    <p:extLst>
      <p:ext uri="{BB962C8B-B14F-4D97-AF65-F5344CB8AC3E}">
        <p14:creationId xmlns:p14="http://schemas.microsoft.com/office/powerpoint/2010/main" val="288975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4036235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26CDB-2B4E-C514-6F13-F2A8051DBFA7}"/>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4" name="Picture 3">
            <a:extLst>
              <a:ext uri="{FF2B5EF4-FFF2-40B4-BE49-F238E27FC236}">
                <a16:creationId xmlns:a16="http://schemas.microsoft.com/office/drawing/2014/main" id="{45B55D06-16AC-E425-A685-8456067A2A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627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a:extLst>
              <a:ext uri="{FF2B5EF4-FFF2-40B4-BE49-F238E27FC236}">
                <a16:creationId xmlns:a16="http://schemas.microsoft.com/office/drawing/2014/main" id="{F3C8C599-03C8-99E9-6F9B-7C8FCFDC75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128286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300359" y="1316646"/>
            <a:ext cx="1154215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7722"/>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16 </a:t>
            </a:r>
            <a:r>
              <a:rPr lang="en-US" err="1"/>
              <a:t>pt</a:t>
            </a:r>
            <a:r>
              <a:rPr lang="en-US"/>
              <a:t>, gray font, sentence case</a:t>
            </a:r>
          </a:p>
          <a:p>
            <a:pPr lvl="2"/>
            <a:r>
              <a:rPr lang="en-US"/>
              <a:t>Third level – dark blue circle bullets, Avenir,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r>
              <a:rPr lang="en-US"/>
              <a:t>Footer</a:t>
            </a:r>
          </a:p>
        </p:txBody>
      </p:sp>
      <p:sp>
        <p:nvSpPr>
          <p:cNvPr id="6" name="Title 1">
            <a:extLst>
              <a:ext uri="{FF2B5EF4-FFF2-40B4-BE49-F238E27FC236}">
                <a16:creationId xmlns:a16="http://schemas.microsoft.com/office/drawing/2014/main" id="{BD9DF1A0-BDBC-1A4D-BCA0-BED98EBF3FB0}"/>
              </a:ext>
            </a:extLst>
          </p:cNvPr>
          <p:cNvSpPr>
            <a:spLocks noGrp="1"/>
          </p:cNvSpPr>
          <p:nvPr>
            <p:ph type="title" hasCustomPrompt="1"/>
          </p:nvPr>
        </p:nvSpPr>
        <p:spPr>
          <a:xfrm>
            <a:off x="1526582" y="235770"/>
            <a:ext cx="10315935" cy="640530"/>
          </a:xfrm>
        </p:spPr>
        <p:txBody>
          <a:bodyPr>
            <a:noAutofit/>
          </a:bodyPr>
          <a:lstStyle>
            <a:lvl1pPr>
              <a:defRPr>
                <a:solidFill>
                  <a:srgbClr val="0C2340"/>
                </a:solidFill>
              </a:defRPr>
            </a:lvl1pPr>
          </a:lstStyle>
          <a:p>
            <a:r>
              <a:rPr lang="en-US"/>
              <a:t>TITLE – Avenir BOLD, 28 PT, dark blue font, ALL CAPS</a:t>
            </a:r>
          </a:p>
        </p:txBody>
      </p:sp>
    </p:spTree>
    <p:extLst>
      <p:ext uri="{BB962C8B-B14F-4D97-AF65-F5344CB8AC3E}">
        <p14:creationId xmlns:p14="http://schemas.microsoft.com/office/powerpoint/2010/main" val="10633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6" orient="horz" pos="408" userDrawn="1">
          <p15:clr>
            <a:srgbClr val="FBAE40"/>
          </p15:clr>
        </p15:guide>
        <p15:guide id="7" orient="horz" pos="4224" userDrawn="1">
          <p15:clr>
            <a:srgbClr val="FBAE40"/>
          </p15:clr>
        </p15:guide>
        <p15:guide id="8" orient="horz" pos="388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 Content + One Photo">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9C47DA44-3DE1-054E-8E91-2F6AB98D22B1}"/>
              </a:ext>
            </a:extLst>
          </p:cNvPr>
          <p:cNvSpPr>
            <a:spLocks noGrp="1"/>
          </p:cNvSpPr>
          <p:nvPr>
            <p:ph type="body" sz="quarter" idx="14" hasCustomPrompt="1"/>
          </p:nvPr>
        </p:nvSpPr>
        <p:spPr>
          <a:xfrm>
            <a:off x="417341" y="1785013"/>
            <a:ext cx="6701376" cy="4122275"/>
          </a:xfrm>
        </p:spPr>
        <p:txBody>
          <a:bodyPr>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a:solidFill>
                  <a:srgbClr val="63656A"/>
                </a:solidFill>
              </a:defRPr>
            </a:lvl1pPr>
            <a:lvl2pPr marL="685800" indent="-228600">
              <a:lnSpc>
                <a:spcPct val="90000"/>
              </a:lnSpc>
              <a:spcAft>
                <a:spcPts val="400"/>
              </a:spcAft>
              <a:buClr>
                <a:srgbClr val="0C2340"/>
              </a:buClr>
              <a:buFont typeface="System Font Regular"/>
              <a:buChar char="–"/>
              <a:defRPr sz="1400">
                <a:solidFill>
                  <a:srgbClr val="63656A"/>
                </a:solidFill>
              </a:defRPr>
            </a:lvl2pPr>
            <a:lvl3pPr marL="1143000" indent="-228600">
              <a:lnSpc>
                <a:spcPct val="90000"/>
              </a:lnSpc>
              <a:spcAft>
                <a:spcPts val="400"/>
              </a:spcAft>
              <a:buClr>
                <a:srgbClr val="0C2340"/>
              </a:buClr>
              <a:buFont typeface="Arial" panose="020B0604020202020204" pitchFamily="34" charset="0"/>
              <a:buChar char="•"/>
              <a:defRPr sz="12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Content – Avenir Next LT Pro, Regular, 16 </a:t>
            </a:r>
            <a:r>
              <a:rPr lang="en-US" err="1"/>
              <a:t>pt</a:t>
            </a:r>
            <a:r>
              <a:rPr lang="en-US"/>
              <a:t>, gray font, sentence case</a:t>
            </a:r>
          </a:p>
          <a:p>
            <a:r>
              <a:rPr lang="en-US"/>
              <a:t>To change the photo</a:t>
            </a:r>
          </a:p>
          <a:p>
            <a:pPr lvl="1"/>
            <a:r>
              <a:rPr lang="en-US"/>
              <a:t>Delete existing photo</a:t>
            </a:r>
          </a:p>
          <a:p>
            <a:pPr lvl="1"/>
            <a:r>
              <a:rPr lang="en-US"/>
              <a:t>Click picture icon in center of placeholder</a:t>
            </a:r>
          </a:p>
          <a:p>
            <a:pPr lvl="1"/>
            <a:r>
              <a:rPr lang="en-US"/>
              <a:t>Locate and select photo from your computer’s file options</a:t>
            </a:r>
          </a:p>
          <a:p>
            <a:pPr lvl="1"/>
            <a:r>
              <a:rPr lang="en-US"/>
              <a:t>Click Insert</a:t>
            </a:r>
          </a:p>
          <a:p>
            <a:pPr lvl="1"/>
            <a:r>
              <a:rPr lang="en-US"/>
              <a:t>PPT will size photo to fit</a:t>
            </a:r>
          </a:p>
          <a:p>
            <a:r>
              <a:rPr lang="en-US"/>
              <a:t>To reposition the image within the graphic container:</a:t>
            </a:r>
          </a:p>
          <a:p>
            <a:pPr lvl="1"/>
            <a:r>
              <a:rPr lang="en-US"/>
              <a:t>Click Crop in the Picture Format tab</a:t>
            </a:r>
          </a:p>
          <a:p>
            <a:pPr lvl="1"/>
            <a:r>
              <a:rPr lang="en-US"/>
              <a:t>Click middle of image and drag to reposition</a:t>
            </a:r>
          </a:p>
          <a:p>
            <a:pPr lvl="1"/>
            <a:r>
              <a:rPr lang="en-US"/>
              <a:t>To adjust image size, click and drag corners of image (not corners of graphic container)</a:t>
            </a:r>
          </a:p>
          <a:p>
            <a:pPr marL="285750" indent="-285750">
              <a:spcAft>
                <a:spcPts val="0"/>
              </a:spcAft>
              <a:buFont typeface="Arial" panose="020B0604020202020204" pitchFamily="34" charset="0"/>
              <a:buChar char="•"/>
            </a:pPr>
            <a:endParaRPr lang="en-US"/>
          </a:p>
          <a:p>
            <a:pPr marL="285750" indent="-285750">
              <a:spcAft>
                <a:spcPts val="0"/>
              </a:spcAft>
              <a:buFont typeface="Arial" panose="020B0604020202020204" pitchFamily="34" charset="0"/>
              <a:buChar char="•"/>
            </a:pPr>
            <a:endParaRPr lang="en-US"/>
          </a:p>
        </p:txBody>
      </p:sp>
      <p:sp>
        <p:nvSpPr>
          <p:cNvPr id="11" name="Text Placeholder 24">
            <a:extLst>
              <a:ext uri="{FF2B5EF4-FFF2-40B4-BE49-F238E27FC236}">
                <a16:creationId xmlns:a16="http://schemas.microsoft.com/office/drawing/2014/main" id="{5B5ABDF0-F3ED-C245-9D0C-39E133980F7A}"/>
              </a:ext>
            </a:extLst>
          </p:cNvPr>
          <p:cNvSpPr>
            <a:spLocks noGrp="1"/>
          </p:cNvSpPr>
          <p:nvPr>
            <p:ph type="body" sz="quarter" idx="16" hasCustomPrompt="1"/>
          </p:nvPr>
        </p:nvSpPr>
        <p:spPr>
          <a:xfrm>
            <a:off x="1775859" y="950712"/>
            <a:ext cx="5342858" cy="548640"/>
          </a:xfrm>
        </p:spPr>
        <p:txBody>
          <a:bodyPr>
            <a:noAutofit/>
          </a:bodyPr>
          <a:lstStyle>
            <a:lvl1pPr marL="0" indent="0" algn="l">
              <a:buNone/>
              <a:defRPr sz="1800" b="1" i="0" cap="all" baseline="0">
                <a:solidFill>
                  <a:schemeClr val="tx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subTITLE – AVENIR NEXT LT PRO, DEMI, 18 </a:t>
            </a:r>
            <a:r>
              <a:rPr lang="en-US" err="1"/>
              <a:t>pt</a:t>
            </a:r>
            <a:r>
              <a:rPr lang="en-US"/>
              <a:t>, ORANGE , caps</a:t>
            </a:r>
          </a:p>
        </p:txBody>
      </p:sp>
      <p:sp>
        <p:nvSpPr>
          <p:cNvPr id="8" name="Picture Placeholder 7">
            <a:extLst>
              <a:ext uri="{FF2B5EF4-FFF2-40B4-BE49-F238E27FC236}">
                <a16:creationId xmlns:a16="http://schemas.microsoft.com/office/drawing/2014/main" id="{C0A8442C-C506-D548-B49D-D6C32C802F47}"/>
              </a:ext>
            </a:extLst>
          </p:cNvPr>
          <p:cNvSpPr>
            <a:spLocks noGrp="1"/>
          </p:cNvSpPr>
          <p:nvPr>
            <p:ph type="pic" sz="quarter" idx="17" hasCustomPrompt="1"/>
          </p:nvPr>
        </p:nvSpPr>
        <p:spPr>
          <a:xfrm>
            <a:off x="7426916" y="0"/>
            <a:ext cx="4765083" cy="5912601"/>
          </a:xfrm>
        </p:spPr>
        <p:txBody>
          <a:bodyPr anchor="ctr"/>
          <a:lstStyle>
            <a:lvl1pPr marL="0" indent="0" algn="ctr">
              <a:buNone/>
              <a:defRPr/>
            </a:lvl1pPr>
          </a:lstStyle>
          <a:p>
            <a:r>
              <a:rPr lang="en-US"/>
              <a:t>Insert Photo Here</a:t>
            </a:r>
          </a:p>
        </p:txBody>
      </p:sp>
      <p:sp>
        <p:nvSpPr>
          <p:cNvPr id="5" name="Title 4">
            <a:extLst>
              <a:ext uri="{FF2B5EF4-FFF2-40B4-BE49-F238E27FC236}">
                <a16:creationId xmlns:a16="http://schemas.microsoft.com/office/drawing/2014/main" id="{C10D9159-DD0C-DA37-3CD3-AF3FF38144EF}"/>
              </a:ext>
            </a:extLst>
          </p:cNvPr>
          <p:cNvSpPr>
            <a:spLocks noGrp="1"/>
          </p:cNvSpPr>
          <p:nvPr>
            <p:ph type="title" hasCustomPrompt="1"/>
          </p:nvPr>
        </p:nvSpPr>
        <p:spPr>
          <a:xfrm>
            <a:off x="1775860" y="230876"/>
            <a:ext cx="5342858" cy="666736"/>
          </a:xfrm>
        </p:spPr>
        <p:txBody>
          <a:bodyPr/>
          <a:lstStyle/>
          <a:p>
            <a:r>
              <a:rPr lang="en-US"/>
              <a:t>TITLE — avenir NEXT LT PRO, DEMI, 28 PT, dark BLUE, caps</a:t>
            </a:r>
          </a:p>
        </p:txBody>
      </p:sp>
      <p:sp>
        <p:nvSpPr>
          <p:cNvPr id="2" name="Footer Placeholder 4">
            <a:extLst>
              <a:ext uri="{FF2B5EF4-FFF2-40B4-BE49-F238E27FC236}">
                <a16:creationId xmlns:a16="http://schemas.microsoft.com/office/drawing/2014/main" id="{4CDDD68E-EA8B-1F4B-5426-2EAFD1635F6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04BBD494-7C14-CBC2-C1FC-49861B51926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70033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840" userDrawn="1">
          <p15:clr>
            <a:srgbClr val="FBAE40"/>
          </p15:clr>
        </p15:guide>
        <p15:guide id="3" pos="216" userDrawn="1">
          <p15:clr>
            <a:srgbClr val="FBAE40"/>
          </p15:clr>
        </p15:guide>
        <p15:guide id="4" pos="7464" userDrawn="1">
          <p15:clr>
            <a:srgbClr val="FBAE40"/>
          </p15:clr>
        </p15:guide>
        <p15:guide id="5" pos="3624" userDrawn="1">
          <p15:clr>
            <a:srgbClr val="FBAE40"/>
          </p15:clr>
        </p15:guide>
        <p15:guide id="6" orient="horz" pos="1128" userDrawn="1">
          <p15:clr>
            <a:srgbClr val="FBAE40"/>
          </p15:clr>
        </p15:guide>
        <p15:guide id="7" orient="horz" pos="422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bg1">
              <a:lumMod val="9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C7EB100-BF2D-3242-A980-D80B0036E6F9}"/>
              </a:ext>
            </a:extLst>
          </p:cNvPr>
          <p:cNvSpPr/>
          <p:nvPr userDrawn="1"/>
        </p:nvSpPr>
        <p:spPr>
          <a:xfrm>
            <a:off x="364954" y="1497558"/>
            <a:ext cx="3656302" cy="4342369"/>
          </a:xfrm>
          <a:prstGeom prst="rect">
            <a:avLst/>
          </a:prstGeom>
          <a:solidFill>
            <a:schemeClr val="bg1">
              <a:lumMod val="9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95686" y="1497558"/>
            <a:ext cx="3656302" cy="4342369"/>
          </a:xfrm>
          <a:prstGeom prst="rect">
            <a:avLst/>
          </a:prstGeom>
          <a:solidFill>
            <a:schemeClr val="bg1">
              <a:lumMod val="9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56353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94268"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7404" y="1695697"/>
            <a:ext cx="3351402" cy="608932"/>
          </a:xfrm>
        </p:spPr>
        <p:txBody>
          <a:bodyPr>
            <a:noAutofit/>
          </a:bodyPr>
          <a:lstStyle>
            <a:lvl1pPr marL="0" indent="0" algn="l">
              <a:buNone/>
              <a:defRPr sz="1800" b="1" cap="all" baseline="0">
                <a:solidFill>
                  <a:srgbClr val="E87722"/>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bold, 18 </a:t>
            </a:r>
            <a:r>
              <a:rPr lang="en-US" err="1"/>
              <a:t>pt</a:t>
            </a:r>
            <a:r>
              <a:rPr lang="en-US"/>
              <a:t>, ORANGE font, all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407189" y="1695697"/>
            <a:ext cx="3367052" cy="608932"/>
          </a:xfrm>
        </p:spPr>
        <p:txBody>
          <a:bodyPr>
            <a:noAutofit/>
          </a:bodyPr>
          <a:lstStyle>
            <a:lvl1pPr marL="0" indent="0" algn="l">
              <a:buNone/>
              <a:defRPr sz="1800" b="1" cap="all" baseline="0">
                <a:solidFill>
                  <a:srgbClr val="E87722"/>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bold, 18 </a:t>
            </a:r>
            <a:r>
              <a:rPr lang="en-US" err="1"/>
              <a:t>pt</a:t>
            </a:r>
            <a:r>
              <a:rPr lang="en-US"/>
              <a:t>, ORANGE font, all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340311" y="1695697"/>
            <a:ext cx="3367052" cy="608932"/>
          </a:xfrm>
        </p:spPr>
        <p:txBody>
          <a:bodyPr>
            <a:noAutofit/>
          </a:bodyPr>
          <a:lstStyle>
            <a:lvl1pPr marL="0" indent="0" algn="l">
              <a:buNone/>
              <a:defRPr sz="1800" b="1" cap="all" baseline="0">
                <a:solidFill>
                  <a:srgbClr val="E87722"/>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bold, 18 </a:t>
            </a:r>
            <a:r>
              <a:rPr lang="en-US" err="1"/>
              <a:t>pt</a:t>
            </a:r>
            <a:r>
              <a:rPr lang="en-US"/>
              <a:t>, ORANGE font, all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7404" y="2679700"/>
            <a:ext cx="3351402" cy="2998788"/>
          </a:xfrm>
        </p:spPr>
        <p:txBody>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16 </a:t>
            </a:r>
            <a:r>
              <a:rPr lang="en-US" err="1"/>
              <a:t>pt</a:t>
            </a:r>
            <a:r>
              <a:rPr lang="en-US"/>
              <a:t>, gray font, sentence case</a:t>
            </a:r>
          </a:p>
          <a:p>
            <a:r>
              <a:rPr lang="en-US"/>
              <a:t>Content </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A891FD6D-9F24-CF4C-B555-E64CB3491A82}"/>
              </a:ext>
            </a:extLst>
          </p:cNvPr>
          <p:cNvSpPr>
            <a:spLocks noGrp="1"/>
          </p:cNvSpPr>
          <p:nvPr>
            <p:ph type="sldNum" sz="quarter" idx="23"/>
          </p:nvPr>
        </p:nvSpPr>
        <p:spPr/>
        <p:txBody>
          <a:bodyPr/>
          <a:lstStyle/>
          <a:p>
            <a:fld id="{9564885F-477D-A14D-B2C1-5ECAF755F313}" type="slidenum">
              <a:rPr lang="en-US" smtClean="0"/>
              <a:pPr/>
              <a:t>‹#›</a:t>
            </a:fld>
            <a:endParaRPr lang="en-US" spc="400"/>
          </a:p>
        </p:txBody>
      </p:sp>
      <p:sp>
        <p:nvSpPr>
          <p:cNvPr id="4" name="Footer Placeholder 3">
            <a:extLst>
              <a:ext uri="{FF2B5EF4-FFF2-40B4-BE49-F238E27FC236}">
                <a16:creationId xmlns:a16="http://schemas.microsoft.com/office/drawing/2014/main" id="{DC482194-C2CE-C849-BED7-FE82ABE85851}"/>
              </a:ext>
            </a:extLst>
          </p:cNvPr>
          <p:cNvSpPr>
            <a:spLocks noGrp="1"/>
          </p:cNvSpPr>
          <p:nvPr>
            <p:ph type="ftr" sz="quarter" idx="24"/>
          </p:nvPr>
        </p:nvSpPr>
        <p:spPr>
          <a:xfrm>
            <a:off x="697424" y="6366854"/>
            <a:ext cx="8285790" cy="365125"/>
          </a:xfrm>
        </p:spPr>
        <p:txBody>
          <a:bodyPr/>
          <a:lstStyle/>
          <a:p>
            <a:r>
              <a:rPr lang="en-US"/>
              <a:t>Footer</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415014" y="2627864"/>
            <a:ext cx="3351402" cy="2998788"/>
          </a:xfrm>
        </p:spPr>
        <p:txBody>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16 </a:t>
            </a:r>
            <a:r>
              <a:rPr lang="en-US" err="1"/>
              <a:t>pt</a:t>
            </a:r>
            <a:r>
              <a:rPr lang="en-US"/>
              <a:t>, gray font, sentence case</a:t>
            </a:r>
          </a:p>
          <a:p>
            <a:r>
              <a:rPr lang="en-US"/>
              <a:t>Content </a:t>
            </a:r>
          </a:p>
          <a:p>
            <a:pPr lvl="1"/>
            <a:r>
              <a:rPr lang="en-US"/>
              <a:t>Second level</a:t>
            </a:r>
          </a:p>
          <a:p>
            <a:pPr lvl="2"/>
            <a:r>
              <a:rPr lang="en-US"/>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348136" y="2567353"/>
            <a:ext cx="3351402" cy="2998788"/>
          </a:xfrm>
        </p:spPr>
        <p:txBody>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16 </a:t>
            </a:r>
            <a:r>
              <a:rPr lang="en-US" err="1"/>
              <a:t>pt</a:t>
            </a:r>
            <a:r>
              <a:rPr lang="en-US"/>
              <a:t>, gray font, sentence case</a:t>
            </a:r>
          </a:p>
          <a:p>
            <a:r>
              <a:rPr lang="en-US"/>
              <a:t>Content </a:t>
            </a:r>
          </a:p>
          <a:p>
            <a:pPr lvl="1"/>
            <a:r>
              <a:rPr lang="en-US"/>
              <a:t>Second level</a:t>
            </a:r>
          </a:p>
          <a:p>
            <a:pPr lvl="2"/>
            <a:r>
              <a:rPr lang="en-US"/>
              <a:t>Third level</a:t>
            </a:r>
          </a:p>
        </p:txBody>
      </p:sp>
      <p:sp>
        <p:nvSpPr>
          <p:cNvPr id="19" name="Title 1">
            <a:extLst>
              <a:ext uri="{FF2B5EF4-FFF2-40B4-BE49-F238E27FC236}">
                <a16:creationId xmlns:a16="http://schemas.microsoft.com/office/drawing/2014/main" id="{F13FEC49-5053-E54D-9A36-53EF018A146C}"/>
              </a:ext>
            </a:extLst>
          </p:cNvPr>
          <p:cNvSpPr>
            <a:spLocks noGrp="1"/>
          </p:cNvSpPr>
          <p:nvPr>
            <p:ph type="title" hasCustomPrompt="1"/>
          </p:nvPr>
        </p:nvSpPr>
        <p:spPr>
          <a:xfrm>
            <a:off x="1526582" y="220162"/>
            <a:ext cx="10315935" cy="656138"/>
          </a:xfrm>
        </p:spPr>
        <p:txBody>
          <a:bodyPr>
            <a:noAutofit/>
          </a:bodyPr>
          <a:lstStyle>
            <a:lvl1pPr>
              <a:defRPr>
                <a:solidFill>
                  <a:srgbClr val="0C2340"/>
                </a:solidFill>
              </a:defRPr>
            </a:lvl1pPr>
          </a:lstStyle>
          <a:p>
            <a:r>
              <a:rPr lang="en-US"/>
              <a:t>TITLE – Avenir BOLD, 28 PT, dark blue font, ALL CAPS</a:t>
            </a:r>
          </a:p>
        </p:txBody>
      </p:sp>
    </p:spTree>
    <p:extLst>
      <p:ext uri="{BB962C8B-B14F-4D97-AF65-F5344CB8AC3E}">
        <p14:creationId xmlns:p14="http://schemas.microsoft.com/office/powerpoint/2010/main" val="19814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userDrawn="1">
          <p15:clr>
            <a:srgbClr val="FBAE40"/>
          </p15:clr>
        </p15:guide>
        <p15:guide id="2" pos="2520" userDrawn="1">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936" userDrawn="1">
          <p15:clr>
            <a:srgbClr val="FBAE40"/>
          </p15:clr>
        </p15:guide>
        <p15:guide id="7" pos="2688" userDrawn="1">
          <p15:clr>
            <a:srgbClr val="FBAE40"/>
          </p15:clr>
        </p15:guide>
        <p15:guide id="8" pos="4992" userDrawn="1">
          <p15:clr>
            <a:srgbClr val="FBAE40"/>
          </p15:clr>
        </p15:guide>
        <p15:guide id="9" pos="5160" userDrawn="1">
          <p15:clr>
            <a:srgbClr val="FBAE40"/>
          </p15:clr>
        </p15:guide>
        <p15:guide id="10" orient="horz" pos="1056"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fographics 0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D112A5-8AC6-274C-85AD-2B7D1DFEAAFB}"/>
              </a:ext>
            </a:extLst>
          </p:cNvPr>
          <p:cNvSpPr/>
          <p:nvPr userDrawn="1"/>
        </p:nvSpPr>
        <p:spPr>
          <a:xfrm>
            <a:off x="6072958" y="0"/>
            <a:ext cx="6124237" cy="2588821"/>
          </a:xfrm>
          <a:prstGeom prst="rect">
            <a:avLst/>
          </a:prstGeom>
          <a:gradFill>
            <a:gsLst>
              <a:gs pos="24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bg1">
              <a:lumMod val="9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bg1">
              <a:lumMod val="9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bg1">
              <a:lumMod val="9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852962" cy="289154"/>
          </a:xfrm>
        </p:spPr>
        <p:txBody>
          <a:bodyPr lIns="0">
            <a:noAutofit/>
          </a:bodyPr>
          <a:lstStyle>
            <a:lvl1pPr marL="0" indent="0" algn="l">
              <a:buNone/>
              <a:defRPr sz="1800" b="1" cap="all" baseline="0">
                <a:solidFill>
                  <a:srgbClr val="E87722"/>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bold, 18 </a:t>
            </a:r>
            <a:r>
              <a:rPr lang="en-US" err="1"/>
              <a:t>pt</a:t>
            </a:r>
            <a:r>
              <a:rPr lang="en-US"/>
              <a:t>, ORANGE, all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852962" cy="289154"/>
          </a:xfrm>
        </p:spPr>
        <p:txBody>
          <a:bodyPr lIns="0">
            <a:noAutofit/>
          </a:bodyPr>
          <a:lstStyle>
            <a:lvl1pPr marL="0" indent="0" algn="l">
              <a:buNone/>
              <a:defRPr sz="1800" b="1" cap="all" baseline="0">
                <a:solidFill>
                  <a:srgbClr val="E87722"/>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bold, 18 </a:t>
            </a:r>
            <a:r>
              <a:rPr lang="en-US" err="1"/>
              <a:t>pt</a:t>
            </a:r>
            <a:r>
              <a:rPr lang="en-US"/>
              <a:t>, ORANGE, all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852962" cy="289154"/>
          </a:xfrm>
        </p:spPr>
        <p:txBody>
          <a:bodyPr lIns="0">
            <a:noAutofit/>
          </a:bodyPr>
          <a:lstStyle>
            <a:lvl1pPr marL="0" indent="0" algn="l">
              <a:buNone/>
              <a:defRPr sz="1800" b="1" cap="all" baseline="0">
                <a:solidFill>
                  <a:srgbClr val="E87722"/>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bold, 18 </a:t>
            </a:r>
            <a:r>
              <a:rPr lang="en-US" err="1"/>
              <a:t>pt</a:t>
            </a:r>
            <a:r>
              <a:rPr lang="en-US"/>
              <a:t>, ORANGE, all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5pPr>
              <a:defRPr/>
            </a:lvl5pPr>
          </a:lstStyle>
          <a:p>
            <a:r>
              <a:rPr lang="en-US"/>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852962"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852962"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a:t>Content – Arial, 12 </a:t>
            </a:r>
            <a:r>
              <a:rPr lang="en-US" err="1"/>
              <a:t>pt</a:t>
            </a:r>
            <a:r>
              <a:rPr lang="en-US"/>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852962"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a:t>To change the photo and maintain size/shape, delete existing photo, click the picture icon in the center of the placeholder, locate/select a photo from your file options that appear, click Insert.  </a:t>
            </a:r>
          </a:p>
        </p:txBody>
      </p:sp>
      <p:sp>
        <p:nvSpPr>
          <p:cNvPr id="16" name="Title 1">
            <a:extLst>
              <a:ext uri="{FF2B5EF4-FFF2-40B4-BE49-F238E27FC236}">
                <a16:creationId xmlns:a16="http://schemas.microsoft.com/office/drawing/2014/main" id="{0EC523B7-B7E0-6742-B002-B37214486D49}"/>
              </a:ext>
            </a:extLst>
          </p:cNvPr>
          <p:cNvSpPr>
            <a:spLocks noGrp="1"/>
          </p:cNvSpPr>
          <p:nvPr>
            <p:ph type="title" hasCustomPrompt="1"/>
          </p:nvPr>
        </p:nvSpPr>
        <p:spPr>
          <a:xfrm>
            <a:off x="1526582" y="231313"/>
            <a:ext cx="10315935" cy="634162"/>
          </a:xfrm>
        </p:spPr>
        <p:txBody>
          <a:bodyPr>
            <a:noAutofit/>
          </a:bodyPr>
          <a:lstStyle>
            <a:lvl1pPr>
              <a:defRPr>
                <a:solidFill>
                  <a:srgbClr val="0C2340"/>
                </a:solidFill>
              </a:defRPr>
            </a:lvl1pPr>
          </a:lstStyle>
          <a:p>
            <a:r>
              <a:rPr lang="en-US"/>
              <a:t>TITLE – Avenir BOLD, 28 PT, dark blue font, ALL CAPS</a:t>
            </a:r>
          </a:p>
        </p:txBody>
      </p:sp>
      <p:sp>
        <p:nvSpPr>
          <p:cNvPr id="18" name="Slide Number Placeholder 2">
            <a:extLst>
              <a:ext uri="{FF2B5EF4-FFF2-40B4-BE49-F238E27FC236}">
                <a16:creationId xmlns:a16="http://schemas.microsoft.com/office/drawing/2014/main" id="{7BB20CC5-8367-A848-BA69-DA44651A55EF}"/>
              </a:ext>
            </a:extLst>
          </p:cNvPr>
          <p:cNvSpPr>
            <a:spLocks noGrp="1"/>
          </p:cNvSpPr>
          <p:nvPr>
            <p:ph type="sldNum" sz="quarter" idx="24"/>
          </p:nvPr>
        </p:nvSpPr>
        <p:spPr>
          <a:xfrm>
            <a:off x="300359" y="6366854"/>
            <a:ext cx="318761" cy="365125"/>
          </a:xfrm>
        </p:spPr>
        <p:txBody>
          <a:bodyPr/>
          <a:lstStyle/>
          <a:p>
            <a:fld id="{9564885F-477D-A14D-B2C1-5ECAF755F313}" type="slidenum">
              <a:rPr lang="en-US" smtClean="0"/>
              <a:pPr/>
              <a:t>‹#›</a:t>
            </a:fld>
            <a:endParaRPr lang="en-US" spc="400"/>
          </a:p>
        </p:txBody>
      </p:sp>
      <p:sp>
        <p:nvSpPr>
          <p:cNvPr id="20" name="Footer Placeholder 3">
            <a:extLst>
              <a:ext uri="{FF2B5EF4-FFF2-40B4-BE49-F238E27FC236}">
                <a16:creationId xmlns:a16="http://schemas.microsoft.com/office/drawing/2014/main" id="{6B801794-D04C-1F49-82C2-08BD6B33DC0B}"/>
              </a:ext>
            </a:extLst>
          </p:cNvPr>
          <p:cNvSpPr>
            <a:spLocks noGrp="1"/>
          </p:cNvSpPr>
          <p:nvPr>
            <p:ph type="ftr" sz="quarter" idx="25"/>
          </p:nvPr>
        </p:nvSpPr>
        <p:spPr>
          <a:xfrm>
            <a:off x="697424" y="6366854"/>
            <a:ext cx="8285790" cy="365125"/>
          </a:xfrm>
        </p:spPr>
        <p:txBody>
          <a:bodyPr/>
          <a:lstStyle/>
          <a:p>
            <a:r>
              <a:rPr lang="en-US"/>
              <a:t>Footer</a:t>
            </a:r>
          </a:p>
        </p:txBody>
      </p:sp>
    </p:spTree>
    <p:extLst>
      <p:ext uri="{BB962C8B-B14F-4D97-AF65-F5344CB8AC3E}">
        <p14:creationId xmlns:p14="http://schemas.microsoft.com/office/powerpoint/2010/main" val="26896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userDrawn="1">
          <p15:clr>
            <a:srgbClr val="FBAE40"/>
          </p15:clr>
        </p15:guide>
        <p15:guide id="2" pos="7464" userDrawn="1">
          <p15:clr>
            <a:srgbClr val="FBAE40"/>
          </p15:clr>
        </p15:guide>
        <p15:guide id="3" pos="216" userDrawn="1">
          <p15:clr>
            <a:srgbClr val="FBAE40"/>
          </p15:clr>
        </p15:guide>
        <p15:guide id="5" orient="horz" pos="408" userDrawn="1">
          <p15:clr>
            <a:srgbClr val="FBAE40"/>
          </p15:clr>
        </p15:guide>
        <p15:guide id="6" pos="3576" userDrawn="1">
          <p15:clr>
            <a:srgbClr val="FBAE40"/>
          </p15:clr>
        </p15:guide>
        <p15:guide id="7" pos="3672" userDrawn="1">
          <p15:clr>
            <a:srgbClr val="FBAE40"/>
          </p15:clr>
        </p15:guide>
        <p15:guide id="8" orient="horz" pos="648" userDrawn="1">
          <p15:clr>
            <a:srgbClr val="FBAE40"/>
          </p15:clr>
        </p15:guide>
        <p15:guide id="9" orient="horz" pos="3888" userDrawn="1">
          <p15:clr>
            <a:srgbClr val="FBAE40"/>
          </p15:clr>
        </p15:guide>
        <p15:guide id="10" orient="horz" pos="1752" userDrawn="1">
          <p15:clr>
            <a:srgbClr val="FBAE40"/>
          </p15:clr>
        </p15:guide>
        <p15:guide id="11" orient="horz" pos="2712" userDrawn="1">
          <p15:clr>
            <a:srgbClr val="FBAE40"/>
          </p15:clr>
        </p15:guide>
        <p15:guide id="12" orient="horz" pos="2784" userDrawn="1">
          <p15:clr>
            <a:srgbClr val="FBAE40"/>
          </p15:clr>
        </p15:guide>
        <p15:guide id="14" orient="horz" pos="4224"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4EE40-4D3D-2147-A24D-2865DF4D2EBB}"/>
              </a:ext>
            </a:extLst>
          </p:cNvPr>
          <p:cNvSpPr>
            <a:spLocks noGrp="1"/>
          </p:cNvSpPr>
          <p:nvPr>
            <p:ph type="title" hasCustomPrompt="1"/>
          </p:nvPr>
        </p:nvSpPr>
        <p:spPr>
          <a:xfrm>
            <a:off x="1526582" y="231313"/>
            <a:ext cx="10315935" cy="400663"/>
          </a:xfrm>
        </p:spPr>
        <p:txBody>
          <a:bodyPr>
            <a:noAutofit/>
          </a:bodyPr>
          <a:lstStyle>
            <a:lvl1pPr>
              <a:defRPr>
                <a:solidFill>
                  <a:srgbClr val="0C2340"/>
                </a:solidFill>
              </a:defRPr>
            </a:lvl1pPr>
          </a:lstStyle>
          <a:p>
            <a:r>
              <a:rPr lang="en-US"/>
              <a:t>TITLE – Avenir BOLD, 28 PT, dark blue font, ALL CAPS</a:t>
            </a:r>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525904" y="1316646"/>
            <a:ext cx="10316614"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7722"/>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16 </a:t>
            </a:r>
            <a:r>
              <a:rPr lang="en-US" err="1"/>
              <a:t>pt</a:t>
            </a:r>
            <a:r>
              <a:rPr lang="en-US"/>
              <a:t>, gray font, sentence case</a:t>
            </a:r>
          </a:p>
          <a:p>
            <a:pPr lvl="2"/>
            <a:r>
              <a:rPr lang="en-US"/>
              <a:t>Third level – dark blue circle bullets, Avenir,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525904" y="631976"/>
            <a:ext cx="10310031" cy="350772"/>
          </a:xfrm>
        </p:spPr>
        <p:txBody>
          <a:bodyPr anchor="t">
            <a:noAutofit/>
          </a:bodyPr>
          <a:lstStyle>
            <a:lvl1pPr marL="0" indent="0">
              <a:buNone/>
              <a:defRPr sz="1800" b="0" i="0" cap="all" baseline="0">
                <a:solidFill>
                  <a:schemeClr val="tx2"/>
                </a:solidFill>
                <a:latin typeface="Avenir Medium" panose="02000503020000020003" pitchFamily="2" charset="0"/>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18 </a:t>
            </a:r>
            <a:r>
              <a:rPr lang="en-US" err="1"/>
              <a:t>pt</a:t>
            </a:r>
            <a:r>
              <a:rPr lang="en-US"/>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r>
              <a:rPr lang="en-US"/>
              <a:t>Footer</a:t>
            </a:r>
          </a:p>
        </p:txBody>
      </p:sp>
    </p:spTree>
    <p:extLst>
      <p:ext uri="{BB962C8B-B14F-4D97-AF65-F5344CB8AC3E}">
        <p14:creationId xmlns:p14="http://schemas.microsoft.com/office/powerpoint/2010/main" val="37798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r>
              <a:rPr lang="en-US"/>
              <a:t>Footer</a:t>
            </a:r>
          </a:p>
        </p:txBody>
      </p:sp>
    </p:spTree>
    <p:extLst>
      <p:ext uri="{BB962C8B-B14F-4D97-AF65-F5344CB8AC3E}">
        <p14:creationId xmlns:p14="http://schemas.microsoft.com/office/powerpoint/2010/main" val="34719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Title Slide Right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chemeClr val="bg1"/>
                </a:solidFill>
                <a:latin typeface="Avenir Heavy" panose="02000503020000020003" pitchFamily="2" charset="0"/>
              </a:defRPr>
            </a:lvl1pPr>
          </a:lstStyle>
          <a:p>
            <a:r>
              <a:rPr lang="en-US"/>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772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238702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4750EE-930E-A646-811F-F405BAF7381B}"/>
              </a:ext>
            </a:extLst>
          </p:cNvPr>
          <p:cNvSpPr>
            <a:spLocks noGrp="1"/>
          </p:cNvSpPr>
          <p:nvPr>
            <p:ph type="title" hasCustomPrompt="1"/>
          </p:nvPr>
        </p:nvSpPr>
        <p:spPr>
          <a:xfrm>
            <a:off x="364109" y="362638"/>
            <a:ext cx="11462131" cy="869909"/>
          </a:xfrm>
        </p:spPr>
        <p:txBody>
          <a:bodyPr>
            <a:noAutofit/>
          </a:bodyPr>
          <a:lstStyle>
            <a:lvl1pPr>
              <a:defRPr/>
            </a:lvl1pPr>
          </a:lstStyle>
          <a:p>
            <a:r>
              <a:rPr lang="en-US"/>
              <a:t>TITLE – AVENIR BOLD, 28 PT, dark blue font, ALL CAPS</a:t>
            </a:r>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a:solidFill>
                  <a:schemeClr val="bg1"/>
                </a:solidFill>
                <a:latin typeface="Arial" charset="0"/>
                <a:ea typeface="Arial" charset="0"/>
                <a:cs typeface="Arial" charset="0"/>
              </a:defRPr>
            </a:lvl1pPr>
          </a:lstStyle>
          <a:p>
            <a:fld id="{9564885F-477D-A14D-B2C1-5ECAF755F313}" type="slidenum">
              <a:rPr lang="en-US" smtClean="0"/>
              <a:pPr/>
              <a:t>‹#›</a:t>
            </a:fld>
            <a:endParaRPr lang="en-US" spc="40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Light" panose="020B0402020203020204" pitchFamily="34" charset="77"/>
                <a:ea typeface="Avenir Light" panose="020B0402020203020204" pitchFamily="34" charset="77"/>
                <a:cs typeface="Arial" charset="0"/>
              </a:defRPr>
            </a:lvl1pPr>
          </a:lstStyle>
          <a:p>
            <a:r>
              <a:rPr lang="en-US"/>
              <a:t>Footer</a:t>
            </a:r>
          </a:p>
        </p:txBody>
      </p:sp>
    </p:spTree>
    <p:extLst>
      <p:ext uri="{BB962C8B-B14F-4D97-AF65-F5344CB8AC3E}">
        <p14:creationId xmlns:p14="http://schemas.microsoft.com/office/powerpoint/2010/main" val="28164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Infographics – 3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bg1">
              <a:lumMod val="9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bg1">
              <a:lumMod val="9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bg1">
              <a:lumMod val="9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772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772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tx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772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AVENIR,16 </a:t>
            </a:r>
            <a:r>
              <a:rPr lang="en-US" err="1"/>
              <a:t>pt</a:t>
            </a:r>
            <a:r>
              <a:rPr lang="en-US"/>
              <a:t>, GRAY FONT,</a:t>
            </a:r>
            <a:br>
              <a:rPr lang="en-US"/>
            </a:br>
            <a:r>
              <a:rPr lang="en-US"/>
              <a:t>ALL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AVENIR,16 </a:t>
            </a:r>
            <a:r>
              <a:rPr lang="en-US" err="1"/>
              <a:t>pt</a:t>
            </a:r>
            <a:r>
              <a:rPr lang="en-US"/>
              <a:t>, GRAY FONT,</a:t>
            </a:r>
            <a:br>
              <a:rPr lang="en-US"/>
            </a:br>
            <a:r>
              <a:rPr lang="en-US"/>
              <a:t>ALL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AVENIR,16 </a:t>
            </a:r>
            <a:r>
              <a:rPr lang="en-US" err="1"/>
              <a:t>pt</a:t>
            </a:r>
            <a:r>
              <a:rPr lang="en-US"/>
              <a:t>, GRAY FONT,</a:t>
            </a:r>
            <a:br>
              <a:rPr lang="en-US"/>
            </a:br>
            <a:r>
              <a:rPr lang="en-US"/>
              <a:t>ALL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7722"/>
          </a:solidFill>
        </p:spPr>
        <p:txBody>
          <a:bodyPr anchor="ctr">
            <a:normAutofit/>
          </a:bodyPr>
          <a:lstStyle>
            <a:lvl1pPr marL="0" indent="0" algn="ctr">
              <a:buNone/>
              <a:defRPr sz="1600">
                <a:solidFill>
                  <a:schemeClr val="bg1"/>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7722"/>
          </a:solidFill>
        </p:spPr>
        <p:txBody>
          <a:bodyPr anchor="ctr">
            <a:normAutofit/>
          </a:bodyPr>
          <a:lstStyle>
            <a:lvl1pPr marL="0" indent="0" algn="ctr">
              <a:buNone/>
              <a:defRPr sz="1600">
                <a:solidFill>
                  <a:schemeClr val="bg1"/>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7722"/>
          </a:solidFill>
        </p:spPr>
        <p:txBody>
          <a:bodyPr anchor="ctr">
            <a:normAutofit/>
          </a:bodyPr>
          <a:lstStyle>
            <a:lvl1pPr marL="0" indent="0" algn="ctr">
              <a:buNone/>
              <a:defRPr sz="1600">
                <a:solidFill>
                  <a:schemeClr val="bg1"/>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6" name="Title 3">
            <a:extLst>
              <a:ext uri="{FF2B5EF4-FFF2-40B4-BE49-F238E27FC236}">
                <a16:creationId xmlns:a16="http://schemas.microsoft.com/office/drawing/2014/main" id="{A4F25E28-1C36-0147-A678-28AAA35DCD1C}"/>
              </a:ext>
            </a:extLst>
          </p:cNvPr>
          <p:cNvSpPr>
            <a:spLocks noGrp="1"/>
          </p:cNvSpPr>
          <p:nvPr>
            <p:ph type="title" hasCustomPrompt="1"/>
          </p:nvPr>
        </p:nvSpPr>
        <p:spPr>
          <a:xfrm>
            <a:off x="364110" y="362638"/>
            <a:ext cx="11439114" cy="869909"/>
          </a:xfrm>
        </p:spPr>
        <p:txBody>
          <a:bodyPr>
            <a:noAutofit/>
          </a:bodyPr>
          <a:lstStyle>
            <a:lvl1pPr>
              <a:defRPr/>
            </a:lvl1pPr>
          </a:lstStyle>
          <a:p>
            <a:r>
              <a:rPr lang="en-US"/>
              <a:t>TITLE – AVENIR BOLD, 28 PT, dark blue font, ALL CAPS</a:t>
            </a:r>
          </a:p>
        </p:txBody>
      </p: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a:solidFill>
                  <a:schemeClr val="bg1"/>
                </a:solidFill>
                <a:latin typeface="Arial" charset="0"/>
                <a:ea typeface="Arial" charset="0"/>
                <a:cs typeface="Arial" charset="0"/>
              </a:defRPr>
            </a:lvl1pPr>
          </a:lstStyle>
          <a:p>
            <a:fld id="{9564885F-477D-A14D-B2C1-5ECAF755F313}" type="slidenum">
              <a:rPr lang="en-US" smtClean="0"/>
              <a:pPr/>
              <a:t>‹#›</a:t>
            </a:fld>
            <a:endParaRPr lang="en-US" spc="40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Light" panose="020B0402020203020204" pitchFamily="34" charset="77"/>
                <a:ea typeface="Avenir Light" panose="020B0402020203020204" pitchFamily="34" charset="77"/>
                <a:cs typeface="Arial" charset="0"/>
              </a:defRPr>
            </a:lvl1pPr>
          </a:lstStyle>
          <a:p>
            <a:r>
              <a:rPr lang="en-US"/>
              <a:t>Footer</a:t>
            </a:r>
          </a:p>
        </p:txBody>
      </p:sp>
    </p:spTree>
    <p:extLst>
      <p:ext uri="{BB962C8B-B14F-4D97-AF65-F5344CB8AC3E}">
        <p14:creationId xmlns:p14="http://schemas.microsoft.com/office/powerpoint/2010/main" val="26710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5E0565-FE34-F64B-ADC4-B0ADC919081E}"/>
              </a:ext>
            </a:extLst>
          </p:cNvPr>
          <p:cNvSpPr/>
          <p:nvPr userDrawn="1"/>
        </p:nvSpPr>
        <p:spPr>
          <a:xfrm>
            <a:off x="6194678" y="2009864"/>
            <a:ext cx="5997321" cy="39974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DD11C5B5-95FC-2849-A9BF-2F7A149B538C}"/>
              </a:ext>
            </a:extLst>
          </p:cNvPr>
          <p:cNvSpPr>
            <a:spLocks noGrp="1"/>
          </p:cNvSpPr>
          <p:nvPr>
            <p:ph sz="quarter" idx="17" hasCustomPrompt="1"/>
          </p:nvPr>
        </p:nvSpPr>
        <p:spPr>
          <a:xfrm>
            <a:off x="6318898" y="2083979"/>
            <a:ext cx="5530202" cy="3578948"/>
          </a:xfrm>
        </p:spPr>
        <p:txBody>
          <a:bodyPr/>
          <a:lstStyle>
            <a:lvl1pPr marL="0" indent="0">
              <a:buNone/>
              <a:defRPr/>
            </a:lvl1pPr>
          </a:lstStyle>
          <a:p>
            <a:pPr lvl="0"/>
            <a:r>
              <a:rPr lang="en-US"/>
              <a:t>Insert table, chart, graph</a:t>
            </a:r>
          </a:p>
        </p:txBody>
      </p:sp>
      <p:cxnSp>
        <p:nvCxnSpPr>
          <p:cNvPr id="18" name="Straight Connector 17">
            <a:extLst>
              <a:ext uri="{FF2B5EF4-FFF2-40B4-BE49-F238E27FC236}">
                <a16:creationId xmlns:a16="http://schemas.microsoft.com/office/drawing/2014/main" id="{B26A2B42-F807-4B97-AC03-9EC30BBFD82D}"/>
              </a:ext>
            </a:extLst>
          </p:cNvPr>
          <p:cNvCxnSpPr>
            <a:cxnSpLocks/>
          </p:cNvCxnSpPr>
          <p:nvPr userDrawn="1"/>
        </p:nvCxnSpPr>
        <p:spPr>
          <a:xfrm>
            <a:off x="415044" y="1235887"/>
            <a:ext cx="541249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CE2E4D19-23A0-4B07-8D29-276516BF132F}"/>
              </a:ext>
            </a:extLst>
          </p:cNvPr>
          <p:cNvSpPr>
            <a:spLocks noGrp="1"/>
          </p:cNvSpPr>
          <p:nvPr>
            <p:ph type="body" sz="quarter" idx="14" hasCustomPrompt="1"/>
          </p:nvPr>
        </p:nvSpPr>
        <p:spPr>
          <a:xfrm>
            <a:off x="417341" y="2009865"/>
            <a:ext cx="5410200" cy="3997401"/>
          </a:xfrm>
        </p:spPr>
        <p:txBody>
          <a:bodyPr>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63656A"/>
                </a:solidFill>
              </a:defRPr>
            </a:lvl1pPr>
            <a:lvl2pPr marL="685800" indent="-228600">
              <a:lnSpc>
                <a:spcPct val="90000"/>
              </a:lnSpc>
              <a:spcAft>
                <a:spcPts val="600"/>
              </a:spcAft>
              <a:buClr>
                <a:srgbClr val="0C2340"/>
              </a:buClr>
              <a:buFont typeface="System Font Regular"/>
              <a:buChar char="–"/>
              <a:defRPr sz="1400">
                <a:solidFill>
                  <a:srgbClr val="63656A"/>
                </a:solidFill>
              </a:defRPr>
            </a:lvl2pPr>
            <a:lvl3pPr marL="1143000" indent="-228600">
              <a:lnSpc>
                <a:spcPct val="90000"/>
              </a:lnSpc>
              <a:spcAft>
                <a:spcPts val="600"/>
              </a:spcAft>
              <a:buClr>
                <a:srgbClr val="0C2340"/>
              </a:buClr>
              <a:buFont typeface="Arial" panose="020B0604020202020204" pitchFamily="34" charset="0"/>
              <a:buChar char="•"/>
              <a:defRPr sz="1200">
                <a:solidFill>
                  <a:srgbClr val="63656A"/>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a:lnSpc>
                <a:spcPct val="87000"/>
              </a:lnSpc>
            </a:pPr>
            <a:r>
              <a:rPr lang="en-US"/>
              <a:t>First level bullet, square, orange</a:t>
            </a:r>
          </a:p>
          <a:p>
            <a:pPr lvl="1">
              <a:lnSpc>
                <a:spcPct val="87000"/>
              </a:lnSpc>
            </a:pPr>
            <a:r>
              <a:rPr lang="en-US"/>
              <a:t>Second level bullet, dash, dark blue</a:t>
            </a:r>
          </a:p>
          <a:p>
            <a:pPr lvl="2">
              <a:lnSpc>
                <a:spcPct val="87000"/>
              </a:lnSpc>
            </a:pPr>
            <a:r>
              <a:rPr lang="en-US"/>
              <a:t>Third level bullet, circle, dark blue</a:t>
            </a:r>
          </a:p>
          <a:p>
            <a:pPr>
              <a:lnSpc>
                <a:spcPct val="87000"/>
              </a:lnSpc>
            </a:pPr>
            <a:r>
              <a:rPr lang="en-US"/>
              <a:t>Text is Avenir Next LT Pro, Regular, 16 </a:t>
            </a:r>
            <a:r>
              <a:rPr lang="en-US" err="1"/>
              <a:t>pt</a:t>
            </a:r>
            <a:r>
              <a:rPr lang="en-US"/>
              <a:t>, gray font, sentence case</a:t>
            </a:r>
          </a:p>
          <a:p>
            <a:pPr lvl="1">
              <a:lnSpc>
                <a:spcPct val="87000"/>
              </a:lnSpc>
            </a:pPr>
            <a:r>
              <a:rPr lang="en-US"/>
              <a:t>Sentence case is capitalizing only the first letter of the first word and any proper names/titles. </a:t>
            </a:r>
          </a:p>
          <a:p>
            <a:pPr lvl="2">
              <a:lnSpc>
                <a:spcPct val="87000"/>
              </a:lnSpc>
            </a:pPr>
            <a:r>
              <a:rPr lang="en-US"/>
              <a:t>Use a period if the bullet is a complete sentence. </a:t>
            </a:r>
          </a:p>
          <a:p>
            <a:pPr>
              <a:lnSpc>
                <a:spcPct val="87000"/>
              </a:lnSpc>
            </a:pPr>
            <a:r>
              <a:rPr lang="en-US"/>
              <a:t>To add a second level bullet after this first level bullet, press enter, then tab.  </a:t>
            </a:r>
          </a:p>
          <a:p>
            <a:pPr lvl="1">
              <a:lnSpc>
                <a:spcPct val="87000"/>
              </a:lnSpc>
            </a:pPr>
            <a:r>
              <a:rPr lang="en-US"/>
              <a:t>To add a third level bullet after this second level bullet, press enter, then tab. </a:t>
            </a:r>
          </a:p>
          <a:p>
            <a:pPr lvl="2">
              <a:lnSpc>
                <a:spcPct val="87000"/>
              </a:lnSpc>
            </a:pPr>
            <a:r>
              <a:rPr lang="en-US"/>
              <a:t>To go back to a second level bullet from here, press enter, then shift + tab.  </a:t>
            </a:r>
          </a:p>
          <a:p>
            <a:pPr lvl="1">
              <a:lnSpc>
                <a:spcPct val="87000"/>
              </a:lnSpc>
            </a:pPr>
            <a:r>
              <a:rPr lang="en-US"/>
              <a:t>Using shift + tab takes you back one level at a time.</a:t>
            </a:r>
          </a:p>
          <a:p>
            <a:pPr lvl="2">
              <a:lnSpc>
                <a:spcPct val="87000"/>
              </a:lnSpc>
            </a:pPr>
            <a:r>
              <a:rPr lang="en-US"/>
              <a:t>To go back to a first level bullet from here, press enter, then shift + tab twice.  </a:t>
            </a:r>
          </a:p>
        </p:txBody>
      </p:sp>
      <p:sp>
        <p:nvSpPr>
          <p:cNvPr id="20" name="Text Placeholder 24">
            <a:extLst>
              <a:ext uri="{FF2B5EF4-FFF2-40B4-BE49-F238E27FC236}">
                <a16:creationId xmlns:a16="http://schemas.microsoft.com/office/drawing/2014/main" id="{C6473A8B-D36F-439A-9B85-EFE74FE956B2}"/>
              </a:ext>
            </a:extLst>
          </p:cNvPr>
          <p:cNvSpPr>
            <a:spLocks noGrp="1"/>
          </p:cNvSpPr>
          <p:nvPr>
            <p:ph type="body" sz="quarter" idx="16" hasCustomPrompt="1"/>
          </p:nvPr>
        </p:nvSpPr>
        <p:spPr>
          <a:xfrm>
            <a:off x="417341" y="1418365"/>
            <a:ext cx="5410200" cy="548640"/>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subTITLE – AVENIR NEXT LT PRO, DEMI, 18 </a:t>
            </a:r>
            <a:r>
              <a:rPr lang="en-US" err="1"/>
              <a:t>pt</a:t>
            </a:r>
            <a:r>
              <a:rPr lang="en-US"/>
              <a:t>, orange, CAPS</a:t>
            </a:r>
          </a:p>
        </p:txBody>
      </p:sp>
      <p:sp>
        <p:nvSpPr>
          <p:cNvPr id="12" name="Text Placeholder 16">
            <a:extLst>
              <a:ext uri="{FF2B5EF4-FFF2-40B4-BE49-F238E27FC236}">
                <a16:creationId xmlns:a16="http://schemas.microsoft.com/office/drawing/2014/main" id="{325679FD-09AB-454E-9FC7-CB284AEAB5C9}"/>
              </a:ext>
            </a:extLst>
          </p:cNvPr>
          <p:cNvSpPr>
            <a:spLocks noGrp="1"/>
          </p:cNvSpPr>
          <p:nvPr>
            <p:ph type="body" sz="quarter" idx="20" hasCustomPrompt="1"/>
          </p:nvPr>
        </p:nvSpPr>
        <p:spPr>
          <a:xfrm>
            <a:off x="6194679" y="1418366"/>
            <a:ext cx="5498304" cy="548640"/>
          </a:xfrm>
        </p:spPr>
        <p:txBody>
          <a:bodyPr tIns="45720">
            <a:noAutofit/>
          </a:bodyPr>
          <a:lstStyle>
            <a:lvl1pPr marL="0" marR="0" indent="0" algn="l" defTabSz="914400" rtl="0" eaLnBrk="1" fontAlgn="auto" latinLnBrk="0" hangingPunct="1">
              <a:lnSpc>
                <a:spcPct val="90000"/>
              </a:lnSpc>
              <a:spcBef>
                <a:spcPts val="0"/>
              </a:spcBef>
              <a:spcAft>
                <a:spcPts val="0"/>
              </a:spcAft>
              <a:buClrTx/>
              <a:buSzTx/>
              <a:buFontTx/>
              <a:buNone/>
              <a:tabLst/>
              <a:defRPr sz="1800" b="1" i="0" cap="all" baseline="0">
                <a:solidFill>
                  <a:schemeClr val="accent2"/>
                </a:solidFill>
                <a:latin typeface="Avenir Next LT Pro Demi" panose="020B0504020202020204" pitchFamily="34" charset="77"/>
              </a:defRPr>
            </a:lvl1pPr>
          </a:lstStyle>
          <a:p>
            <a:r>
              <a:rPr lang="en-US"/>
              <a:t>SUBTITLE – AVENIR NEXT LT PRO, DEMI, 18 </a:t>
            </a:r>
            <a:r>
              <a:rPr lang="en-US" err="1"/>
              <a:t>pt</a:t>
            </a:r>
            <a:r>
              <a:rPr lang="en-US"/>
              <a:t>, orange, CAPS</a:t>
            </a:r>
          </a:p>
        </p:txBody>
      </p:sp>
      <p:sp>
        <p:nvSpPr>
          <p:cNvPr id="2" name="Slide Number Placeholder 1">
            <a:extLst>
              <a:ext uri="{FF2B5EF4-FFF2-40B4-BE49-F238E27FC236}">
                <a16:creationId xmlns:a16="http://schemas.microsoft.com/office/drawing/2014/main" id="{2409C4C5-DD58-F143-87AE-1F3AC0B60101}"/>
              </a:ext>
            </a:extLst>
          </p:cNvPr>
          <p:cNvSpPr>
            <a:spLocks noGrp="1"/>
          </p:cNvSpPr>
          <p:nvPr>
            <p:ph type="sldNum" sz="quarter" idx="21"/>
          </p:nvPr>
        </p:nvSpPr>
        <p:spPr/>
        <p:txBody>
          <a:bodyPr/>
          <a:lstStyle/>
          <a:p>
            <a:fld id="{9564885F-477D-A14D-B2C1-5ECAF755F313}" type="slidenum">
              <a:rPr lang="en-US" smtClean="0"/>
              <a:pPr/>
              <a:t>‹#›</a:t>
            </a:fld>
            <a:endParaRPr lang="en-US" spc="400"/>
          </a:p>
        </p:txBody>
      </p:sp>
      <p:sp>
        <p:nvSpPr>
          <p:cNvPr id="3" name="Footer Placeholder 2">
            <a:extLst>
              <a:ext uri="{FF2B5EF4-FFF2-40B4-BE49-F238E27FC236}">
                <a16:creationId xmlns:a16="http://schemas.microsoft.com/office/drawing/2014/main" id="{A43A7B8C-8BA0-814A-B195-A077C11F620D}"/>
              </a:ext>
            </a:extLst>
          </p:cNvPr>
          <p:cNvSpPr>
            <a:spLocks noGrp="1"/>
          </p:cNvSpPr>
          <p:nvPr>
            <p:ph type="ftr" sz="quarter" idx="22"/>
          </p:nvPr>
        </p:nvSpPr>
        <p:spPr/>
        <p:txBody>
          <a:bodyPr/>
          <a:lstStyle/>
          <a:p>
            <a:endParaRPr lang="en-US"/>
          </a:p>
        </p:txBody>
      </p:sp>
      <p:sp>
        <p:nvSpPr>
          <p:cNvPr id="4" name="Title 3">
            <a:extLst>
              <a:ext uri="{FF2B5EF4-FFF2-40B4-BE49-F238E27FC236}">
                <a16:creationId xmlns:a16="http://schemas.microsoft.com/office/drawing/2014/main" id="{60734D29-EB78-1C27-210C-5766D9D26E62}"/>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8932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216" userDrawn="1">
          <p15:clr>
            <a:srgbClr val="FBAE40"/>
          </p15:clr>
        </p15:guide>
        <p15:guide id="4" orient="horz" pos="3960" userDrawn="1">
          <p15:clr>
            <a:srgbClr val="FBAE40"/>
          </p15:clr>
        </p15:guide>
        <p15:guide id="5" pos="3624" userDrawn="1">
          <p15:clr>
            <a:srgbClr val="FBAE40"/>
          </p15:clr>
        </p15:guide>
        <p15:guide id="6" orient="horz" pos="408" userDrawn="1">
          <p15:clr>
            <a:srgbClr val="FBAE40"/>
          </p15:clr>
        </p15:guide>
        <p15:guide id="7" orient="horz" pos="1056" userDrawn="1">
          <p15:clr>
            <a:srgbClr val="FBAE40"/>
          </p15:clr>
        </p15:guide>
        <p15:guide id="8" orient="horz" pos="4224" userDrawn="1">
          <p15:clr>
            <a:srgbClr val="FBAE40"/>
          </p15:clr>
        </p15:guide>
        <p15:guide id="10" pos="74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679700"/>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94B951B9-413F-E748-B8A8-3C296BD78D0B}"/>
              </a:ext>
            </a:extLst>
          </p:cNvPr>
          <p:cNvSpPr>
            <a:spLocks noGrp="1"/>
          </p:cNvSpPr>
          <p:nvPr>
            <p:ph type="sldNum" sz="quarter" idx="20"/>
          </p:nvPr>
        </p:nvSpPr>
        <p:spPr/>
        <p:txBody>
          <a:body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4AEE57CC-1897-CF47-AD81-D183691F30DC}"/>
              </a:ext>
            </a:extLst>
          </p:cNvPr>
          <p:cNvSpPr>
            <a:spLocks noGrp="1"/>
          </p:cNvSpPr>
          <p:nvPr>
            <p:ph type="ftr" sz="quarter" idx="21"/>
          </p:nvPr>
        </p:nvSpPr>
        <p:spPr/>
        <p:txBody>
          <a:bodyPr/>
          <a:lstStyle/>
          <a:p>
            <a:endParaRPr lang="en-US"/>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85900"/>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668042"/>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16A246F7-1E5D-19FE-71BF-1307690E6C3F}"/>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8917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912" userDrawn="1">
          <p15:clr>
            <a:srgbClr val="FBAE40"/>
          </p15:clr>
        </p15:guide>
        <p15:guide id="3" pos="504" userDrawn="1">
          <p15:clr>
            <a:srgbClr val="FBAE40"/>
          </p15:clr>
        </p15:guide>
        <p15:guide id="4" pos="216" userDrawn="1">
          <p15:clr>
            <a:srgbClr val="FBAE40"/>
          </p15:clr>
        </p15:guide>
        <p15:guide id="5" pos="7464" userDrawn="1">
          <p15:clr>
            <a:srgbClr val="FBAE40"/>
          </p15:clr>
        </p15:guide>
        <p15:guide id="6" pos="7176" userDrawn="1">
          <p15:clr>
            <a:srgbClr val="FBAE40"/>
          </p15:clr>
        </p15:guide>
        <p15:guide id="7" orient="horz" pos="3888" userDrawn="1">
          <p15:clr>
            <a:srgbClr val="FBAE40"/>
          </p15:clr>
        </p15:guide>
        <p15:guide id="8" pos="3768" userDrawn="1">
          <p15:clr>
            <a:srgbClr val="FBAE40"/>
          </p15:clr>
        </p15:guide>
        <p15:guide id="9" orient="horz" pos="936" userDrawn="1">
          <p15:clr>
            <a:srgbClr val="FBAE40"/>
          </p15:clr>
        </p15:guide>
        <p15:guide id="10" orient="horz" pos="1224" userDrawn="1">
          <p15:clr>
            <a:srgbClr val="FBAE40"/>
          </p15:clr>
        </p15:guide>
        <p15:guide id="11" orient="horz" pos="4224" userDrawn="1">
          <p15:clr>
            <a:srgbClr val="FBAE40"/>
          </p15:clr>
        </p15:guide>
        <p15:guide id="12" orient="horz" pos="36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677B-49B5-649A-6B4A-1C90DDD2817B}"/>
              </a:ext>
            </a:extLst>
          </p:cNvPr>
          <p:cNvSpPr>
            <a:spLocks noGrp="1"/>
          </p:cNvSpPr>
          <p:nvPr>
            <p:ph type="title" hasCustomPrompt="1"/>
          </p:nvPr>
        </p:nvSpPr>
        <p:spPr/>
        <p:txBody>
          <a:bodyPr/>
          <a:lstStyle/>
          <a:p>
            <a:r>
              <a:rPr lang="en-US"/>
              <a:t>TITLE — avenir NEXT LT PRO, DEMI, 28 PT, dark BLUE, caps</a:t>
            </a:r>
          </a:p>
        </p:txBody>
      </p:sp>
      <p:sp>
        <p:nvSpPr>
          <p:cNvPr id="27" name="Rectangle 26">
            <a:extLst>
              <a:ext uri="{FF2B5EF4-FFF2-40B4-BE49-F238E27FC236}">
                <a16:creationId xmlns:a16="http://schemas.microsoft.com/office/drawing/2014/main" id="{2109E868-B2EF-F261-F70C-C946C6FB45A1}"/>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9857914F-F564-C7C1-54B2-805BCF3FE5FA}"/>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E8DD7A51-A8FE-04BB-DEA1-6C51AE046E12}"/>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290513EB-AC40-8CCE-D29C-DF6476B335F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08E7F6-1265-949F-7088-AA84FA101D81}"/>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1258EE-888D-7038-288B-9EBA670EE28D}"/>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E184A46C-A5F6-134F-AEE3-CA81434EA7A3}"/>
              </a:ext>
            </a:extLst>
          </p:cNvPr>
          <p:cNvSpPr>
            <a:spLocks noGrp="1"/>
          </p:cNvSpPr>
          <p:nvPr>
            <p:ph type="body" sz="quarter" idx="27"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7" name="Text Placeholder 24">
            <a:extLst>
              <a:ext uri="{FF2B5EF4-FFF2-40B4-BE49-F238E27FC236}">
                <a16:creationId xmlns:a16="http://schemas.microsoft.com/office/drawing/2014/main" id="{A1A56CF7-DCC1-D8CA-19AD-B538129E81CC}"/>
              </a:ext>
            </a:extLst>
          </p:cNvPr>
          <p:cNvSpPr>
            <a:spLocks noGrp="1"/>
          </p:cNvSpPr>
          <p:nvPr>
            <p:ph type="body" sz="quarter" idx="28"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8" name="Text Placeholder 24">
            <a:extLst>
              <a:ext uri="{FF2B5EF4-FFF2-40B4-BE49-F238E27FC236}">
                <a16:creationId xmlns:a16="http://schemas.microsoft.com/office/drawing/2014/main" id="{4F6FF271-7C91-28FA-F42A-79EC5616A179}"/>
              </a:ext>
            </a:extLst>
          </p:cNvPr>
          <p:cNvSpPr>
            <a:spLocks noGrp="1"/>
          </p:cNvSpPr>
          <p:nvPr>
            <p:ph type="body" sz="quarter" idx="29"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9" name="Text Placeholder 3">
            <a:extLst>
              <a:ext uri="{FF2B5EF4-FFF2-40B4-BE49-F238E27FC236}">
                <a16:creationId xmlns:a16="http://schemas.microsoft.com/office/drawing/2014/main" id="{F8F0387D-621D-8E12-C735-9032E17AB710}"/>
              </a:ext>
            </a:extLst>
          </p:cNvPr>
          <p:cNvSpPr>
            <a:spLocks noGrp="1"/>
          </p:cNvSpPr>
          <p:nvPr>
            <p:ph type="body" sz="quarter" idx="30"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40" name="Text Placeholder 3">
            <a:extLst>
              <a:ext uri="{FF2B5EF4-FFF2-40B4-BE49-F238E27FC236}">
                <a16:creationId xmlns:a16="http://schemas.microsoft.com/office/drawing/2014/main" id="{E0C6D441-49DB-42E1-7008-D7205EF18750}"/>
              </a:ext>
            </a:extLst>
          </p:cNvPr>
          <p:cNvSpPr>
            <a:spLocks noGrp="1"/>
          </p:cNvSpPr>
          <p:nvPr>
            <p:ph type="body" sz="quarter" idx="31"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41" name="Text Placeholder 3">
            <a:extLst>
              <a:ext uri="{FF2B5EF4-FFF2-40B4-BE49-F238E27FC236}">
                <a16:creationId xmlns:a16="http://schemas.microsoft.com/office/drawing/2014/main" id="{BBE82EE8-B6AB-F9B1-449C-57867409CCFE}"/>
              </a:ext>
            </a:extLst>
          </p:cNvPr>
          <p:cNvSpPr>
            <a:spLocks noGrp="1"/>
          </p:cNvSpPr>
          <p:nvPr>
            <p:ph type="body" sz="quarter" idx="32"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64AF8623-4263-5AA8-87A9-29DE313B59E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C08972B4-D144-9073-209C-29993DEDA8A2}"/>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19814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userDrawn="1">
          <p15:clr>
            <a:srgbClr val="FBAE40"/>
          </p15:clr>
        </p15:guide>
        <p15:guide id="2" pos="2520" userDrawn="1">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936" userDrawn="1">
          <p15:clr>
            <a:srgbClr val="FBAE40"/>
          </p15:clr>
        </p15:guide>
        <p15:guide id="7" pos="2688" userDrawn="1">
          <p15:clr>
            <a:srgbClr val="FBAE40"/>
          </p15:clr>
        </p15:guide>
        <p15:guide id="8" pos="4992" userDrawn="1">
          <p15:clr>
            <a:srgbClr val="FBAE40"/>
          </p15:clr>
        </p15:guide>
        <p15:guide id="9" pos="5160" userDrawn="1">
          <p15:clr>
            <a:srgbClr val="FBAE40"/>
          </p15:clr>
        </p15:guide>
        <p15:guide id="10" orient="horz" pos="10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7.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8.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27.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4" Type="http://schemas.openxmlformats.org/officeDocument/2006/relationships/image" Target="../media/image3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775861" y="230876"/>
            <a:ext cx="9998798" cy="666736"/>
          </a:xfrm>
          <a:prstGeom prst="rect">
            <a:avLst/>
          </a:prstGeom>
        </p:spPr>
        <p:txBody>
          <a:bodyPr vert="horz" lIns="91440" tIns="45720" rIns="91440" bIns="45720" rtlCol="0" anchor="t" anchorCtr="0">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3" y="1316646"/>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18"/>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19"/>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1101178340"/>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869" r:id="rId3"/>
    <p:sldLayoutId id="2147483714" r:id="rId4"/>
    <p:sldLayoutId id="2147483655" r:id="rId5"/>
    <p:sldLayoutId id="2147483722" r:id="rId6"/>
    <p:sldLayoutId id="2147483728" r:id="rId7"/>
    <p:sldLayoutId id="2147483727" r:id="rId8"/>
    <p:sldLayoutId id="2147483724" r:id="rId9"/>
    <p:sldLayoutId id="2147483731" r:id="rId10"/>
    <p:sldLayoutId id="2147483725" r:id="rId11"/>
    <p:sldLayoutId id="2147483751" r:id="rId12"/>
    <p:sldLayoutId id="2147483721" r:id="rId13"/>
    <p:sldLayoutId id="2147483878" r:id="rId14"/>
    <p:sldLayoutId id="2147483870" r:id="rId15"/>
    <p:sldLayoutId id="214748386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3"/>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36791518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43" r:id="rId3"/>
    <p:sldLayoutId id="2147483830" r:id="rId4"/>
    <p:sldLayoutId id="2147483831" r:id="rId5"/>
    <p:sldLayoutId id="2147483832" r:id="rId6"/>
    <p:sldLayoutId id="2147483833" r:id="rId7"/>
    <p:sldLayoutId id="2147483844" r:id="rId8"/>
    <p:sldLayoutId id="2147483834" r:id="rId9"/>
    <p:sldLayoutId id="2147483835" r:id="rId10"/>
    <p:sldLayoutId id="21474838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94098301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1" r:id="rId3"/>
    <p:sldLayoutId id="2147483912" r:id="rId4"/>
    <p:sldLayoutId id="2147483915" r:id="rId5"/>
    <p:sldLayoutId id="2147483913" r:id="rId6"/>
    <p:sldLayoutId id="2147483914" r:id="rId7"/>
    <p:sldLayoutId id="2147483916" r:id="rId8"/>
    <p:sldLayoutId id="2147483917" r:id="rId9"/>
    <p:sldLayoutId id="2147483918" r:id="rId10"/>
    <p:sldLayoutId id="2147483919" r:id="rId11"/>
    <p:sldLayoutId id="2147483910" r:id="rId12"/>
    <p:sldLayoutId id="2147483936" r:id="rId13"/>
    <p:sldLayoutId id="2147483937" r:id="rId14"/>
    <p:sldLayoutId id="2147483938" r:id="rId15"/>
    <p:sldLayoutId id="214748393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3800523274"/>
      </p:ext>
    </p:extLst>
  </p:cSld>
  <p:clrMap bg1="lt1" tx1="dk1" bg2="lt2" tx2="dk2" accent1="accent1" accent2="accent2" accent3="accent3" accent4="accent4" accent5="accent5" accent6="accent6" hlink="hlink" folHlink="folHlink"/>
  <p:sldLayoutIdLst>
    <p:sldLayoutId id="2147483886" r:id="rId1"/>
    <p:sldLayoutId id="2147483946" r:id="rId2"/>
    <p:sldLayoutId id="2147483905" r:id="rId3"/>
    <p:sldLayoutId id="2147483940" r:id="rId4"/>
    <p:sldLayoutId id="2147483944" r:id="rId5"/>
    <p:sldLayoutId id="2147483950" r:id="rId6"/>
    <p:sldLayoutId id="2147483945" r:id="rId7"/>
    <p:sldLayoutId id="214748394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3773011" y="245990"/>
            <a:ext cx="8001646" cy="336692"/>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0" y="1316645"/>
            <a:ext cx="11357317" cy="481187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a:p>
        </p:txBody>
      </p:sp>
      <p:pic>
        <p:nvPicPr>
          <p:cNvPr id="10" name="Picture 9">
            <a:extLst>
              <a:ext uri="{FF2B5EF4-FFF2-40B4-BE49-F238E27FC236}">
                <a16:creationId xmlns:a16="http://schemas.microsoft.com/office/drawing/2014/main" id="{728580DD-A52A-C7B3-5157-BCAF2C7D7E03}"/>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542675660"/>
      </p:ext>
    </p:extLst>
  </p:cSld>
  <p:clrMap bg1="lt1" tx1="dk1" bg2="lt2" tx2="dk2" accent1="accent1" accent2="accent2" accent3="accent3" accent4="accent4" accent5="accent5" accent6="accent6" hlink="hlink" folHlink="folHlink"/>
  <p:sldLayoutIdLst>
    <p:sldLayoutId id="2147483904" r:id="rId1"/>
    <p:sldLayoutId id="2147483949" r:id="rId2"/>
    <p:sldLayoutId id="2147483947" r:id="rId3"/>
    <p:sldLayoutId id="2147483942" r:id="rId4"/>
    <p:sldLayoutId id="2147483948" r:id="rId5"/>
    <p:sldLayoutId id="2147483896" r:id="rId6"/>
    <p:sldLayoutId id="214748394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461977" y="220716"/>
            <a:ext cx="10387123" cy="666736"/>
          </a:xfrm>
          <a:prstGeom prst="rect">
            <a:avLst/>
          </a:prstGeom>
        </p:spPr>
        <p:txBody>
          <a:bodyPr vert="horz" lIns="91440" tIns="45720" rIns="91440" bIns="45720" rtlCol="0" anchor="t" anchorCtr="0">
            <a:noAutofit/>
          </a:bodyPr>
          <a:lstStyle/>
          <a:p>
            <a:r>
              <a:rPr lang="en-US"/>
              <a:t>TITLE – avenir BOLD, 28 PT, DARK BLUE FONT, all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508595" y="1316646"/>
            <a:ext cx="11340505"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chemeClr val="bg1">
                    <a:lumMod val="50000"/>
                  </a:schemeClr>
                </a:solidFill>
                <a:latin typeface="Avenir Light" panose="020B0402020203020204" pitchFamily="34" charset="77"/>
                <a:ea typeface="Avenir Light" panose="020B0402020203020204" pitchFamily="34" charset="77"/>
                <a:cs typeface="Arial" charset="0"/>
              </a:defRPr>
            </a:lvl1pPr>
          </a:lstStyle>
          <a:p>
            <a:r>
              <a:rPr lang="en-US"/>
              <a:t>Footer</a:t>
            </a:r>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chemeClr val="bg1">
                    <a:lumMod val="50000"/>
                  </a:schemeClr>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8"/>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9"/>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1101178340"/>
      </p:ext>
    </p:extLst>
  </p:cSld>
  <p:clrMap bg1="lt1" tx1="dk1" bg2="lt2" tx2="dk2" accent1="accent1" accent2="accent2" accent3="accent3" accent4="accent4" accent5="accent5" accent6="accent6" hlink="hlink" folHlink="folHlink"/>
  <p:sldLayoutIdLst>
    <p:sldLayoutId id="2147483959" r:id="rId1"/>
    <p:sldLayoutId id="2147483958" r:id="rId2"/>
    <p:sldLayoutId id="2147483957" r:id="rId3"/>
    <p:sldLayoutId id="2147483955" r:id="rId4"/>
    <p:sldLayoutId id="2147483954" r:id="rId5"/>
    <p:sldLayoutId id="214748375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Heavy" panose="02000503020000020003" pitchFamily="2" charset="0"/>
          <a:ea typeface="Avenir Heavy" panose="02000503020000020003" pitchFamily="2" charset="0"/>
          <a:cs typeface="Arial" charset="0"/>
        </a:defRPr>
      </a:lvl1pPr>
    </p:titleStyle>
    <p:bodyStyle>
      <a:lvl1pPr marL="228600" indent="-228600" algn="l" defTabSz="914400" rtl="0" eaLnBrk="1" latinLnBrk="0" hangingPunct="1">
        <a:lnSpc>
          <a:spcPct val="90000"/>
        </a:lnSpc>
        <a:spcBef>
          <a:spcPts val="0"/>
        </a:spcBef>
        <a:spcAft>
          <a:spcPts val="600"/>
        </a:spcAft>
        <a:buClr>
          <a:srgbClr val="E87722"/>
        </a:buClr>
        <a:buFont typeface="Wingdings" pitchFamily="2" charset="2"/>
        <a:buChar char="§"/>
        <a:tabLst/>
        <a:defRPr sz="1800" b="0" i="0" kern="1200">
          <a:solidFill>
            <a:srgbClr val="63656A"/>
          </a:solidFill>
          <a:latin typeface="Avenir" panose="02000503020000020003" pitchFamily="2" charset="0"/>
          <a:ea typeface="Avenir" panose="02000503020000020003" pitchFamily="2" charset="0"/>
          <a:cs typeface="Arial" charset="0"/>
        </a:defRPr>
      </a:lvl1pPr>
      <a:lvl2pPr marL="685800" indent="-228600" algn="l" defTabSz="914400" rtl="0" eaLnBrk="1" latinLnBrk="0" hangingPunct="1">
        <a:lnSpc>
          <a:spcPct val="90000"/>
        </a:lnSpc>
        <a:spcBef>
          <a:spcPts val="0"/>
        </a:spcBef>
        <a:spcAft>
          <a:spcPts val="600"/>
        </a:spcAft>
        <a:buClr>
          <a:srgbClr val="0C2340"/>
        </a:buClr>
        <a:buFont typeface=".AppleSystemUIFont"/>
        <a:buChar char="–"/>
        <a:defRPr sz="1600" b="0" i="0" kern="1200">
          <a:solidFill>
            <a:srgbClr val="63656A"/>
          </a:solidFill>
          <a:latin typeface="Avenir" panose="02000503020000020003" pitchFamily="2" charset="0"/>
          <a:ea typeface="Avenir" panose="02000503020000020003" pitchFamily="2" charset="0"/>
          <a:cs typeface="Arial" charset="0"/>
        </a:defRPr>
      </a:lvl2pPr>
      <a:lvl3pPr marL="1143000" indent="-228600" algn="l" defTabSz="914400" rtl="0" eaLnBrk="1" latinLnBrk="0" hangingPunct="1">
        <a:lnSpc>
          <a:spcPct val="90000"/>
        </a:lnSpc>
        <a:spcBef>
          <a:spcPts val="0"/>
        </a:spcBef>
        <a:spcAft>
          <a:spcPts val="600"/>
        </a:spcAft>
        <a:buClr>
          <a:srgbClr val="0C2340"/>
        </a:buClr>
        <a:buFont typeface="Arial" panose="020B0604020202020204" pitchFamily="34" charset="0"/>
        <a:buChar char="•"/>
        <a:defRPr sz="1400" b="0" i="0" kern="1200">
          <a:solidFill>
            <a:srgbClr val="63656A"/>
          </a:solidFill>
          <a:latin typeface="Avenir" panose="02000503020000020003" pitchFamily="2" charset="0"/>
          <a:ea typeface="Avenir" panose="02000503020000020003" pitchFamily="2" charset="0"/>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23EEE87-21FC-65DC-1F99-067AE735C93C}"/>
              </a:ext>
            </a:extLst>
          </p:cNvPr>
          <p:cNvGrpSpPr/>
          <p:nvPr userDrawn="1"/>
        </p:nvGrpSpPr>
        <p:grpSpPr>
          <a:xfrm>
            <a:off x="0" y="6450248"/>
            <a:ext cx="12173801" cy="414670"/>
            <a:chOff x="0" y="6450248"/>
            <a:chExt cx="12173801" cy="414670"/>
          </a:xfrm>
        </p:grpSpPr>
        <p:pic>
          <p:nvPicPr>
            <p:cNvPr id="7" name="Picture 6" descr="Icon&#10;&#10;Description automatically generated">
              <a:extLst>
                <a:ext uri="{FF2B5EF4-FFF2-40B4-BE49-F238E27FC236}">
                  <a16:creationId xmlns:a16="http://schemas.microsoft.com/office/drawing/2014/main" id="{9FD6A321-67B0-BC41-9B81-300AA72DD91A}"/>
                </a:ext>
              </a:extLst>
            </p:cNvPr>
            <p:cNvPicPr>
              <a:picLocks noChangeAspect="1"/>
            </p:cNvPicPr>
            <p:nvPr userDrawn="1"/>
          </p:nvPicPr>
          <p:blipFill rotWithShape="1">
            <a:blip r:embed="rId4"/>
            <a:srcRect t="30032" r="8417" b="14268"/>
            <a:stretch/>
          </p:blipFill>
          <p:spPr>
            <a:xfrm>
              <a:off x="11394412" y="6456280"/>
              <a:ext cx="779389" cy="408638"/>
            </a:xfrm>
            <a:prstGeom prst="rect">
              <a:avLst/>
            </a:prstGeom>
          </p:spPr>
        </p:pic>
        <p:sp>
          <p:nvSpPr>
            <p:cNvPr id="4" name="Parallelogram 3">
              <a:extLst>
                <a:ext uri="{FF2B5EF4-FFF2-40B4-BE49-F238E27FC236}">
                  <a16:creationId xmlns:a16="http://schemas.microsoft.com/office/drawing/2014/main" id="{5623270F-1F00-C447-9F72-BA9D0133F4B3}"/>
                </a:ext>
              </a:extLst>
            </p:cNvPr>
            <p:cNvSpPr/>
            <p:nvPr userDrawn="1"/>
          </p:nvSpPr>
          <p:spPr>
            <a:xfrm>
              <a:off x="18199" y="6450248"/>
              <a:ext cx="11503803" cy="414670"/>
            </a:xfrm>
            <a:prstGeom prst="parallelogram">
              <a:avLst>
                <a:gd name="adj" fmla="val 6859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4EA4DC5-FE8A-E02C-7E3F-205797A32578}"/>
                </a:ext>
              </a:extLst>
            </p:cNvPr>
            <p:cNvSpPr/>
            <p:nvPr userDrawn="1"/>
          </p:nvSpPr>
          <p:spPr>
            <a:xfrm>
              <a:off x="0" y="6450249"/>
              <a:ext cx="1500808" cy="407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342900" y="338458"/>
            <a:ext cx="11468100" cy="869909"/>
          </a:xfrm>
          <a:prstGeom prst="rect">
            <a:avLst/>
          </a:prstGeom>
        </p:spPr>
        <p:txBody>
          <a:bodyPr vert="horz" lIns="91440" tIns="45720" rIns="91440" bIns="45720" rtlCol="0" anchor="t">
            <a:noAutofit/>
          </a:bodyPr>
          <a:lstStyle/>
          <a:p>
            <a:r>
              <a:rPr lang="en-US"/>
              <a:t>TITLE – Avenir BOLD, 28 PT, DARK BLUE FONT, ALL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347494" y="1268199"/>
            <a:ext cx="1146350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a:solidFill>
                  <a:schemeClr val="bg1"/>
                </a:solidFill>
                <a:latin typeface="Arial" charset="0"/>
                <a:ea typeface="Arial" charset="0"/>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Light" panose="020B0402020203020204" pitchFamily="34" charset="77"/>
                <a:ea typeface="Avenir Light" panose="020B0402020203020204" pitchFamily="34" charset="77"/>
                <a:cs typeface="Arial" charset="0"/>
              </a:defRPr>
            </a:lvl1pPr>
          </a:lstStyle>
          <a:p>
            <a:r>
              <a:rPr lang="en-US"/>
              <a:t>Footer</a:t>
            </a:r>
          </a:p>
        </p:txBody>
      </p:sp>
    </p:spTree>
    <p:extLst>
      <p:ext uri="{BB962C8B-B14F-4D97-AF65-F5344CB8AC3E}">
        <p14:creationId xmlns:p14="http://schemas.microsoft.com/office/powerpoint/2010/main" val="3679151844"/>
      </p:ext>
    </p:extLst>
  </p:cSld>
  <p:clrMap bg1="lt1" tx1="dk1" bg2="lt2" tx2="dk2" accent1="accent1" accent2="accent2" accent3="accent3" accent4="accent4" accent5="accent5" accent6="accent6" hlink="hlink" folHlink="folHlink"/>
  <p:sldLayoutIdLst>
    <p:sldLayoutId id="2147483956" r:id="rId1"/>
    <p:sldLayoutId id="214748395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Heavy" panose="02000503020000020003" pitchFamily="2" charset="0"/>
          <a:ea typeface="Avenir Heavy" panose="02000503020000020003" pitchFamily="2" charset="0"/>
          <a:cs typeface="Arial" charset="0"/>
        </a:defRPr>
      </a:lvl1pPr>
    </p:titleStyle>
    <p:bodyStyle>
      <a:lvl1pPr marL="228600" indent="-228600" algn="l" defTabSz="914400" rtl="0" eaLnBrk="1" latinLnBrk="0" hangingPunct="1">
        <a:lnSpc>
          <a:spcPct val="90000"/>
        </a:lnSpc>
        <a:spcBef>
          <a:spcPts val="0"/>
        </a:spcBef>
        <a:spcAft>
          <a:spcPts val="600"/>
        </a:spcAft>
        <a:buClr>
          <a:srgbClr val="E87722"/>
        </a:buClr>
        <a:buFont typeface="Wingdings" pitchFamily="2" charset="2"/>
        <a:buChar char="§"/>
        <a:tabLst/>
        <a:defRPr sz="1800" b="0" i="0" kern="1200">
          <a:solidFill>
            <a:srgbClr val="63656A"/>
          </a:solidFill>
          <a:latin typeface="Avenir" panose="02000503020000020003" pitchFamily="2" charset="0"/>
          <a:ea typeface="Avenir" panose="02000503020000020003" pitchFamily="2" charset="0"/>
          <a:cs typeface="Arial" charset="0"/>
        </a:defRPr>
      </a:lvl1pPr>
      <a:lvl2pPr marL="685800" indent="-228600" algn="l" defTabSz="914400" rtl="0" eaLnBrk="1" latinLnBrk="0" hangingPunct="1">
        <a:lnSpc>
          <a:spcPct val="90000"/>
        </a:lnSpc>
        <a:spcBef>
          <a:spcPts val="0"/>
        </a:spcBef>
        <a:spcAft>
          <a:spcPts val="600"/>
        </a:spcAft>
        <a:buClr>
          <a:srgbClr val="0C2340"/>
        </a:buClr>
        <a:buFont typeface=".AppleSystemUIFont"/>
        <a:buChar char="–"/>
        <a:defRPr sz="1600" b="0" i="0" kern="1200">
          <a:solidFill>
            <a:srgbClr val="63656A"/>
          </a:solidFill>
          <a:latin typeface="Avenir" panose="02000503020000020003" pitchFamily="2" charset="0"/>
          <a:ea typeface="Avenir" panose="02000503020000020003" pitchFamily="2" charset="0"/>
          <a:cs typeface="Arial" charset="0"/>
        </a:defRPr>
      </a:lvl2pPr>
      <a:lvl3pPr marL="1143000" indent="-228600" algn="l" defTabSz="914400" rtl="0" eaLnBrk="1" latinLnBrk="0" hangingPunct="1">
        <a:lnSpc>
          <a:spcPct val="90000"/>
        </a:lnSpc>
        <a:spcBef>
          <a:spcPts val="0"/>
        </a:spcBef>
        <a:spcAft>
          <a:spcPts val="600"/>
        </a:spcAft>
        <a:buClr>
          <a:srgbClr val="0C2340"/>
        </a:buClr>
        <a:buFont typeface="Arial" panose="020B0604020202020204" pitchFamily="34" charset="0"/>
        <a:buChar char="•"/>
        <a:defRPr sz="1400" b="0" i="0" kern="1200">
          <a:solidFill>
            <a:srgbClr val="63656A"/>
          </a:solidFill>
          <a:latin typeface="Avenir" panose="02000503020000020003" pitchFamily="2" charset="0"/>
          <a:ea typeface="Avenir" panose="02000503020000020003" pitchFamily="2" charset="0"/>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6.jpeg"/><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7.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hyperlink" Target="mailto:SJM0049@auburn.edu" TargetMode="External"/><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hyperlink" Target="mailto:malonad@auburn.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notesSlide" Target="../notesSlides/notesSlide7.xml"/><Relationship Id="rId16" Type="http://schemas.openxmlformats.org/officeDocument/2006/relationships/image" Target="../media/image47.svg"/><Relationship Id="rId1" Type="http://schemas.openxmlformats.org/officeDocument/2006/relationships/slideLayout" Target="../slideLayouts/slideLayout53.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8E65-64AD-FF87-155C-62E4E28D36AA}"/>
              </a:ext>
            </a:extLst>
          </p:cNvPr>
          <p:cNvSpPr>
            <a:spLocks noGrp="1"/>
          </p:cNvSpPr>
          <p:nvPr>
            <p:ph type="title"/>
          </p:nvPr>
        </p:nvSpPr>
        <p:spPr>
          <a:xfrm>
            <a:off x="3937000" y="5023542"/>
            <a:ext cx="7892642" cy="982128"/>
          </a:xfrm>
        </p:spPr>
        <p:txBody>
          <a:bodyPr/>
          <a:lstStyle/>
          <a:p>
            <a:r>
              <a:rPr lang="en-US"/>
              <a:t>Position planning reimagined</a:t>
            </a:r>
          </a:p>
        </p:txBody>
      </p:sp>
      <p:sp>
        <p:nvSpPr>
          <p:cNvPr id="3" name="Text Placeholder 2">
            <a:extLst>
              <a:ext uri="{FF2B5EF4-FFF2-40B4-BE49-F238E27FC236}">
                <a16:creationId xmlns:a16="http://schemas.microsoft.com/office/drawing/2014/main" id="{15674A04-9CDC-39F8-F8B7-F6D14F959EB0}"/>
              </a:ext>
            </a:extLst>
          </p:cNvPr>
          <p:cNvSpPr>
            <a:spLocks noGrp="1"/>
          </p:cNvSpPr>
          <p:nvPr>
            <p:ph type="body" sz="quarter" idx="13"/>
          </p:nvPr>
        </p:nvSpPr>
        <p:spPr>
          <a:xfrm>
            <a:off x="3937001" y="5999748"/>
            <a:ext cx="7892642" cy="350772"/>
          </a:xfrm>
        </p:spPr>
        <p:txBody>
          <a:bodyPr/>
          <a:lstStyle/>
          <a:p>
            <a:r>
              <a:rPr lang="en-US"/>
              <a:t>University human resources conference</a:t>
            </a:r>
          </a:p>
        </p:txBody>
      </p:sp>
    </p:spTree>
    <p:extLst>
      <p:ext uri="{BB962C8B-B14F-4D97-AF65-F5344CB8AC3E}">
        <p14:creationId xmlns:p14="http://schemas.microsoft.com/office/powerpoint/2010/main" val="2313818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24BBBF5-3BF7-7758-6C03-F36FBA9443E2}"/>
              </a:ext>
            </a:extLst>
          </p:cNvPr>
          <p:cNvSpPr>
            <a:spLocks noGrp="1"/>
          </p:cNvSpPr>
          <p:nvPr>
            <p:ph type="title"/>
          </p:nvPr>
        </p:nvSpPr>
        <p:spPr>
          <a:xfrm>
            <a:off x="1775861" y="230876"/>
            <a:ext cx="9998798" cy="666736"/>
          </a:xfrm>
        </p:spPr>
        <p:txBody>
          <a:bodyPr anchor="t">
            <a:normAutofit/>
          </a:bodyPr>
          <a:lstStyle/>
          <a:p>
            <a:r>
              <a:rPr lang="en-US"/>
              <a:t>Position planning – </a:t>
            </a:r>
            <a:r>
              <a:rPr lang="en-US" err="1"/>
              <a:t>hr's</a:t>
            </a:r>
            <a:r>
              <a:rPr lang="en-US"/>
              <a:t> strategic role</a:t>
            </a:r>
          </a:p>
        </p:txBody>
      </p:sp>
      <p:sp>
        <p:nvSpPr>
          <p:cNvPr id="15" name="Text Placeholder 2">
            <a:extLst>
              <a:ext uri="{FF2B5EF4-FFF2-40B4-BE49-F238E27FC236}">
                <a16:creationId xmlns:a16="http://schemas.microsoft.com/office/drawing/2014/main" id="{F4F77841-6256-82E0-540E-091A1D2B0F61}"/>
              </a:ext>
            </a:extLst>
          </p:cNvPr>
          <p:cNvSpPr>
            <a:spLocks noGrp="1"/>
          </p:cNvSpPr>
          <p:nvPr>
            <p:ph type="body" sz="quarter" idx="27"/>
          </p:nvPr>
        </p:nvSpPr>
        <p:spPr>
          <a:xfrm>
            <a:off x="516632" y="1695697"/>
            <a:ext cx="3457720" cy="608932"/>
          </a:xfrm>
        </p:spPr>
        <p:txBody>
          <a:bodyPr vert="horz" lIns="91440" tIns="45720" rIns="91440" bIns="45720" rtlCol="0" anchor="t">
            <a:noAutofit/>
          </a:bodyPr>
          <a:lstStyle/>
          <a:p>
            <a:pPr algn="ctr"/>
            <a:r>
              <a:rPr lang="en-US">
                <a:latin typeface="Avenir Next LT Pro Demi"/>
                <a:cs typeface="Arial"/>
              </a:rPr>
              <a:t>From transactional to transformational</a:t>
            </a:r>
            <a:endParaRPr lang="en-US"/>
          </a:p>
        </p:txBody>
      </p:sp>
      <p:sp>
        <p:nvSpPr>
          <p:cNvPr id="17" name="Text Placeholder 3">
            <a:extLst>
              <a:ext uri="{FF2B5EF4-FFF2-40B4-BE49-F238E27FC236}">
                <a16:creationId xmlns:a16="http://schemas.microsoft.com/office/drawing/2014/main" id="{75B4731C-131C-CDA6-B522-78472E5572D6}"/>
              </a:ext>
            </a:extLst>
          </p:cNvPr>
          <p:cNvSpPr>
            <a:spLocks noGrp="1"/>
          </p:cNvSpPr>
          <p:nvPr>
            <p:ph type="body" sz="quarter" idx="28"/>
          </p:nvPr>
        </p:nvSpPr>
        <p:spPr>
          <a:xfrm>
            <a:off x="4372423" y="1695697"/>
            <a:ext cx="3457720" cy="608932"/>
          </a:xfrm>
        </p:spPr>
        <p:txBody>
          <a:bodyPr vert="horz" lIns="91440" tIns="45720" rIns="91440" bIns="45720" rtlCol="0" anchor="t">
            <a:noAutofit/>
          </a:bodyPr>
          <a:lstStyle/>
          <a:p>
            <a:pPr algn="ctr"/>
            <a:r>
              <a:rPr lang="en-US" err="1">
                <a:latin typeface="Avenir Next LT Pro Demi"/>
                <a:cs typeface="Arial"/>
              </a:rPr>
              <a:t>Hr</a:t>
            </a:r>
            <a:r>
              <a:rPr lang="en-US">
                <a:latin typeface="Avenir Next LT Pro Demi"/>
                <a:cs typeface="Arial"/>
              </a:rPr>
              <a:t> as a partner in budget and strategy</a:t>
            </a:r>
            <a:endParaRPr lang="en-US"/>
          </a:p>
        </p:txBody>
      </p:sp>
      <p:sp>
        <p:nvSpPr>
          <p:cNvPr id="19" name="Text Placeholder 4">
            <a:extLst>
              <a:ext uri="{FF2B5EF4-FFF2-40B4-BE49-F238E27FC236}">
                <a16:creationId xmlns:a16="http://schemas.microsoft.com/office/drawing/2014/main" id="{0A1591DC-D8A2-BCA3-F16C-A82858F9388B}"/>
              </a:ext>
            </a:extLst>
          </p:cNvPr>
          <p:cNvSpPr>
            <a:spLocks noGrp="1"/>
          </p:cNvSpPr>
          <p:nvPr>
            <p:ph type="body" sz="quarter" idx="29"/>
          </p:nvPr>
        </p:nvSpPr>
        <p:spPr>
          <a:xfrm>
            <a:off x="8217646" y="1549159"/>
            <a:ext cx="3457720" cy="755470"/>
          </a:xfrm>
        </p:spPr>
        <p:txBody>
          <a:bodyPr vert="horz" lIns="91440" tIns="45720" rIns="91440" bIns="45720" rtlCol="0" anchor="t">
            <a:noAutofit/>
          </a:bodyPr>
          <a:lstStyle/>
          <a:p>
            <a:pPr algn="ctr"/>
            <a:r>
              <a:rPr lang="en-US">
                <a:latin typeface="Avenir Next LT Pro Demi"/>
                <a:cs typeface="Arial"/>
              </a:rPr>
              <a:t>Bringing the people perspective to budget planning</a:t>
            </a:r>
            <a:endParaRPr lang="en-US"/>
          </a:p>
        </p:txBody>
      </p:sp>
      <p:sp>
        <p:nvSpPr>
          <p:cNvPr id="21" name="Text Placeholder 5">
            <a:extLst>
              <a:ext uri="{FF2B5EF4-FFF2-40B4-BE49-F238E27FC236}">
                <a16:creationId xmlns:a16="http://schemas.microsoft.com/office/drawing/2014/main" id="{18C54D5D-43FF-1930-819E-06841D791BFD}"/>
              </a:ext>
            </a:extLst>
          </p:cNvPr>
          <p:cNvSpPr>
            <a:spLocks noGrp="1"/>
          </p:cNvSpPr>
          <p:nvPr>
            <p:ph type="body" sz="quarter" idx="30"/>
          </p:nvPr>
        </p:nvSpPr>
        <p:spPr>
          <a:xfrm>
            <a:off x="516632" y="2567352"/>
            <a:ext cx="3457720" cy="3078533"/>
          </a:xfrm>
        </p:spPr>
        <p:txBody>
          <a:bodyPr vert="horz" lIns="91440" tIns="45720" rIns="91440" bIns="45720" rtlCol="0" anchor="t">
            <a:noAutofit/>
          </a:bodyPr>
          <a:lstStyle/>
          <a:p>
            <a:r>
              <a:rPr lang="en-US">
                <a:latin typeface="Avenir Next LT Pro"/>
                <a:cs typeface="Arial"/>
              </a:rPr>
              <a:t>HR typically viewed as transactional function</a:t>
            </a:r>
          </a:p>
          <a:p>
            <a:r>
              <a:rPr lang="en-US">
                <a:latin typeface="Avenir Next LT Pro"/>
                <a:cs typeface="Arial"/>
              </a:rPr>
              <a:t>Proactive, strategic, deeply embedded in planning and decision-making processes</a:t>
            </a:r>
          </a:p>
          <a:p>
            <a:r>
              <a:rPr lang="en-US">
                <a:latin typeface="Avenir Next LT Pro"/>
                <a:cs typeface="Arial"/>
              </a:rPr>
              <a:t>Perfect example of where HR can lead transformation by aligning people decisions with organizational strategy.</a:t>
            </a:r>
            <a:endParaRPr lang="en-US"/>
          </a:p>
        </p:txBody>
      </p:sp>
      <p:sp>
        <p:nvSpPr>
          <p:cNvPr id="23" name="Text Placeholder 6">
            <a:extLst>
              <a:ext uri="{FF2B5EF4-FFF2-40B4-BE49-F238E27FC236}">
                <a16:creationId xmlns:a16="http://schemas.microsoft.com/office/drawing/2014/main" id="{93D009D3-FE4E-FF23-CAE6-EEFEF67B50B8}"/>
              </a:ext>
            </a:extLst>
          </p:cNvPr>
          <p:cNvSpPr>
            <a:spLocks noGrp="1"/>
          </p:cNvSpPr>
          <p:nvPr>
            <p:ph type="body" sz="quarter" idx="31"/>
          </p:nvPr>
        </p:nvSpPr>
        <p:spPr>
          <a:xfrm>
            <a:off x="4372423" y="2567352"/>
            <a:ext cx="3457720" cy="3078533"/>
          </a:xfrm>
        </p:spPr>
        <p:txBody>
          <a:bodyPr vert="horz" lIns="91440" tIns="45720" rIns="91440" bIns="45720" rtlCol="0" anchor="t">
            <a:noAutofit/>
          </a:bodyPr>
          <a:lstStyle/>
          <a:p>
            <a:r>
              <a:rPr lang="en-US">
                <a:latin typeface="Avenir Next LT Pro"/>
                <a:cs typeface="Arial"/>
              </a:rPr>
              <a:t>HR isn't just about people</a:t>
            </a:r>
          </a:p>
          <a:p>
            <a:r>
              <a:rPr lang="en-US">
                <a:latin typeface="Avenir Next LT Pro"/>
                <a:cs typeface="Arial"/>
              </a:rPr>
              <a:t>How people drive performance, innovation, and outcomes</a:t>
            </a:r>
          </a:p>
          <a:p>
            <a:r>
              <a:rPr lang="en-US">
                <a:latin typeface="Avenir Next LT Pro"/>
                <a:cs typeface="Arial"/>
              </a:rPr>
              <a:t>Full partner in budget conversations</a:t>
            </a:r>
          </a:p>
          <a:p>
            <a:r>
              <a:rPr lang="en-US">
                <a:latin typeface="Avenir Next LT Pro"/>
                <a:cs typeface="Arial"/>
              </a:rPr>
              <a:t>Shape decisions that reflect financial realities and workforce needs</a:t>
            </a:r>
          </a:p>
          <a:p>
            <a:r>
              <a:rPr lang="en-US">
                <a:latin typeface="Avenir Next LT Pro"/>
                <a:cs typeface="Arial"/>
              </a:rPr>
              <a:t>Insights: workload, span of control, and org structure</a:t>
            </a:r>
            <a:endParaRPr lang="en-US"/>
          </a:p>
        </p:txBody>
      </p:sp>
      <p:sp>
        <p:nvSpPr>
          <p:cNvPr id="25" name="Text Placeholder 7">
            <a:extLst>
              <a:ext uri="{FF2B5EF4-FFF2-40B4-BE49-F238E27FC236}">
                <a16:creationId xmlns:a16="http://schemas.microsoft.com/office/drawing/2014/main" id="{D1D52D95-849A-DF29-C20C-5F3575F92C57}"/>
              </a:ext>
            </a:extLst>
          </p:cNvPr>
          <p:cNvSpPr>
            <a:spLocks noGrp="1"/>
          </p:cNvSpPr>
          <p:nvPr>
            <p:ph type="body" sz="quarter" idx="32"/>
          </p:nvPr>
        </p:nvSpPr>
        <p:spPr>
          <a:xfrm>
            <a:off x="8217646" y="2567352"/>
            <a:ext cx="3457720" cy="3078533"/>
          </a:xfrm>
        </p:spPr>
        <p:txBody>
          <a:bodyPr vert="horz" lIns="91440" tIns="45720" rIns="91440" bIns="45720" rtlCol="0" anchor="t">
            <a:noAutofit/>
          </a:bodyPr>
          <a:lstStyle/>
          <a:p>
            <a:r>
              <a:rPr lang="en-US">
                <a:latin typeface="Avenir Next LT Pro"/>
                <a:cs typeface="Arial"/>
              </a:rPr>
              <a:t>Every budget decision is a people decision</a:t>
            </a:r>
          </a:p>
          <a:p>
            <a:r>
              <a:rPr lang="en-US">
                <a:latin typeface="Avenir Next LT Pro"/>
                <a:cs typeface="Arial"/>
              </a:rPr>
              <a:t>Funding a new position, approving a reclassification, or planning for promotions</a:t>
            </a:r>
          </a:p>
          <a:p>
            <a:r>
              <a:rPr lang="en-US">
                <a:latin typeface="Avenir Next LT Pro"/>
                <a:cs typeface="Arial"/>
              </a:rPr>
              <a:t>Impact morale, retention, and productivity</a:t>
            </a:r>
          </a:p>
          <a:p>
            <a:r>
              <a:rPr lang="en-US">
                <a:latin typeface="Avenir Next LT Pro"/>
                <a:cs typeface="Arial"/>
              </a:rPr>
              <a:t>Ensure decisions are not just cost-effective, but talent-smart</a:t>
            </a:r>
          </a:p>
          <a:p>
            <a:r>
              <a:rPr lang="en-US">
                <a:latin typeface="Avenir Next LT Pro"/>
                <a:cs typeface="Arial"/>
              </a:rPr>
              <a:t>Long-term implications of staffing choices</a:t>
            </a:r>
          </a:p>
        </p:txBody>
      </p:sp>
      <p:sp>
        <p:nvSpPr>
          <p:cNvPr id="27" name="Footer Placeholder 8">
            <a:extLst>
              <a:ext uri="{FF2B5EF4-FFF2-40B4-BE49-F238E27FC236}">
                <a16:creationId xmlns:a16="http://schemas.microsoft.com/office/drawing/2014/main" id="{A4A42E18-EB46-8461-FDAD-1A021E63B9E0}"/>
              </a:ext>
            </a:extLst>
          </p:cNvPr>
          <p:cNvSpPr>
            <a:spLocks noGrp="1"/>
          </p:cNvSpPr>
          <p:nvPr>
            <p:ph type="ftr" sz="quarter" idx="3"/>
          </p:nvPr>
        </p:nvSpPr>
        <p:spPr>
          <a:xfrm>
            <a:off x="694574" y="6366854"/>
            <a:ext cx="6743700" cy="365125"/>
          </a:xfrm>
        </p:spPr>
        <p:txBody>
          <a:bodyPr/>
          <a:lstStyle/>
          <a:p>
            <a:r>
              <a:rPr lang="en-US"/>
              <a:t>Position planning reimagined</a:t>
            </a:r>
          </a:p>
        </p:txBody>
      </p:sp>
      <p:sp>
        <p:nvSpPr>
          <p:cNvPr id="8" name="Slide Number Placeholder 7">
            <a:extLst>
              <a:ext uri="{FF2B5EF4-FFF2-40B4-BE49-F238E27FC236}">
                <a16:creationId xmlns:a16="http://schemas.microsoft.com/office/drawing/2014/main" id="{7AD23D5F-A66B-66E5-D3EB-087E544ED660}"/>
              </a:ext>
            </a:extLst>
          </p:cNvPr>
          <p:cNvSpPr>
            <a:spLocks noGrp="1"/>
          </p:cNvSpPr>
          <p:nvPr>
            <p:ph type="sldNum" sz="quarter" idx="4"/>
          </p:nvPr>
        </p:nvSpPr>
        <p:spPr>
          <a:xfrm>
            <a:off x="300359" y="6366854"/>
            <a:ext cx="318761" cy="365125"/>
          </a:xfrm>
        </p:spPr>
        <p:txBody>
          <a:bodyPr anchor="ctr">
            <a:normAutofit/>
          </a:bodyPr>
          <a:lstStyle/>
          <a:p>
            <a:pPr>
              <a:spcAft>
                <a:spcPts val="600"/>
              </a:spcAft>
            </a:pPr>
            <a:fld id="{9564885F-477D-A14D-B2C1-5ECAF755F313}" type="slidenum">
              <a:rPr lang="en-US" smtClean="0"/>
              <a:pPr>
                <a:spcAft>
                  <a:spcPts val="600"/>
                </a:spcAft>
              </a:pPr>
              <a:t>10</a:t>
            </a:fld>
            <a:endParaRPr lang="en-US" spc="400"/>
          </a:p>
        </p:txBody>
      </p:sp>
    </p:spTree>
    <p:extLst>
      <p:ext uri="{BB962C8B-B14F-4D97-AF65-F5344CB8AC3E}">
        <p14:creationId xmlns:p14="http://schemas.microsoft.com/office/powerpoint/2010/main" val="312054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92F2CBC-2664-E7EE-C262-8384681157A4}"/>
              </a:ext>
            </a:extLst>
          </p:cNvPr>
          <p:cNvSpPr>
            <a:spLocks noGrp="1"/>
          </p:cNvSpPr>
          <p:nvPr>
            <p:ph type="body" sz="quarter" idx="16"/>
          </p:nvPr>
        </p:nvSpPr>
        <p:spPr/>
        <p:txBody>
          <a:bodyPr/>
          <a:lstStyle/>
          <a:p>
            <a:r>
              <a:rPr lang="en-US" b="1"/>
              <a:t>Identify pathway for budgeting the former “Job Family Promotion” program </a:t>
            </a:r>
          </a:p>
        </p:txBody>
      </p:sp>
      <p:sp>
        <p:nvSpPr>
          <p:cNvPr id="9" name="Text Placeholder 8">
            <a:extLst>
              <a:ext uri="{FF2B5EF4-FFF2-40B4-BE49-F238E27FC236}">
                <a16:creationId xmlns:a16="http://schemas.microsoft.com/office/drawing/2014/main" id="{EBBDF6B4-B9B0-428F-D6E5-61175A3E42F8}"/>
              </a:ext>
            </a:extLst>
          </p:cNvPr>
          <p:cNvSpPr>
            <a:spLocks noGrp="1"/>
          </p:cNvSpPr>
          <p:nvPr>
            <p:ph type="body" sz="quarter" idx="17"/>
          </p:nvPr>
        </p:nvSpPr>
        <p:spPr/>
        <p:txBody>
          <a:bodyPr/>
          <a:lstStyle/>
          <a:p>
            <a:r>
              <a:rPr lang="en-US" b="1"/>
              <a:t>Ensure better accuracy in position planning to support budget development </a:t>
            </a:r>
          </a:p>
        </p:txBody>
      </p:sp>
      <p:sp>
        <p:nvSpPr>
          <p:cNvPr id="10" name="Text Placeholder 9">
            <a:extLst>
              <a:ext uri="{FF2B5EF4-FFF2-40B4-BE49-F238E27FC236}">
                <a16:creationId xmlns:a16="http://schemas.microsoft.com/office/drawing/2014/main" id="{C0D6A789-89B5-7F23-55F6-A0B8BEE7AFD4}"/>
              </a:ext>
            </a:extLst>
          </p:cNvPr>
          <p:cNvSpPr>
            <a:spLocks noGrp="1"/>
          </p:cNvSpPr>
          <p:nvPr>
            <p:ph type="body" sz="quarter" idx="18"/>
          </p:nvPr>
        </p:nvSpPr>
        <p:spPr/>
        <p:txBody>
          <a:bodyPr/>
          <a:lstStyle/>
          <a:p>
            <a:r>
              <a:rPr lang="en-US" b="1"/>
              <a:t>Continue to forge partnerships across HR and Finance functions </a:t>
            </a:r>
          </a:p>
        </p:txBody>
      </p:sp>
      <p:pic>
        <p:nvPicPr>
          <p:cNvPr id="15" name="Picture Placeholder 14" descr="Road outline">
            <a:extLst>
              <a:ext uri="{FF2B5EF4-FFF2-40B4-BE49-F238E27FC236}">
                <a16:creationId xmlns:a16="http://schemas.microsoft.com/office/drawing/2014/main" id="{3C18DE15-9357-1985-F2B2-49DDF2ADF6B8}"/>
              </a:ext>
            </a:extLst>
          </p:cNvPr>
          <p:cNvPicPr>
            <a:picLocks noGrp="1" noChangeAspect="1"/>
          </p:cNvPicPr>
          <p:nvPr>
            <p:ph type="pic" sz="quarter" idx="20"/>
          </p:nvPr>
        </p:nvPicPr>
        <p:blipFill>
          <a:blip r:embed="rId3">
            <a:extLst>
              <a:ext uri="{96DAC541-7B7A-43D3-8B79-37D633B846F1}">
                <asvg:svgBlip xmlns:asvg="http://schemas.microsoft.com/office/drawing/2016/SVG/main" r:embed="rId4"/>
              </a:ext>
            </a:extLst>
          </a:blip>
          <a:srcRect/>
          <a:stretch>
            <a:fillRect/>
          </a:stretch>
        </p:blipFill>
        <p:spPr>
          <a:xfrm>
            <a:off x="2523502" y="1802641"/>
            <a:ext cx="1554480" cy="1554481"/>
          </a:xfrm>
        </p:spPr>
      </p:pic>
      <p:pic>
        <p:nvPicPr>
          <p:cNvPr id="19" name="Picture Placeholder 18" descr="Bullseye with solid fill">
            <a:extLst>
              <a:ext uri="{FF2B5EF4-FFF2-40B4-BE49-F238E27FC236}">
                <a16:creationId xmlns:a16="http://schemas.microsoft.com/office/drawing/2014/main" id="{E4C08D45-1BB2-C830-C14B-7666A60726FD}"/>
              </a:ext>
            </a:extLst>
          </p:cNvPr>
          <p:cNvPicPr>
            <a:picLocks noGrp="1" noChangeAspect="1"/>
          </p:cNvPicPr>
          <p:nvPr>
            <p:ph type="pic" sz="quarter" idx="21"/>
          </p:nvPr>
        </p:nvPicPr>
        <p:blipFill>
          <a:blip r:embed="rId5">
            <a:extLst>
              <a:ext uri="{96DAC541-7B7A-43D3-8B79-37D633B846F1}">
                <asvg:svgBlip xmlns:asvg="http://schemas.microsoft.com/office/drawing/2016/SVG/main" r:embed="rId6"/>
              </a:ext>
            </a:extLst>
          </a:blip>
          <a:srcRect/>
          <a:stretch/>
        </p:blipFill>
        <p:spPr/>
      </p:pic>
      <p:pic>
        <p:nvPicPr>
          <p:cNvPr id="17" name="Picture Placeholder 16" descr="Handshake with solid fill">
            <a:extLst>
              <a:ext uri="{FF2B5EF4-FFF2-40B4-BE49-F238E27FC236}">
                <a16:creationId xmlns:a16="http://schemas.microsoft.com/office/drawing/2014/main" id="{3DDCFAFC-7AED-7700-3A5F-163C6ACD1F25}"/>
              </a:ext>
            </a:extLst>
          </p:cNvPr>
          <p:cNvPicPr>
            <a:picLocks noGrp="1" noChangeAspect="1"/>
          </p:cNvPicPr>
          <p:nvPr>
            <p:ph type="pic" sz="quarter" idx="22"/>
          </p:nvPr>
        </p:nvPicPr>
        <p:blipFill>
          <a:blip r:embed="rId7">
            <a:extLst>
              <a:ext uri="{96DAC541-7B7A-43D3-8B79-37D633B846F1}">
                <asvg:svgBlip xmlns:asvg="http://schemas.microsoft.com/office/drawing/2016/SVG/main" r:embed="rId8"/>
              </a:ext>
            </a:extLst>
          </a:blip>
          <a:srcRect/>
          <a:stretch>
            <a:fillRect/>
          </a:stretch>
        </p:blipFill>
        <p:spPr/>
      </p:pic>
      <p:sp>
        <p:nvSpPr>
          <p:cNvPr id="4" name="Slide Number Placeholder 3">
            <a:extLst>
              <a:ext uri="{FF2B5EF4-FFF2-40B4-BE49-F238E27FC236}">
                <a16:creationId xmlns:a16="http://schemas.microsoft.com/office/drawing/2014/main" id="{122D746A-D647-0231-D1E9-AE3883B7F46B}"/>
              </a:ext>
            </a:extLst>
          </p:cNvPr>
          <p:cNvSpPr>
            <a:spLocks noGrp="1"/>
          </p:cNvSpPr>
          <p:nvPr>
            <p:ph type="sldNum" sz="quarter" idx="23"/>
          </p:nvPr>
        </p:nvSpPr>
        <p:spPr/>
        <p:txBody>
          <a:bodyPr/>
          <a:lstStyle/>
          <a:p>
            <a:fld id="{9564885F-477D-A14D-B2C1-5ECAF755F313}" type="slidenum">
              <a:rPr lang="en-US" smtClean="0"/>
              <a:pPr/>
              <a:t>11</a:t>
            </a:fld>
            <a:endParaRPr lang="en-US" spc="400"/>
          </a:p>
        </p:txBody>
      </p:sp>
      <p:sp>
        <p:nvSpPr>
          <p:cNvPr id="5" name="Footer Placeholder 4">
            <a:extLst>
              <a:ext uri="{FF2B5EF4-FFF2-40B4-BE49-F238E27FC236}">
                <a16:creationId xmlns:a16="http://schemas.microsoft.com/office/drawing/2014/main" id="{DF1E294D-6F98-4395-39BA-7156F6231C88}"/>
              </a:ext>
            </a:extLst>
          </p:cNvPr>
          <p:cNvSpPr>
            <a:spLocks noGrp="1"/>
          </p:cNvSpPr>
          <p:nvPr>
            <p:ph type="ftr" sz="quarter" idx="24"/>
          </p:nvPr>
        </p:nvSpPr>
        <p:spPr/>
        <p:txBody>
          <a:bodyPr/>
          <a:lstStyle/>
          <a:p>
            <a:r>
              <a:rPr lang="en-US"/>
              <a:t>Position planning reimagined</a:t>
            </a:r>
          </a:p>
        </p:txBody>
      </p:sp>
      <p:sp>
        <p:nvSpPr>
          <p:cNvPr id="7" name="Title 6">
            <a:extLst>
              <a:ext uri="{FF2B5EF4-FFF2-40B4-BE49-F238E27FC236}">
                <a16:creationId xmlns:a16="http://schemas.microsoft.com/office/drawing/2014/main" id="{8BBC0718-3547-D692-B3E2-EE0D122810BB}"/>
              </a:ext>
            </a:extLst>
          </p:cNvPr>
          <p:cNvSpPr>
            <a:spLocks noGrp="1"/>
          </p:cNvSpPr>
          <p:nvPr>
            <p:ph type="title"/>
          </p:nvPr>
        </p:nvSpPr>
        <p:spPr/>
        <p:txBody>
          <a:bodyPr/>
          <a:lstStyle/>
          <a:p>
            <a:r>
              <a:rPr lang="en-US"/>
              <a:t>position planning initiative</a:t>
            </a:r>
          </a:p>
        </p:txBody>
      </p:sp>
    </p:spTree>
    <p:extLst>
      <p:ext uri="{BB962C8B-B14F-4D97-AF65-F5344CB8AC3E}">
        <p14:creationId xmlns:p14="http://schemas.microsoft.com/office/powerpoint/2010/main" val="197070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01A32C08-8B0C-4B66-57D1-61A364D37137}"/>
              </a:ext>
            </a:extLst>
          </p:cNvPr>
          <p:cNvSpPr>
            <a:spLocks noGrp="1"/>
          </p:cNvSpPr>
          <p:nvPr>
            <p:ph type="body" sz="quarter" idx="16"/>
          </p:nvPr>
        </p:nvSpPr>
        <p:spPr>
          <a:xfrm>
            <a:off x="566161" y="950403"/>
            <a:ext cx="4986343" cy="289154"/>
          </a:xfrm>
        </p:spPr>
        <p:txBody>
          <a:bodyPr/>
          <a:lstStyle/>
          <a:p>
            <a:r>
              <a:rPr lang="en-US"/>
              <a:t>timing</a:t>
            </a:r>
          </a:p>
        </p:txBody>
      </p:sp>
      <p:sp>
        <p:nvSpPr>
          <p:cNvPr id="21" name="Text Placeholder 20">
            <a:extLst>
              <a:ext uri="{FF2B5EF4-FFF2-40B4-BE49-F238E27FC236}">
                <a16:creationId xmlns:a16="http://schemas.microsoft.com/office/drawing/2014/main" id="{F018C6AF-9C7E-3C31-6138-0DF21499E941}"/>
              </a:ext>
            </a:extLst>
          </p:cNvPr>
          <p:cNvSpPr>
            <a:spLocks noGrp="1"/>
          </p:cNvSpPr>
          <p:nvPr>
            <p:ph type="body" sz="quarter" idx="18"/>
          </p:nvPr>
        </p:nvSpPr>
        <p:spPr>
          <a:xfrm>
            <a:off x="566161" y="2876992"/>
            <a:ext cx="4986343" cy="289154"/>
          </a:xfrm>
        </p:spPr>
        <p:txBody>
          <a:bodyPr/>
          <a:lstStyle/>
          <a:p>
            <a:r>
              <a:rPr lang="en-US"/>
              <a:t>budget</a:t>
            </a:r>
          </a:p>
        </p:txBody>
      </p:sp>
      <p:sp>
        <p:nvSpPr>
          <p:cNvPr id="22" name="Text Placeholder 21">
            <a:extLst>
              <a:ext uri="{FF2B5EF4-FFF2-40B4-BE49-F238E27FC236}">
                <a16:creationId xmlns:a16="http://schemas.microsoft.com/office/drawing/2014/main" id="{A5A6E94F-29BA-8ECB-C77F-4EAA970BBF09}"/>
              </a:ext>
            </a:extLst>
          </p:cNvPr>
          <p:cNvSpPr>
            <a:spLocks noGrp="1"/>
          </p:cNvSpPr>
          <p:nvPr>
            <p:ph type="body" sz="quarter" idx="20"/>
          </p:nvPr>
        </p:nvSpPr>
        <p:spPr/>
        <p:txBody>
          <a:bodyPr/>
          <a:lstStyle/>
          <a:p>
            <a:r>
              <a:rPr lang="en-US"/>
              <a:t>process</a:t>
            </a:r>
          </a:p>
        </p:txBody>
      </p:sp>
      <p:pic>
        <p:nvPicPr>
          <p:cNvPr id="27" name="Picture Placeholder 26" descr="Person running up stairs illustration">
            <a:extLst>
              <a:ext uri="{FF2B5EF4-FFF2-40B4-BE49-F238E27FC236}">
                <a16:creationId xmlns:a16="http://schemas.microsoft.com/office/drawing/2014/main" id="{5A324580-B2E2-E14E-CC16-795759CDFB09}"/>
              </a:ext>
            </a:extLst>
          </p:cNvPr>
          <p:cNvPicPr>
            <a:picLocks noGrp="1" noChangeAspect="1"/>
          </p:cNvPicPr>
          <p:nvPr>
            <p:ph type="pic" sz="quarter" idx="21"/>
          </p:nvPr>
        </p:nvPicPr>
        <p:blipFill>
          <a:blip r:embed="rId2"/>
          <a:srcRect l="7733" r="7733"/>
          <a:stretch>
            <a:fillRect/>
          </a:stretch>
        </p:blipFill>
        <p:spPr/>
      </p:pic>
      <p:graphicFrame>
        <p:nvGraphicFramePr>
          <p:cNvPr id="29" name="Content Placeholder 28">
            <a:extLst>
              <a:ext uri="{FF2B5EF4-FFF2-40B4-BE49-F238E27FC236}">
                <a16:creationId xmlns:a16="http://schemas.microsoft.com/office/drawing/2014/main" id="{F94E90C5-609F-1C89-4213-27948B8A4222}"/>
              </a:ext>
            </a:extLst>
          </p:cNvPr>
          <p:cNvGraphicFramePr>
            <a:graphicFrameLocks noGrp="1"/>
          </p:cNvGraphicFramePr>
          <p:nvPr>
            <p:ph idx="1"/>
            <p:extLst>
              <p:ext uri="{D42A27DB-BD31-4B8C-83A1-F6EECF244321}">
                <p14:modId xmlns:p14="http://schemas.microsoft.com/office/powerpoint/2010/main" val="133381817"/>
              </p:ext>
            </p:extLst>
          </p:nvPr>
        </p:nvGraphicFramePr>
        <p:xfrm>
          <a:off x="566738" y="4997450"/>
          <a:ext cx="4986337" cy="971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Content Placeholder 23">
            <a:extLst>
              <a:ext uri="{FF2B5EF4-FFF2-40B4-BE49-F238E27FC236}">
                <a16:creationId xmlns:a16="http://schemas.microsoft.com/office/drawing/2014/main" id="{3D13507F-9827-97F8-1F22-D6B50143DB7E}"/>
              </a:ext>
            </a:extLst>
          </p:cNvPr>
          <p:cNvSpPr>
            <a:spLocks noGrp="1"/>
          </p:cNvSpPr>
          <p:nvPr>
            <p:ph idx="22"/>
          </p:nvPr>
        </p:nvSpPr>
        <p:spPr>
          <a:xfrm>
            <a:off x="566161" y="3131725"/>
            <a:ext cx="4986343" cy="965079"/>
          </a:xfrm>
        </p:spPr>
        <p:txBody>
          <a:bodyPr/>
          <a:lstStyle/>
          <a:p>
            <a:pPr marL="0" indent="0">
              <a:buNone/>
            </a:pPr>
            <a:r>
              <a:rPr lang="en-US"/>
              <a:t>Title-series promotion amount will be determined by using the Pay Evaluator, not a standard 5% per job grade increase. Depending on budget guidelines annually, funds may be available to fund title-series promotions automatically (like faculty promotions), funds may have to be requested through the budget process (and maybe delay the effective date until October 1</a:t>
            </a:r>
            <a:r>
              <a:rPr lang="en-US" baseline="30000"/>
              <a:t>st</a:t>
            </a:r>
            <a:r>
              <a:rPr lang="en-US"/>
              <a:t>) or funded by reallocating budget from other positions.</a:t>
            </a:r>
          </a:p>
        </p:txBody>
      </p:sp>
      <p:graphicFrame>
        <p:nvGraphicFramePr>
          <p:cNvPr id="28" name="Content Placeholder 27">
            <a:extLst>
              <a:ext uri="{FF2B5EF4-FFF2-40B4-BE49-F238E27FC236}">
                <a16:creationId xmlns:a16="http://schemas.microsoft.com/office/drawing/2014/main" id="{DA3392AE-B086-567F-5630-48ABE01B5646}"/>
              </a:ext>
            </a:extLst>
          </p:cNvPr>
          <p:cNvGraphicFramePr>
            <a:graphicFrameLocks noGrp="1"/>
          </p:cNvGraphicFramePr>
          <p:nvPr>
            <p:ph idx="23"/>
            <p:extLst>
              <p:ext uri="{D42A27DB-BD31-4B8C-83A1-F6EECF244321}">
                <p14:modId xmlns:p14="http://schemas.microsoft.com/office/powerpoint/2010/main" val="2850574188"/>
              </p:ext>
            </p:extLst>
          </p:nvPr>
        </p:nvGraphicFramePr>
        <p:xfrm>
          <a:off x="566738" y="1269365"/>
          <a:ext cx="4986336" cy="1468120"/>
        </p:xfrm>
        <a:graphic>
          <a:graphicData uri="http://schemas.openxmlformats.org/drawingml/2006/table">
            <a:tbl>
              <a:tblPr firstRow="1" bandRow="1">
                <a:tableStyleId>{5C22544A-7EE6-4342-B048-85BDC9FD1C3A}</a:tableStyleId>
              </a:tblPr>
              <a:tblGrid>
                <a:gridCol w="2493168">
                  <a:extLst>
                    <a:ext uri="{9D8B030D-6E8A-4147-A177-3AD203B41FA5}">
                      <a16:colId xmlns:a16="http://schemas.microsoft.com/office/drawing/2014/main" val="1090238649"/>
                    </a:ext>
                  </a:extLst>
                </a:gridCol>
                <a:gridCol w="2493168">
                  <a:extLst>
                    <a:ext uri="{9D8B030D-6E8A-4147-A177-3AD203B41FA5}">
                      <a16:colId xmlns:a16="http://schemas.microsoft.com/office/drawing/2014/main" val="688405574"/>
                    </a:ext>
                  </a:extLst>
                </a:gridCol>
              </a:tblGrid>
              <a:tr h="370840">
                <a:tc>
                  <a:txBody>
                    <a:bodyPr/>
                    <a:lstStyle/>
                    <a:p>
                      <a:r>
                        <a:rPr lang="en-US" sz="1400"/>
                        <a:t>Standard Timing</a:t>
                      </a:r>
                    </a:p>
                  </a:txBody>
                  <a:tcPr/>
                </a:tc>
                <a:tc>
                  <a:txBody>
                    <a:bodyPr/>
                    <a:lstStyle/>
                    <a:p>
                      <a:r>
                        <a:rPr lang="en-US" sz="1400"/>
                        <a:t>Flexible Timing</a:t>
                      </a:r>
                    </a:p>
                  </a:txBody>
                  <a:tcPr/>
                </a:tc>
                <a:extLst>
                  <a:ext uri="{0D108BD9-81ED-4DB2-BD59-A6C34878D82A}">
                    <a16:rowId xmlns:a16="http://schemas.microsoft.com/office/drawing/2014/main" val="3561098918"/>
                  </a:ext>
                </a:extLst>
              </a:tr>
              <a:tr h="370840">
                <a:tc>
                  <a:txBody>
                    <a:bodyPr/>
                    <a:lstStyle/>
                    <a:p>
                      <a:r>
                        <a:rPr lang="en-US" sz="1000"/>
                        <a:t>Pros: Managed to coincide with budget and sets clear expectations for supervisors and employees</a:t>
                      </a:r>
                    </a:p>
                  </a:txBody>
                  <a:tcPr/>
                </a:tc>
                <a:tc>
                  <a:txBody>
                    <a:bodyPr/>
                    <a:lstStyle/>
                    <a:p>
                      <a:r>
                        <a:rPr lang="en-US" sz="1000"/>
                        <a:t>Pros:  </a:t>
                      </a:r>
                      <a:r>
                        <a:rPr lang="en-US" sz="1000" b="0" i="0" kern="1200">
                          <a:solidFill>
                            <a:schemeClr val="dk1"/>
                          </a:solidFill>
                          <a:effectLst/>
                          <a:latin typeface="+mn-lt"/>
                          <a:ea typeface="+mn-ea"/>
                          <a:cs typeface="+mn-cs"/>
                        </a:rPr>
                        <a:t>Recognizes development and higher-level responsibilities sooner </a:t>
                      </a:r>
                      <a:endParaRPr lang="en-US" sz="1000"/>
                    </a:p>
                  </a:txBody>
                  <a:tcPr/>
                </a:tc>
                <a:extLst>
                  <a:ext uri="{0D108BD9-81ED-4DB2-BD59-A6C34878D82A}">
                    <a16:rowId xmlns:a16="http://schemas.microsoft.com/office/drawing/2014/main" val="2147918856"/>
                  </a:ext>
                </a:extLst>
              </a:tr>
              <a:tr h="370840">
                <a:tc>
                  <a:txBody>
                    <a:bodyPr/>
                    <a:lstStyle/>
                    <a:p>
                      <a:r>
                        <a:rPr lang="en-US" sz="1000"/>
                        <a:t>Cons: </a:t>
                      </a:r>
                      <a:r>
                        <a:rPr lang="en-US" sz="1000" b="0" i="0" kern="1200">
                          <a:solidFill>
                            <a:schemeClr val="dk1"/>
                          </a:solidFill>
                          <a:effectLst/>
                          <a:latin typeface="+mn-lt"/>
                          <a:ea typeface="+mn-ea"/>
                          <a:cs typeface="+mn-cs"/>
                        </a:rPr>
                        <a:t>Delays recognition of professional development and higher-level responsibilities </a:t>
                      </a:r>
                      <a:endParaRPr lang="en-US" sz="1000"/>
                    </a:p>
                  </a:txBody>
                  <a:tcPr/>
                </a:tc>
                <a:tc>
                  <a:txBody>
                    <a:bodyPr/>
                    <a:lstStyle/>
                    <a:p>
                      <a:r>
                        <a:rPr lang="en-US" sz="1000"/>
                        <a:t>Cons: May create inconsistencies among supervisors and may require funding from existing positional budget.</a:t>
                      </a:r>
                    </a:p>
                  </a:txBody>
                  <a:tcPr/>
                </a:tc>
                <a:extLst>
                  <a:ext uri="{0D108BD9-81ED-4DB2-BD59-A6C34878D82A}">
                    <a16:rowId xmlns:a16="http://schemas.microsoft.com/office/drawing/2014/main" val="1063134096"/>
                  </a:ext>
                </a:extLst>
              </a:tr>
            </a:tbl>
          </a:graphicData>
        </a:graphic>
      </p:graphicFrame>
      <p:sp>
        <p:nvSpPr>
          <p:cNvPr id="4" name="Slide Number Placeholder 3">
            <a:extLst>
              <a:ext uri="{FF2B5EF4-FFF2-40B4-BE49-F238E27FC236}">
                <a16:creationId xmlns:a16="http://schemas.microsoft.com/office/drawing/2014/main" id="{405E62EA-D3CB-ECE4-EA4D-35F5A40AF890}"/>
              </a:ext>
            </a:extLst>
          </p:cNvPr>
          <p:cNvSpPr>
            <a:spLocks noGrp="1"/>
          </p:cNvSpPr>
          <p:nvPr>
            <p:ph type="sldNum" sz="quarter" idx="4"/>
          </p:nvPr>
        </p:nvSpPr>
        <p:spPr/>
        <p:txBody>
          <a:bodyPr/>
          <a:lstStyle/>
          <a:p>
            <a:fld id="{9564885F-477D-A14D-B2C1-5ECAF755F313}" type="slidenum">
              <a:rPr lang="en-US" smtClean="0"/>
              <a:pPr/>
              <a:t>12</a:t>
            </a:fld>
            <a:endParaRPr lang="en-US"/>
          </a:p>
        </p:txBody>
      </p:sp>
      <p:sp>
        <p:nvSpPr>
          <p:cNvPr id="5" name="Footer Placeholder 4">
            <a:extLst>
              <a:ext uri="{FF2B5EF4-FFF2-40B4-BE49-F238E27FC236}">
                <a16:creationId xmlns:a16="http://schemas.microsoft.com/office/drawing/2014/main" id="{C4D51198-438A-2152-B5CA-3B40CD731E78}"/>
              </a:ext>
            </a:extLst>
          </p:cNvPr>
          <p:cNvSpPr>
            <a:spLocks noGrp="1"/>
          </p:cNvSpPr>
          <p:nvPr>
            <p:ph type="ftr" sz="quarter" idx="3"/>
          </p:nvPr>
        </p:nvSpPr>
        <p:spPr/>
        <p:txBody>
          <a:bodyPr/>
          <a:lstStyle/>
          <a:p>
            <a:r>
              <a:rPr lang="en-US"/>
              <a:t>Position planning reimagined</a:t>
            </a:r>
          </a:p>
        </p:txBody>
      </p:sp>
      <p:sp>
        <p:nvSpPr>
          <p:cNvPr id="12" name="Title 11">
            <a:extLst>
              <a:ext uri="{FF2B5EF4-FFF2-40B4-BE49-F238E27FC236}">
                <a16:creationId xmlns:a16="http://schemas.microsoft.com/office/drawing/2014/main" id="{1182521C-C50B-36FB-5081-3E899D452253}"/>
              </a:ext>
            </a:extLst>
          </p:cNvPr>
          <p:cNvSpPr>
            <a:spLocks noGrp="1"/>
          </p:cNvSpPr>
          <p:nvPr>
            <p:ph type="title"/>
          </p:nvPr>
        </p:nvSpPr>
        <p:spPr>
          <a:xfrm>
            <a:off x="163342" y="338459"/>
            <a:ext cx="11845776" cy="566800"/>
          </a:xfrm>
        </p:spPr>
        <p:txBody>
          <a:bodyPr/>
          <a:lstStyle/>
          <a:p>
            <a:r>
              <a:rPr lang="en-US"/>
              <a:t>Title series promotions (former job family promotions)</a:t>
            </a:r>
          </a:p>
        </p:txBody>
      </p:sp>
    </p:spTree>
    <p:extLst>
      <p:ext uri="{BB962C8B-B14F-4D97-AF65-F5344CB8AC3E}">
        <p14:creationId xmlns:p14="http://schemas.microsoft.com/office/powerpoint/2010/main" val="390374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FACC93-2E12-2255-A519-090695A1306C}"/>
              </a:ext>
            </a:extLst>
          </p:cNvPr>
          <p:cNvSpPr>
            <a:spLocks noGrp="1"/>
          </p:cNvSpPr>
          <p:nvPr>
            <p:ph type="body" sz="quarter" idx="13"/>
          </p:nvPr>
        </p:nvSpPr>
        <p:spPr/>
        <p:txBody>
          <a:bodyPr vert="horz" lIns="0" tIns="45720" rIns="91440" bIns="45720" rtlCol="0" anchor="t">
            <a:noAutofit/>
          </a:bodyPr>
          <a:lstStyle/>
          <a:p>
            <a:pPr marL="285750" indent="-285750">
              <a:buFont typeface="Courier New" charset="2"/>
              <a:buChar char="o"/>
            </a:pPr>
            <a:r>
              <a:rPr lang="en-US">
                <a:latin typeface="Avenir Next LT Pro Demi"/>
                <a:cs typeface="Arial"/>
              </a:rPr>
              <a:t>Get grounded in your unit's strategic direction. </a:t>
            </a:r>
          </a:p>
          <a:p>
            <a:pPr marL="285750" indent="-285750">
              <a:buFont typeface="Courier New" charset="2"/>
              <a:buChar char="o"/>
            </a:pPr>
            <a:r>
              <a:rPr lang="en-US">
                <a:latin typeface="Avenir Next LT Pro Demi"/>
                <a:cs typeface="Arial"/>
              </a:rPr>
              <a:t>What are the goals for upcoming year?</a:t>
            </a:r>
            <a:endParaRPr lang="en-US">
              <a:latin typeface="Avenir Next LT Pro Demi"/>
            </a:endParaRPr>
          </a:p>
          <a:p>
            <a:pPr marL="285750" indent="-285750">
              <a:buFont typeface="Courier New" charset="2"/>
              <a:buChar char="o"/>
            </a:pPr>
            <a:r>
              <a:rPr lang="en-US">
                <a:latin typeface="Avenir Next LT Pro Demi"/>
                <a:cs typeface="Arial"/>
              </a:rPr>
              <a:t>Are there new initiatives, compliance requirements, or anticipated changes in workload?</a:t>
            </a:r>
            <a:endParaRPr lang="en-US">
              <a:latin typeface="Avenir Next LT Pro Demi"/>
            </a:endParaRPr>
          </a:p>
          <a:p>
            <a:pPr marL="285750" indent="-285750">
              <a:buFont typeface="Courier New" charset="2"/>
              <a:buChar char="o"/>
            </a:pPr>
            <a:r>
              <a:rPr lang="en-US">
                <a:latin typeface="Avenir Next LT Pro Demi"/>
                <a:cs typeface="Arial"/>
              </a:rPr>
              <a:t>What is your unit’s budget outlook?</a:t>
            </a:r>
            <a:endParaRPr lang="en-US">
              <a:latin typeface="Avenir Next LT Pro Demi"/>
            </a:endParaRPr>
          </a:p>
        </p:txBody>
      </p:sp>
      <p:sp>
        <p:nvSpPr>
          <p:cNvPr id="3" name="Text Placeholder 2">
            <a:extLst>
              <a:ext uri="{FF2B5EF4-FFF2-40B4-BE49-F238E27FC236}">
                <a16:creationId xmlns:a16="http://schemas.microsoft.com/office/drawing/2014/main" id="{497D7FDD-1B3B-15E2-A35E-0E751A27966E}"/>
              </a:ext>
            </a:extLst>
          </p:cNvPr>
          <p:cNvSpPr>
            <a:spLocks noGrp="1"/>
          </p:cNvSpPr>
          <p:nvPr>
            <p:ph type="body" sz="quarter" idx="14"/>
          </p:nvPr>
        </p:nvSpPr>
        <p:spPr/>
        <p:txBody>
          <a:bodyPr vert="horz" lIns="91440" tIns="45720" rIns="91440" bIns="45720" rtlCol="0" anchor="t">
            <a:noAutofit/>
          </a:bodyPr>
          <a:lstStyle/>
          <a:p>
            <a:pPr marL="285750" indent="-285750">
              <a:buFont typeface="Courier New" charset="2"/>
              <a:buChar char="o"/>
            </a:pPr>
            <a:r>
              <a:rPr lang="en-US" dirty="0">
                <a:latin typeface="Avenir Next LT Pro Demi"/>
                <a:cs typeface="Arial"/>
              </a:rPr>
              <a:t>Identify key milestones:</a:t>
            </a:r>
          </a:p>
          <a:p>
            <a:pPr marL="285750" lvl="1" indent="-285750">
              <a:spcAft>
                <a:spcPts val="1200"/>
              </a:spcAft>
              <a:buClr>
                <a:schemeClr val="tx2"/>
              </a:buClr>
              <a:buFont typeface="Wingdings" charset="2"/>
              <a:buChar char="ü"/>
            </a:pPr>
            <a:r>
              <a:rPr lang="en-US" sz="1600" dirty="0">
                <a:solidFill>
                  <a:srgbClr val="404040"/>
                </a:solidFill>
                <a:latin typeface="Avenir Next LT Pro Demi"/>
                <a:cs typeface="Arial"/>
              </a:rPr>
              <a:t>Meetings with Supervisors</a:t>
            </a:r>
          </a:p>
          <a:p>
            <a:pPr marL="285750" lvl="1" indent="-285750">
              <a:spcAft>
                <a:spcPts val="1200"/>
              </a:spcAft>
              <a:buClr>
                <a:schemeClr val="tx2"/>
              </a:buClr>
              <a:buFont typeface="Wingdings" charset="2"/>
              <a:buChar char="ü"/>
            </a:pPr>
            <a:r>
              <a:rPr lang="en-US" sz="1600" dirty="0">
                <a:solidFill>
                  <a:srgbClr val="404040"/>
                </a:solidFill>
                <a:latin typeface="Avenir Next LT Pro Demi"/>
                <a:cs typeface="Arial"/>
              </a:rPr>
              <a:t>Deadlines for submission</a:t>
            </a:r>
          </a:p>
          <a:p>
            <a:pPr marL="285750" lvl="1" indent="-285750">
              <a:spcAft>
                <a:spcPts val="1200"/>
              </a:spcAft>
              <a:buClr>
                <a:schemeClr val="tx2"/>
              </a:buClr>
              <a:buFont typeface="Wingdings" charset="2"/>
              <a:buChar char="ü"/>
            </a:pPr>
            <a:r>
              <a:rPr lang="en-US" sz="1600" dirty="0">
                <a:solidFill>
                  <a:srgbClr val="404040"/>
                </a:solidFill>
                <a:latin typeface="Avenir Next LT Pro Demi"/>
                <a:cs typeface="Arial"/>
              </a:rPr>
              <a:t>Timeframes for prioritization and review</a:t>
            </a:r>
          </a:p>
        </p:txBody>
      </p:sp>
      <p:sp>
        <p:nvSpPr>
          <p:cNvPr id="4" name="Text Placeholder 3">
            <a:extLst>
              <a:ext uri="{FF2B5EF4-FFF2-40B4-BE49-F238E27FC236}">
                <a16:creationId xmlns:a16="http://schemas.microsoft.com/office/drawing/2014/main" id="{60F76C42-BC5A-60F4-896A-04F80CD4AA62}"/>
              </a:ext>
            </a:extLst>
          </p:cNvPr>
          <p:cNvSpPr>
            <a:spLocks noGrp="1"/>
          </p:cNvSpPr>
          <p:nvPr>
            <p:ph type="body" sz="quarter" idx="15"/>
          </p:nvPr>
        </p:nvSpPr>
        <p:spPr/>
        <p:txBody>
          <a:bodyPr vert="horz" lIns="91440" tIns="45720" rIns="91440" bIns="45720" rtlCol="0" anchor="t">
            <a:noAutofit/>
          </a:bodyPr>
          <a:lstStyle/>
          <a:p>
            <a:pPr marL="285750" indent="-285750">
              <a:buClr>
                <a:srgbClr val="999999"/>
              </a:buClr>
              <a:buFont typeface="Courier New" pitchFamily="2" charset="2"/>
              <a:buChar char="o"/>
            </a:pPr>
            <a:r>
              <a:rPr lang="en-US" dirty="0">
                <a:latin typeface="Avenir Next LT Pro Demi"/>
                <a:cs typeface="Arial"/>
              </a:rPr>
              <a:t>How &amp; when to communicate to stakeholders</a:t>
            </a:r>
          </a:p>
          <a:p>
            <a:pPr marL="285750" indent="-285750">
              <a:buClr>
                <a:srgbClr val="999999"/>
              </a:buClr>
              <a:buFont typeface="Courier New" pitchFamily="2" charset="2"/>
              <a:buChar char="o"/>
            </a:pPr>
            <a:r>
              <a:rPr lang="en-US" dirty="0">
                <a:latin typeface="Avenir Next LT Pro Demi"/>
                <a:cs typeface="Arial"/>
              </a:rPr>
              <a:t>Setting the stage early prevents surprises</a:t>
            </a:r>
          </a:p>
          <a:p>
            <a:pPr marL="285750" indent="-285750">
              <a:buClr>
                <a:srgbClr val="999999"/>
              </a:buClr>
              <a:buFont typeface="Courier New" pitchFamily="2" charset="2"/>
              <a:buChar char="o"/>
            </a:pPr>
            <a:r>
              <a:rPr lang="en-US" dirty="0">
                <a:latin typeface="Avenir Next LT Pro Demi"/>
                <a:cs typeface="Arial"/>
              </a:rPr>
              <a:t>Good communication reinforces HR's role as a strategic facilitator in the planning process.</a:t>
            </a:r>
          </a:p>
        </p:txBody>
      </p:sp>
      <p:sp>
        <p:nvSpPr>
          <p:cNvPr id="6" name="Content Placeholder 5">
            <a:extLst>
              <a:ext uri="{FF2B5EF4-FFF2-40B4-BE49-F238E27FC236}">
                <a16:creationId xmlns:a16="http://schemas.microsoft.com/office/drawing/2014/main" id="{BFF27A74-DBA9-9446-EBCB-0C954D1AA382}"/>
              </a:ext>
            </a:extLst>
          </p:cNvPr>
          <p:cNvSpPr>
            <a:spLocks noGrp="1"/>
          </p:cNvSpPr>
          <p:nvPr>
            <p:ph type="body" sz="quarter" idx="16"/>
          </p:nvPr>
        </p:nvSpPr>
        <p:spPr>
          <a:xfrm>
            <a:off x="524834" y="1695697"/>
            <a:ext cx="3363165" cy="608932"/>
          </a:xfrm>
        </p:spPr>
        <p:txBody>
          <a:bodyPr vert="horz" lIns="91440" tIns="45720" rIns="91440" bIns="45720" rtlCol="0" anchor="t">
            <a:noAutofit/>
          </a:bodyPr>
          <a:lstStyle/>
          <a:p>
            <a:r>
              <a:rPr lang="en-US">
                <a:latin typeface="Avenir Next LT Pro Demi"/>
                <a:cs typeface="Arial"/>
              </a:rPr>
              <a:t>Understand unit goals &amp; budget expectations</a:t>
            </a:r>
            <a:endParaRPr lang="en-US"/>
          </a:p>
        </p:txBody>
      </p:sp>
      <p:sp>
        <p:nvSpPr>
          <p:cNvPr id="7" name="Content Placeholder 6">
            <a:extLst>
              <a:ext uri="{FF2B5EF4-FFF2-40B4-BE49-F238E27FC236}">
                <a16:creationId xmlns:a16="http://schemas.microsoft.com/office/drawing/2014/main" id="{9B093D8D-872A-F72E-727C-4C91AF3789F3}"/>
              </a:ext>
            </a:extLst>
          </p:cNvPr>
          <p:cNvSpPr>
            <a:spLocks noGrp="1"/>
          </p:cNvSpPr>
          <p:nvPr>
            <p:ph type="body" sz="quarter" idx="17"/>
          </p:nvPr>
        </p:nvSpPr>
        <p:spPr/>
        <p:txBody>
          <a:bodyPr vert="horz" lIns="91440" tIns="45720" rIns="91440" bIns="45720" rtlCol="0" anchor="t">
            <a:noAutofit/>
          </a:bodyPr>
          <a:lstStyle/>
          <a:p>
            <a:r>
              <a:rPr lang="en-US">
                <a:latin typeface="Avenir Next LT Pro Demi"/>
                <a:cs typeface="Arial"/>
              </a:rPr>
              <a:t>Establish planning calendar</a:t>
            </a:r>
            <a:endParaRPr lang="en-US"/>
          </a:p>
        </p:txBody>
      </p:sp>
      <p:sp>
        <p:nvSpPr>
          <p:cNvPr id="8" name="Content Placeholder 7">
            <a:extLst>
              <a:ext uri="{FF2B5EF4-FFF2-40B4-BE49-F238E27FC236}">
                <a16:creationId xmlns:a16="http://schemas.microsoft.com/office/drawing/2014/main" id="{719E2DDE-96A4-3F99-0EB9-8639508E3EDD}"/>
              </a:ext>
            </a:extLst>
          </p:cNvPr>
          <p:cNvSpPr>
            <a:spLocks noGrp="1"/>
          </p:cNvSpPr>
          <p:nvPr>
            <p:ph type="body" sz="quarter" idx="18"/>
          </p:nvPr>
        </p:nvSpPr>
        <p:spPr/>
        <p:txBody>
          <a:bodyPr vert="horz" lIns="91440" tIns="45720" rIns="91440" bIns="45720" rtlCol="0" anchor="t">
            <a:noAutofit/>
          </a:bodyPr>
          <a:lstStyle/>
          <a:p>
            <a:r>
              <a:rPr lang="en-US">
                <a:latin typeface="Avenir Next LT Pro Demi"/>
                <a:cs typeface="Arial"/>
              </a:rPr>
              <a:t>Set communication cadence</a:t>
            </a:r>
            <a:endParaRPr lang="en-US"/>
          </a:p>
        </p:txBody>
      </p:sp>
      <p:sp>
        <p:nvSpPr>
          <p:cNvPr id="9" name="Slide Number Placeholder 8">
            <a:extLst>
              <a:ext uri="{FF2B5EF4-FFF2-40B4-BE49-F238E27FC236}">
                <a16:creationId xmlns:a16="http://schemas.microsoft.com/office/drawing/2014/main" id="{D24F13F4-AB7E-817D-E880-3D18526A66D5}"/>
              </a:ext>
            </a:extLst>
          </p:cNvPr>
          <p:cNvSpPr>
            <a:spLocks noGrp="1"/>
          </p:cNvSpPr>
          <p:nvPr>
            <p:ph type="sldNum" sz="quarter" idx="4"/>
          </p:nvPr>
        </p:nvSpPr>
        <p:spPr/>
        <p:txBody>
          <a:bodyPr/>
          <a:lstStyle/>
          <a:p>
            <a:fld id="{9564885F-477D-A14D-B2C1-5ECAF755F313}" type="slidenum">
              <a:rPr lang="en-US" smtClean="0"/>
              <a:pPr/>
              <a:t>13</a:t>
            </a:fld>
            <a:endParaRPr lang="en-US" spc="400"/>
          </a:p>
        </p:txBody>
      </p:sp>
      <p:sp>
        <p:nvSpPr>
          <p:cNvPr id="10" name="Footer Placeholder 9">
            <a:extLst>
              <a:ext uri="{FF2B5EF4-FFF2-40B4-BE49-F238E27FC236}">
                <a16:creationId xmlns:a16="http://schemas.microsoft.com/office/drawing/2014/main" id="{F0DE209C-E96E-2C75-9A13-A794509D70D6}"/>
              </a:ext>
            </a:extLst>
          </p:cNvPr>
          <p:cNvSpPr>
            <a:spLocks noGrp="1"/>
          </p:cNvSpPr>
          <p:nvPr>
            <p:ph type="ftr" sz="quarter" idx="3"/>
          </p:nvPr>
        </p:nvSpPr>
        <p:spPr/>
        <p:txBody>
          <a:bodyPr/>
          <a:lstStyle/>
          <a:p>
            <a:r>
              <a:rPr lang="en-US"/>
              <a:t>Position planning reimagined</a:t>
            </a:r>
          </a:p>
        </p:txBody>
      </p:sp>
      <p:sp>
        <p:nvSpPr>
          <p:cNvPr id="11" name="Title 10">
            <a:extLst>
              <a:ext uri="{FF2B5EF4-FFF2-40B4-BE49-F238E27FC236}">
                <a16:creationId xmlns:a16="http://schemas.microsoft.com/office/drawing/2014/main" id="{7BCF4917-9A33-906D-80BB-1D492661529B}"/>
              </a:ext>
            </a:extLst>
          </p:cNvPr>
          <p:cNvSpPr>
            <a:spLocks noGrp="1"/>
          </p:cNvSpPr>
          <p:nvPr>
            <p:ph type="title"/>
          </p:nvPr>
        </p:nvSpPr>
        <p:spPr/>
        <p:txBody>
          <a:bodyPr/>
          <a:lstStyle/>
          <a:p>
            <a:r>
              <a:rPr lang="en-US">
                <a:latin typeface="Avenir Next LT Pro Demi"/>
                <a:cs typeface="Arial"/>
              </a:rPr>
              <a:t>Step 1 – align with leadership &amp; finance</a:t>
            </a:r>
            <a:endParaRPr lang="en-US"/>
          </a:p>
        </p:txBody>
      </p:sp>
    </p:spTree>
    <p:extLst>
      <p:ext uri="{BB962C8B-B14F-4D97-AF65-F5344CB8AC3E}">
        <p14:creationId xmlns:p14="http://schemas.microsoft.com/office/powerpoint/2010/main" val="244298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DD96A-9F96-501C-8AEB-A9D936A486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9227041-F8DD-A2E8-D95B-68E894C7674B}"/>
              </a:ext>
            </a:extLst>
          </p:cNvPr>
          <p:cNvSpPr>
            <a:spLocks noGrp="1"/>
          </p:cNvSpPr>
          <p:nvPr>
            <p:ph type="body" sz="quarter" idx="13"/>
          </p:nvPr>
        </p:nvSpPr>
        <p:spPr/>
        <p:txBody>
          <a:bodyPr vert="horz" lIns="0" tIns="45720" rIns="91440" bIns="45720" rtlCol="0" anchor="t">
            <a:noAutofit/>
          </a:bodyPr>
          <a:lstStyle/>
          <a:p>
            <a:pPr marL="285750" indent="-285750">
              <a:buFont typeface="Courier New" charset="2"/>
              <a:buChar char="o"/>
            </a:pPr>
            <a:r>
              <a:rPr lang="en-US">
                <a:latin typeface="Avenir Next LT Pro Demi"/>
                <a:cs typeface="Arial"/>
              </a:rPr>
              <a:t>Structured and intentional</a:t>
            </a:r>
            <a:endParaRPr lang="en-US"/>
          </a:p>
          <a:p>
            <a:pPr marL="285750" indent="-285750">
              <a:buFont typeface="Courier New" charset="2"/>
              <a:buChar char="o"/>
            </a:pPr>
            <a:r>
              <a:rPr lang="en-US">
                <a:latin typeface="Avenir Next LT Pro Demi"/>
                <a:cs typeface="Arial"/>
              </a:rPr>
              <a:t>What's changing within their departments? </a:t>
            </a:r>
            <a:endParaRPr lang="en-US">
              <a:latin typeface="Avenir Next LT Pro Demi"/>
            </a:endParaRPr>
          </a:p>
          <a:p>
            <a:pPr marL="285750" indent="-285750">
              <a:buFont typeface="Courier New" charset="2"/>
              <a:buChar char="o"/>
            </a:pPr>
            <a:r>
              <a:rPr lang="en-US">
                <a:latin typeface="Avenir Next LT Pro Demi"/>
                <a:cs typeface="Arial"/>
              </a:rPr>
              <a:t>What challenges are they facing? </a:t>
            </a:r>
            <a:endParaRPr lang="en-US">
              <a:latin typeface="Avenir Next LT Pro Demi"/>
            </a:endParaRPr>
          </a:p>
          <a:p>
            <a:pPr marL="285750" indent="-285750">
              <a:buFont typeface="Courier New" charset="2"/>
              <a:buChar char="o"/>
            </a:pPr>
            <a:r>
              <a:rPr lang="en-US">
                <a:latin typeface="Avenir Next LT Pro Demi"/>
                <a:cs typeface="Arial"/>
              </a:rPr>
              <a:t>What staffing needs are anticipated?</a:t>
            </a:r>
            <a:endParaRPr lang="en-US">
              <a:latin typeface="Avenir Next LT Pro Demi"/>
            </a:endParaRPr>
          </a:p>
        </p:txBody>
      </p:sp>
      <p:sp>
        <p:nvSpPr>
          <p:cNvPr id="3" name="Text Placeholder 2">
            <a:extLst>
              <a:ext uri="{FF2B5EF4-FFF2-40B4-BE49-F238E27FC236}">
                <a16:creationId xmlns:a16="http://schemas.microsoft.com/office/drawing/2014/main" id="{E7E4A768-0BA3-8149-7851-456A1F0C6CC8}"/>
              </a:ext>
            </a:extLst>
          </p:cNvPr>
          <p:cNvSpPr>
            <a:spLocks noGrp="1"/>
          </p:cNvSpPr>
          <p:nvPr>
            <p:ph type="body" sz="quarter" idx="14"/>
          </p:nvPr>
        </p:nvSpPr>
        <p:spPr/>
        <p:txBody>
          <a:bodyPr vert="horz" lIns="91440" tIns="45720" rIns="91440" bIns="45720" rtlCol="0" anchor="t">
            <a:noAutofit/>
          </a:bodyPr>
          <a:lstStyle/>
          <a:p>
            <a:pPr marL="285750" indent="-285750">
              <a:buFont typeface="Courier New" charset="2"/>
              <a:buChar char="o"/>
            </a:pPr>
            <a:r>
              <a:rPr lang="en-US">
                <a:latin typeface="Avenir Next LT Pro Demi"/>
                <a:cs typeface="Arial"/>
              </a:rPr>
              <a:t>Goal: Surface ALL POTENTIAL HR-related needs</a:t>
            </a:r>
            <a:endParaRPr lang="en-US"/>
          </a:p>
          <a:p>
            <a:pPr marL="285750" lvl="1" indent="-285750">
              <a:spcAft>
                <a:spcPts val="1200"/>
              </a:spcAft>
              <a:buClr>
                <a:schemeClr val="tx2"/>
              </a:buClr>
              <a:buFont typeface="Wingdings" charset="2"/>
              <a:buChar char="ü"/>
            </a:pPr>
            <a:r>
              <a:rPr lang="en-US" sz="1600">
                <a:solidFill>
                  <a:srgbClr val="404040"/>
                </a:solidFill>
                <a:latin typeface="Avenir Next LT Pro Demi"/>
                <a:cs typeface="Arial"/>
              </a:rPr>
              <a:t>Title series promotions</a:t>
            </a:r>
            <a:endParaRPr lang="en-US"/>
          </a:p>
          <a:p>
            <a:pPr marL="285750" lvl="1" indent="-285750">
              <a:spcAft>
                <a:spcPts val="1200"/>
              </a:spcAft>
              <a:buClr>
                <a:schemeClr val="tx2"/>
              </a:buClr>
              <a:buFont typeface="Wingdings" charset="2"/>
              <a:buChar char="ü"/>
            </a:pPr>
            <a:r>
              <a:rPr lang="en-US" sz="1600">
                <a:solidFill>
                  <a:srgbClr val="404040"/>
                </a:solidFill>
                <a:latin typeface="Avenir Next LT Pro Demi"/>
                <a:cs typeface="Arial"/>
              </a:rPr>
              <a:t>New positions (Increased workload, compliance initiatives)</a:t>
            </a:r>
            <a:endParaRPr lang="en-US"/>
          </a:p>
          <a:p>
            <a:pPr marL="285750" lvl="1" indent="-285750">
              <a:spcAft>
                <a:spcPts val="1200"/>
              </a:spcAft>
              <a:buClr>
                <a:schemeClr val="tx2"/>
              </a:buClr>
              <a:buFont typeface="Wingdings" charset="2"/>
              <a:buChar char="ü"/>
            </a:pPr>
            <a:r>
              <a:rPr lang="en-US" sz="1600">
                <a:solidFill>
                  <a:srgbClr val="404040"/>
                </a:solidFill>
                <a:latin typeface="Avenir Next LT Pro Demi"/>
                <a:cs typeface="Arial"/>
              </a:rPr>
              <a:t>Organizational changes</a:t>
            </a:r>
          </a:p>
          <a:p>
            <a:pPr marL="285750" lvl="1" indent="-285750">
              <a:spcAft>
                <a:spcPts val="1200"/>
              </a:spcAft>
              <a:buClr>
                <a:schemeClr val="tx2"/>
              </a:buClr>
              <a:buFont typeface="Wingdings" charset="2"/>
              <a:buChar char="ü"/>
            </a:pPr>
            <a:r>
              <a:rPr lang="en-US" sz="1600">
                <a:solidFill>
                  <a:srgbClr val="404040"/>
                </a:solidFill>
                <a:latin typeface="Avenir Next LT Pro Demi"/>
                <a:cs typeface="Arial"/>
              </a:rPr>
              <a:t>Anticipated turnover (retirements)</a:t>
            </a:r>
          </a:p>
          <a:p>
            <a:pPr marL="285750" lvl="1" indent="-285750">
              <a:spcAft>
                <a:spcPts val="1200"/>
              </a:spcAft>
              <a:buClr>
                <a:schemeClr val="tx2"/>
              </a:buClr>
              <a:buFont typeface="Wingdings" charset="2"/>
              <a:buChar char="ü"/>
            </a:pPr>
            <a:r>
              <a:rPr lang="en-US" sz="1600">
                <a:solidFill>
                  <a:srgbClr val="404040"/>
                </a:solidFill>
                <a:latin typeface="Avenir Next LT Pro Demi"/>
                <a:cs typeface="Arial"/>
              </a:rPr>
              <a:t>Planned reclassifications</a:t>
            </a:r>
            <a:endParaRPr lang="en-US"/>
          </a:p>
          <a:p>
            <a:pPr marL="285750" lvl="1" indent="-285750">
              <a:spcAft>
                <a:spcPts val="1200"/>
              </a:spcAft>
              <a:buClr>
                <a:schemeClr val="tx2"/>
              </a:buClr>
              <a:buFont typeface="Wingdings" charset="2"/>
              <a:buChar char="ü"/>
            </a:pPr>
            <a:r>
              <a:rPr lang="en-US" sz="1600">
                <a:solidFill>
                  <a:srgbClr val="404040"/>
                </a:solidFill>
                <a:latin typeface="Avenir Next LT Pro Demi"/>
                <a:cs typeface="Arial"/>
              </a:rPr>
              <a:t>Temporary staffing needs; leaves</a:t>
            </a:r>
            <a:endParaRPr lang="en-US" sz="1600">
              <a:solidFill>
                <a:srgbClr val="404040"/>
              </a:solidFill>
              <a:latin typeface="Avenir Next LT Pro Demi"/>
            </a:endParaRPr>
          </a:p>
        </p:txBody>
      </p:sp>
      <p:sp>
        <p:nvSpPr>
          <p:cNvPr id="4" name="Text Placeholder 3">
            <a:extLst>
              <a:ext uri="{FF2B5EF4-FFF2-40B4-BE49-F238E27FC236}">
                <a16:creationId xmlns:a16="http://schemas.microsoft.com/office/drawing/2014/main" id="{9BCEE11B-EAE0-1332-83C5-2E3124EF3366}"/>
              </a:ext>
            </a:extLst>
          </p:cNvPr>
          <p:cNvSpPr>
            <a:spLocks noGrp="1"/>
          </p:cNvSpPr>
          <p:nvPr>
            <p:ph type="body" sz="quarter" idx="15"/>
          </p:nvPr>
        </p:nvSpPr>
        <p:spPr/>
        <p:txBody>
          <a:bodyPr vert="horz" lIns="91440" tIns="45720" rIns="91440" bIns="45720" rtlCol="0" anchor="t">
            <a:noAutofit/>
          </a:bodyPr>
          <a:lstStyle/>
          <a:p>
            <a:pPr marL="285750" indent="-285750">
              <a:buClr>
                <a:srgbClr val="999999"/>
              </a:buClr>
              <a:buFont typeface="Courier New" pitchFamily="2" charset="2"/>
              <a:buChar char="o"/>
            </a:pPr>
            <a:r>
              <a:rPr lang="en-US" dirty="0">
                <a:latin typeface="Avenir Next LT Pro Demi"/>
                <a:cs typeface="Arial"/>
              </a:rPr>
              <a:t>What</a:t>
            </a:r>
            <a:endParaRPr lang="en-US" dirty="0"/>
          </a:p>
          <a:p>
            <a:pPr marL="285750" indent="-285750">
              <a:buClr>
                <a:srgbClr val="999999"/>
              </a:buClr>
              <a:buFont typeface="Courier New" pitchFamily="2" charset="2"/>
              <a:buChar char="o"/>
            </a:pPr>
            <a:r>
              <a:rPr lang="en-US" dirty="0">
                <a:latin typeface="Avenir Next LT Pro Demi"/>
                <a:cs typeface="Arial"/>
              </a:rPr>
              <a:t>Why</a:t>
            </a:r>
          </a:p>
          <a:p>
            <a:pPr marL="285750" indent="-285750">
              <a:buClr>
                <a:srgbClr val="999999"/>
              </a:buClr>
              <a:buFont typeface="Courier New" pitchFamily="2" charset="2"/>
              <a:buChar char="o"/>
            </a:pPr>
            <a:r>
              <a:rPr lang="en-US" dirty="0">
                <a:latin typeface="Avenir Next LT Pro Demi"/>
                <a:cs typeface="Arial"/>
              </a:rPr>
              <a:t>Understanding the context</a:t>
            </a:r>
          </a:p>
          <a:p>
            <a:pPr marL="285750" indent="-285750">
              <a:buClr>
                <a:srgbClr val="999999"/>
              </a:buClr>
              <a:buFont typeface="Courier New" pitchFamily="2" charset="2"/>
              <a:buChar char="o"/>
            </a:pPr>
            <a:r>
              <a:rPr lang="en-US" dirty="0">
                <a:latin typeface="Avenir Next LT Pro Demi"/>
                <a:cs typeface="Arial"/>
              </a:rPr>
              <a:t>Supports prioritization of needs</a:t>
            </a:r>
            <a:endParaRPr lang="en-US" dirty="0">
              <a:latin typeface="Avenir Next LT Pro Demi"/>
            </a:endParaRPr>
          </a:p>
        </p:txBody>
      </p:sp>
      <p:sp>
        <p:nvSpPr>
          <p:cNvPr id="6" name="Content Placeholder 5">
            <a:extLst>
              <a:ext uri="{FF2B5EF4-FFF2-40B4-BE49-F238E27FC236}">
                <a16:creationId xmlns:a16="http://schemas.microsoft.com/office/drawing/2014/main" id="{616564D3-893C-889F-A1F7-0F10C27075E8}"/>
              </a:ext>
            </a:extLst>
          </p:cNvPr>
          <p:cNvSpPr>
            <a:spLocks noGrp="1"/>
          </p:cNvSpPr>
          <p:nvPr>
            <p:ph type="body" sz="quarter" idx="16"/>
          </p:nvPr>
        </p:nvSpPr>
        <p:spPr>
          <a:xfrm>
            <a:off x="524834" y="1603334"/>
            <a:ext cx="3351620" cy="701295"/>
          </a:xfrm>
        </p:spPr>
        <p:txBody>
          <a:bodyPr vert="horz" lIns="91440" tIns="45720" rIns="91440" bIns="45720" rtlCol="0" anchor="t">
            <a:noAutofit/>
          </a:bodyPr>
          <a:lstStyle/>
          <a:p>
            <a:r>
              <a:rPr lang="en-US">
                <a:latin typeface="Avenir Next LT Pro Demi"/>
                <a:cs typeface="Arial"/>
              </a:rPr>
              <a:t>Conduct Structured conversations across all functions</a:t>
            </a:r>
            <a:endParaRPr lang="en-US"/>
          </a:p>
        </p:txBody>
      </p:sp>
      <p:sp>
        <p:nvSpPr>
          <p:cNvPr id="7" name="Content Placeholder 6">
            <a:extLst>
              <a:ext uri="{FF2B5EF4-FFF2-40B4-BE49-F238E27FC236}">
                <a16:creationId xmlns:a16="http://schemas.microsoft.com/office/drawing/2014/main" id="{8B327D63-F945-12FD-BD8A-59D083439313}"/>
              </a:ext>
            </a:extLst>
          </p:cNvPr>
          <p:cNvSpPr>
            <a:spLocks noGrp="1"/>
          </p:cNvSpPr>
          <p:nvPr>
            <p:ph type="body" sz="quarter" idx="17"/>
          </p:nvPr>
        </p:nvSpPr>
        <p:spPr/>
        <p:txBody>
          <a:bodyPr vert="horz" lIns="91440" tIns="45720" rIns="91440" bIns="45720" rtlCol="0" anchor="t">
            <a:noAutofit/>
          </a:bodyPr>
          <a:lstStyle/>
          <a:p>
            <a:r>
              <a:rPr lang="en-US">
                <a:latin typeface="Avenir Next LT Pro Demi"/>
                <a:cs typeface="Arial"/>
              </a:rPr>
              <a:t>Identify &amp; categorize </a:t>
            </a:r>
            <a:endParaRPr lang="en-US"/>
          </a:p>
          <a:p>
            <a:r>
              <a:rPr lang="en-US" err="1">
                <a:latin typeface="Avenir Next LT Pro Demi"/>
                <a:cs typeface="Arial"/>
              </a:rPr>
              <a:t>hr</a:t>
            </a:r>
            <a:r>
              <a:rPr lang="en-US">
                <a:latin typeface="Avenir Next LT Pro Demi"/>
                <a:cs typeface="Arial"/>
              </a:rPr>
              <a:t> needs </a:t>
            </a:r>
            <a:endParaRPr lang="en-US"/>
          </a:p>
        </p:txBody>
      </p:sp>
      <p:sp>
        <p:nvSpPr>
          <p:cNvPr id="8" name="Content Placeholder 7">
            <a:extLst>
              <a:ext uri="{FF2B5EF4-FFF2-40B4-BE49-F238E27FC236}">
                <a16:creationId xmlns:a16="http://schemas.microsoft.com/office/drawing/2014/main" id="{F19ED882-5637-225A-A38B-B61024284F3D}"/>
              </a:ext>
            </a:extLst>
          </p:cNvPr>
          <p:cNvSpPr>
            <a:spLocks noGrp="1"/>
          </p:cNvSpPr>
          <p:nvPr>
            <p:ph type="body" sz="quarter" idx="18"/>
          </p:nvPr>
        </p:nvSpPr>
        <p:spPr/>
        <p:txBody>
          <a:bodyPr vert="horz" lIns="91440" tIns="45720" rIns="91440" bIns="45720" rtlCol="0" anchor="ctr">
            <a:noAutofit/>
          </a:bodyPr>
          <a:lstStyle/>
          <a:p>
            <a:r>
              <a:rPr lang="en-US">
                <a:latin typeface="Avenir Next LT Pro Demi"/>
                <a:cs typeface="Arial"/>
              </a:rPr>
              <a:t>Document findings</a:t>
            </a:r>
            <a:endParaRPr lang="en-US"/>
          </a:p>
        </p:txBody>
      </p:sp>
      <p:sp>
        <p:nvSpPr>
          <p:cNvPr id="9" name="Slide Number Placeholder 8">
            <a:extLst>
              <a:ext uri="{FF2B5EF4-FFF2-40B4-BE49-F238E27FC236}">
                <a16:creationId xmlns:a16="http://schemas.microsoft.com/office/drawing/2014/main" id="{A74ED2FE-5599-1D09-10BC-C136A62FAA42}"/>
              </a:ext>
            </a:extLst>
          </p:cNvPr>
          <p:cNvSpPr>
            <a:spLocks noGrp="1"/>
          </p:cNvSpPr>
          <p:nvPr>
            <p:ph type="sldNum" sz="quarter" idx="4"/>
          </p:nvPr>
        </p:nvSpPr>
        <p:spPr/>
        <p:txBody>
          <a:bodyPr/>
          <a:lstStyle/>
          <a:p>
            <a:fld id="{9564885F-477D-A14D-B2C1-5ECAF755F313}" type="slidenum">
              <a:rPr lang="en-US" smtClean="0"/>
              <a:pPr/>
              <a:t>14</a:t>
            </a:fld>
            <a:endParaRPr lang="en-US" spc="400"/>
          </a:p>
        </p:txBody>
      </p:sp>
      <p:sp>
        <p:nvSpPr>
          <p:cNvPr id="10" name="Footer Placeholder 9">
            <a:extLst>
              <a:ext uri="{FF2B5EF4-FFF2-40B4-BE49-F238E27FC236}">
                <a16:creationId xmlns:a16="http://schemas.microsoft.com/office/drawing/2014/main" id="{573DB058-83CB-AD5D-7C68-0CE3EF5F1B33}"/>
              </a:ext>
            </a:extLst>
          </p:cNvPr>
          <p:cNvSpPr>
            <a:spLocks noGrp="1"/>
          </p:cNvSpPr>
          <p:nvPr>
            <p:ph type="ftr" sz="quarter" idx="3"/>
          </p:nvPr>
        </p:nvSpPr>
        <p:spPr/>
        <p:txBody>
          <a:bodyPr/>
          <a:lstStyle/>
          <a:p>
            <a:r>
              <a:rPr lang="en-US"/>
              <a:t>Position planning reimagined</a:t>
            </a:r>
          </a:p>
        </p:txBody>
      </p:sp>
      <p:sp>
        <p:nvSpPr>
          <p:cNvPr id="11" name="Title 10">
            <a:extLst>
              <a:ext uri="{FF2B5EF4-FFF2-40B4-BE49-F238E27FC236}">
                <a16:creationId xmlns:a16="http://schemas.microsoft.com/office/drawing/2014/main" id="{8B3F8278-40BB-9605-02F8-7977458608D5}"/>
              </a:ext>
            </a:extLst>
          </p:cNvPr>
          <p:cNvSpPr>
            <a:spLocks noGrp="1"/>
          </p:cNvSpPr>
          <p:nvPr>
            <p:ph type="title"/>
          </p:nvPr>
        </p:nvSpPr>
        <p:spPr/>
        <p:txBody>
          <a:bodyPr/>
          <a:lstStyle/>
          <a:p>
            <a:r>
              <a:rPr lang="en-US">
                <a:latin typeface="Avenir Next LT Pro Demi"/>
                <a:cs typeface="Arial"/>
              </a:rPr>
              <a:t>Step 2 – meet with supervisors</a:t>
            </a:r>
            <a:endParaRPr lang="en-US"/>
          </a:p>
        </p:txBody>
      </p:sp>
    </p:spTree>
    <p:extLst>
      <p:ext uri="{BB962C8B-B14F-4D97-AF65-F5344CB8AC3E}">
        <p14:creationId xmlns:p14="http://schemas.microsoft.com/office/powerpoint/2010/main" val="408047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7FEF9-0919-4D8D-84D4-9804472715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1135D91-873A-62F4-3A3A-FF798E299399}"/>
              </a:ext>
            </a:extLst>
          </p:cNvPr>
          <p:cNvSpPr>
            <a:spLocks noGrp="1"/>
          </p:cNvSpPr>
          <p:nvPr>
            <p:ph type="body" sz="quarter" idx="13"/>
          </p:nvPr>
        </p:nvSpPr>
        <p:spPr/>
        <p:txBody>
          <a:bodyPr vert="horz" lIns="0" tIns="45720" rIns="91440" bIns="45720" rtlCol="0" anchor="t">
            <a:noAutofit/>
          </a:bodyPr>
          <a:lstStyle/>
          <a:p>
            <a:pPr marL="285750" indent="-285750">
              <a:buFont typeface="Courier New" charset="2"/>
              <a:buChar char="o"/>
            </a:pPr>
            <a:r>
              <a:rPr lang="en-US">
                <a:latin typeface="Avenir Next LT Pro Demi"/>
                <a:cs typeface="Arial"/>
              </a:rPr>
              <a:t>Go-to tool for estimates</a:t>
            </a:r>
            <a:endParaRPr lang="en-US"/>
          </a:p>
          <a:p>
            <a:pPr marL="285750" indent="-285750">
              <a:buFont typeface="Courier New" charset="2"/>
              <a:buChar char="o"/>
            </a:pPr>
            <a:r>
              <a:rPr lang="en-US">
                <a:latin typeface="Avenir Next LT Pro Demi"/>
                <a:cs typeface="Arial"/>
              </a:rPr>
              <a:t>Experience, education, certifications, recognition</a:t>
            </a:r>
            <a:endParaRPr lang="en-US">
              <a:latin typeface="Avenir Next LT Pro Demi"/>
            </a:endParaRPr>
          </a:p>
          <a:p>
            <a:pPr marL="285750" indent="-285750">
              <a:buFont typeface="Courier New" charset="2"/>
              <a:buChar char="o"/>
            </a:pPr>
            <a:r>
              <a:rPr lang="en-US">
                <a:latin typeface="Avenir Next LT Pro Demi"/>
                <a:cs typeface="Arial"/>
              </a:rPr>
              <a:t>Generates realistic salary estimates</a:t>
            </a:r>
            <a:endParaRPr lang="en-US">
              <a:latin typeface="Avenir Next LT Pro Demi"/>
            </a:endParaRPr>
          </a:p>
        </p:txBody>
      </p:sp>
      <p:sp>
        <p:nvSpPr>
          <p:cNvPr id="3" name="Text Placeholder 2">
            <a:extLst>
              <a:ext uri="{FF2B5EF4-FFF2-40B4-BE49-F238E27FC236}">
                <a16:creationId xmlns:a16="http://schemas.microsoft.com/office/drawing/2014/main" id="{4D843F27-9653-FC1C-DCA5-FE51BABD5690}"/>
              </a:ext>
            </a:extLst>
          </p:cNvPr>
          <p:cNvSpPr>
            <a:spLocks noGrp="1"/>
          </p:cNvSpPr>
          <p:nvPr>
            <p:ph type="body" sz="quarter" idx="14"/>
          </p:nvPr>
        </p:nvSpPr>
        <p:spPr/>
        <p:txBody>
          <a:bodyPr vert="horz" lIns="91440" tIns="45720" rIns="91440" bIns="45720" rtlCol="0" anchor="t">
            <a:noAutofit/>
          </a:bodyPr>
          <a:lstStyle/>
          <a:p>
            <a:pPr marL="285750" indent="-285750">
              <a:buFont typeface="Courier New" charset="2"/>
              <a:buChar char="o"/>
            </a:pPr>
            <a:r>
              <a:rPr lang="en-US">
                <a:latin typeface="Avenir Next LT Pro Demi"/>
                <a:cs typeface="Arial"/>
              </a:rPr>
              <a:t>Compare notes</a:t>
            </a:r>
            <a:endParaRPr lang="en-US"/>
          </a:p>
          <a:p>
            <a:pPr marL="285750" indent="-285750">
              <a:buFont typeface="Courier New" charset="2"/>
              <a:buChar char="o"/>
            </a:pPr>
            <a:r>
              <a:rPr lang="en-US">
                <a:latin typeface="Avenir Next LT Pro Demi"/>
                <a:cs typeface="Arial"/>
              </a:rPr>
              <a:t>Validation of numbers</a:t>
            </a:r>
            <a:endParaRPr lang="en-US">
              <a:latin typeface="Avenir Next LT Pro Demi"/>
            </a:endParaRPr>
          </a:p>
          <a:p>
            <a:pPr marL="285750" indent="-285750">
              <a:buFont typeface="Courier New" charset="2"/>
              <a:buChar char="o"/>
            </a:pPr>
            <a:r>
              <a:rPr lang="en-US">
                <a:latin typeface="Avenir Next LT Pro Demi"/>
                <a:cs typeface="Arial"/>
              </a:rPr>
              <a:t>Ensure projections align with overall salary budget</a:t>
            </a:r>
            <a:endParaRPr lang="en-US">
              <a:latin typeface="Avenir Next LT Pro Demi"/>
            </a:endParaRPr>
          </a:p>
        </p:txBody>
      </p:sp>
      <p:sp>
        <p:nvSpPr>
          <p:cNvPr id="4" name="Text Placeholder 3">
            <a:extLst>
              <a:ext uri="{FF2B5EF4-FFF2-40B4-BE49-F238E27FC236}">
                <a16:creationId xmlns:a16="http://schemas.microsoft.com/office/drawing/2014/main" id="{5CB04898-C1A3-834C-910D-DD47A66F9340}"/>
              </a:ext>
            </a:extLst>
          </p:cNvPr>
          <p:cNvSpPr>
            <a:spLocks noGrp="1"/>
          </p:cNvSpPr>
          <p:nvPr>
            <p:ph type="body" sz="quarter" idx="15"/>
          </p:nvPr>
        </p:nvSpPr>
        <p:spPr/>
        <p:txBody>
          <a:bodyPr vert="horz" lIns="91440" tIns="45720" rIns="91440" bIns="45720" rtlCol="0" anchor="t">
            <a:noAutofit/>
          </a:bodyPr>
          <a:lstStyle/>
          <a:p>
            <a:pPr marL="285750" indent="-285750">
              <a:buClr>
                <a:srgbClr val="999999"/>
              </a:buClr>
              <a:buFont typeface="Courier New" pitchFamily="2" charset="2"/>
              <a:buChar char="o"/>
            </a:pPr>
            <a:r>
              <a:rPr lang="en-US" dirty="0">
                <a:latin typeface="Avenir Next LT Pro Demi"/>
                <a:cs typeface="Arial"/>
              </a:rPr>
              <a:t>Timing can significantly impact cost</a:t>
            </a:r>
            <a:endParaRPr lang="en-US" dirty="0"/>
          </a:p>
          <a:p>
            <a:pPr marL="285750" indent="-285750">
              <a:buClr>
                <a:srgbClr val="999999"/>
              </a:buClr>
              <a:buFont typeface="Courier New" pitchFamily="2" charset="2"/>
              <a:buChar char="o"/>
            </a:pPr>
            <a:r>
              <a:rPr lang="en-US" dirty="0">
                <a:latin typeface="Avenir Next LT Pro Demi"/>
                <a:cs typeface="Arial"/>
              </a:rPr>
              <a:t>Effective October 1 (full year)</a:t>
            </a:r>
          </a:p>
          <a:p>
            <a:pPr marL="285750" indent="-285750">
              <a:buClr>
                <a:srgbClr val="999999"/>
              </a:buClr>
              <a:buFont typeface="Courier New" pitchFamily="2" charset="2"/>
              <a:buChar char="o"/>
            </a:pPr>
            <a:r>
              <a:rPr lang="en-US" dirty="0">
                <a:latin typeface="Avenir Next LT Pro Demi"/>
                <a:cs typeface="Arial"/>
              </a:rPr>
              <a:t>Effective mid-year (prorated)</a:t>
            </a:r>
            <a:endParaRPr lang="en-US" dirty="0">
              <a:latin typeface="Avenir Next LT Pro Demi"/>
            </a:endParaRPr>
          </a:p>
        </p:txBody>
      </p:sp>
      <p:sp>
        <p:nvSpPr>
          <p:cNvPr id="6" name="Content Placeholder 5">
            <a:extLst>
              <a:ext uri="{FF2B5EF4-FFF2-40B4-BE49-F238E27FC236}">
                <a16:creationId xmlns:a16="http://schemas.microsoft.com/office/drawing/2014/main" id="{0971797A-7CAE-42E9-43CE-A4D69CFFFCF1}"/>
              </a:ext>
            </a:extLst>
          </p:cNvPr>
          <p:cNvSpPr>
            <a:spLocks noGrp="1"/>
          </p:cNvSpPr>
          <p:nvPr>
            <p:ph type="body" sz="quarter" idx="16"/>
          </p:nvPr>
        </p:nvSpPr>
        <p:spPr>
          <a:xfrm>
            <a:off x="524834" y="1603334"/>
            <a:ext cx="3351620" cy="701295"/>
          </a:xfrm>
        </p:spPr>
        <p:txBody>
          <a:bodyPr vert="horz" lIns="91440" tIns="45720" rIns="91440" bIns="45720" rtlCol="0" anchor="t">
            <a:noAutofit/>
          </a:bodyPr>
          <a:lstStyle/>
          <a:p>
            <a:r>
              <a:rPr lang="en-US">
                <a:latin typeface="Avenir Next LT Pro Demi"/>
                <a:cs typeface="Arial"/>
              </a:rPr>
              <a:t>Use pay evaluator for reclassifications and promotions</a:t>
            </a:r>
            <a:endParaRPr lang="en-US"/>
          </a:p>
        </p:txBody>
      </p:sp>
      <p:sp>
        <p:nvSpPr>
          <p:cNvPr id="7" name="Content Placeholder 6">
            <a:extLst>
              <a:ext uri="{FF2B5EF4-FFF2-40B4-BE49-F238E27FC236}">
                <a16:creationId xmlns:a16="http://schemas.microsoft.com/office/drawing/2014/main" id="{2AEE170F-1113-2334-8894-BA47C8382243}"/>
              </a:ext>
            </a:extLst>
          </p:cNvPr>
          <p:cNvSpPr>
            <a:spLocks noGrp="1"/>
          </p:cNvSpPr>
          <p:nvPr>
            <p:ph type="body" sz="quarter" idx="17"/>
          </p:nvPr>
        </p:nvSpPr>
        <p:spPr/>
        <p:txBody>
          <a:bodyPr vert="horz" lIns="91440" tIns="45720" rIns="91440" bIns="45720" rtlCol="0" anchor="t">
            <a:noAutofit/>
          </a:bodyPr>
          <a:lstStyle/>
          <a:p>
            <a:r>
              <a:rPr lang="en-US">
                <a:latin typeface="Avenir Next LT Pro Demi"/>
                <a:cs typeface="Arial"/>
              </a:rPr>
              <a:t>Collaborate with finance</a:t>
            </a:r>
            <a:endParaRPr lang="en-US"/>
          </a:p>
        </p:txBody>
      </p:sp>
      <p:sp>
        <p:nvSpPr>
          <p:cNvPr id="8" name="Content Placeholder 7">
            <a:extLst>
              <a:ext uri="{FF2B5EF4-FFF2-40B4-BE49-F238E27FC236}">
                <a16:creationId xmlns:a16="http://schemas.microsoft.com/office/drawing/2014/main" id="{B2DD5393-C897-3F7A-0785-B82BA1CCA274}"/>
              </a:ext>
            </a:extLst>
          </p:cNvPr>
          <p:cNvSpPr>
            <a:spLocks noGrp="1"/>
          </p:cNvSpPr>
          <p:nvPr>
            <p:ph type="body" sz="quarter" idx="18"/>
          </p:nvPr>
        </p:nvSpPr>
        <p:spPr/>
        <p:txBody>
          <a:bodyPr vert="horz" lIns="91440" tIns="45720" rIns="91440" bIns="45720" rtlCol="0" anchor="ctr">
            <a:noAutofit/>
          </a:bodyPr>
          <a:lstStyle/>
          <a:p>
            <a:r>
              <a:rPr lang="en-US">
                <a:latin typeface="Avenir Next LT Pro Demi"/>
                <a:cs typeface="Arial"/>
              </a:rPr>
              <a:t>consider timing</a:t>
            </a:r>
            <a:endParaRPr lang="en-US"/>
          </a:p>
        </p:txBody>
      </p:sp>
      <p:sp>
        <p:nvSpPr>
          <p:cNvPr id="9" name="Slide Number Placeholder 8">
            <a:extLst>
              <a:ext uri="{FF2B5EF4-FFF2-40B4-BE49-F238E27FC236}">
                <a16:creationId xmlns:a16="http://schemas.microsoft.com/office/drawing/2014/main" id="{17FA8E40-08BE-96F4-D7CE-FFCB8D959783}"/>
              </a:ext>
            </a:extLst>
          </p:cNvPr>
          <p:cNvSpPr>
            <a:spLocks noGrp="1"/>
          </p:cNvSpPr>
          <p:nvPr>
            <p:ph type="sldNum" sz="quarter" idx="4"/>
          </p:nvPr>
        </p:nvSpPr>
        <p:spPr/>
        <p:txBody>
          <a:bodyPr/>
          <a:lstStyle/>
          <a:p>
            <a:fld id="{9564885F-477D-A14D-B2C1-5ECAF755F313}" type="slidenum">
              <a:rPr lang="en-US" smtClean="0"/>
              <a:pPr/>
              <a:t>15</a:t>
            </a:fld>
            <a:endParaRPr lang="en-US" spc="400"/>
          </a:p>
        </p:txBody>
      </p:sp>
      <p:sp>
        <p:nvSpPr>
          <p:cNvPr id="10" name="Footer Placeholder 9">
            <a:extLst>
              <a:ext uri="{FF2B5EF4-FFF2-40B4-BE49-F238E27FC236}">
                <a16:creationId xmlns:a16="http://schemas.microsoft.com/office/drawing/2014/main" id="{E84046A0-F388-2DD5-EA8E-D82F9930027F}"/>
              </a:ext>
            </a:extLst>
          </p:cNvPr>
          <p:cNvSpPr>
            <a:spLocks noGrp="1"/>
          </p:cNvSpPr>
          <p:nvPr>
            <p:ph type="ftr" sz="quarter" idx="3"/>
          </p:nvPr>
        </p:nvSpPr>
        <p:spPr/>
        <p:txBody>
          <a:bodyPr/>
          <a:lstStyle/>
          <a:p>
            <a:r>
              <a:rPr lang="en-US"/>
              <a:t>Position planning reimagined</a:t>
            </a:r>
          </a:p>
        </p:txBody>
      </p:sp>
      <p:sp>
        <p:nvSpPr>
          <p:cNvPr id="11" name="Title 10">
            <a:extLst>
              <a:ext uri="{FF2B5EF4-FFF2-40B4-BE49-F238E27FC236}">
                <a16:creationId xmlns:a16="http://schemas.microsoft.com/office/drawing/2014/main" id="{F4F37592-A3B9-1024-5FD8-B884620BA3C1}"/>
              </a:ext>
            </a:extLst>
          </p:cNvPr>
          <p:cNvSpPr>
            <a:spLocks noGrp="1"/>
          </p:cNvSpPr>
          <p:nvPr>
            <p:ph type="title"/>
          </p:nvPr>
        </p:nvSpPr>
        <p:spPr/>
        <p:txBody>
          <a:bodyPr/>
          <a:lstStyle/>
          <a:p>
            <a:r>
              <a:rPr lang="en-US">
                <a:latin typeface="Avenir Next LT Pro Demi"/>
                <a:cs typeface="Arial"/>
              </a:rPr>
              <a:t>Step 3 – estimate costs</a:t>
            </a:r>
            <a:endParaRPr lang="en-US"/>
          </a:p>
        </p:txBody>
      </p:sp>
    </p:spTree>
    <p:extLst>
      <p:ext uri="{BB962C8B-B14F-4D97-AF65-F5344CB8AC3E}">
        <p14:creationId xmlns:p14="http://schemas.microsoft.com/office/powerpoint/2010/main" val="424416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5A68D-290F-7ACE-F80C-DCADA788512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A077819-7E81-848F-DE37-4C5E2789F8DD}"/>
              </a:ext>
            </a:extLst>
          </p:cNvPr>
          <p:cNvSpPr>
            <a:spLocks noGrp="1"/>
          </p:cNvSpPr>
          <p:nvPr>
            <p:ph type="body" sz="quarter" idx="13"/>
          </p:nvPr>
        </p:nvSpPr>
        <p:spPr/>
        <p:txBody>
          <a:bodyPr vert="horz" lIns="0" tIns="45720" rIns="91440" bIns="45720" rtlCol="0" anchor="t">
            <a:noAutofit/>
          </a:bodyPr>
          <a:lstStyle/>
          <a:p>
            <a:pPr marL="285750" indent="-285750">
              <a:buFont typeface="Courier New" charset="2"/>
              <a:buChar char="o"/>
            </a:pPr>
            <a:r>
              <a:rPr lang="en-US">
                <a:latin typeface="Avenir Next LT Pro Demi"/>
                <a:cs typeface="Arial"/>
              </a:rPr>
              <a:t>Budgets are finite</a:t>
            </a:r>
            <a:endParaRPr lang="en-US"/>
          </a:p>
          <a:p>
            <a:pPr marL="285750" indent="-285750">
              <a:buFont typeface="Courier New" charset="2"/>
              <a:buChar char="o"/>
            </a:pPr>
            <a:r>
              <a:rPr lang="en-US">
                <a:latin typeface="Avenir Next LT Pro Demi"/>
                <a:cs typeface="Arial"/>
              </a:rPr>
              <a:t>Even when well-documented, can't fund them all</a:t>
            </a:r>
            <a:endParaRPr lang="en-US">
              <a:latin typeface="Avenir Next LT Pro Demi"/>
            </a:endParaRPr>
          </a:p>
          <a:p>
            <a:pPr marL="285750" indent="-285750">
              <a:buFont typeface="Courier New" charset="2"/>
              <a:buChar char="o"/>
            </a:pPr>
            <a:r>
              <a:rPr lang="en-US">
                <a:latin typeface="Avenir Next LT Pro Demi"/>
                <a:cs typeface="Arial"/>
              </a:rPr>
              <a:t>Prioritization is critical part of process.</a:t>
            </a:r>
            <a:endParaRPr lang="en-US">
              <a:latin typeface="Avenir Next LT Pro Demi"/>
            </a:endParaRPr>
          </a:p>
          <a:p>
            <a:pPr marL="285750" indent="-285750">
              <a:buFont typeface="Courier New" charset="2"/>
              <a:buChar char="o"/>
            </a:pPr>
            <a:r>
              <a:rPr lang="en-US">
                <a:latin typeface="Avenir Next LT Pro Demi"/>
                <a:cs typeface="Arial"/>
              </a:rPr>
              <a:t>It's not about saying no – it's about making informed, strategic choices with the resources we have.</a:t>
            </a:r>
          </a:p>
          <a:p>
            <a:endParaRPr lang="en-US">
              <a:latin typeface="Avenir Next LT Pro Demi"/>
            </a:endParaRPr>
          </a:p>
        </p:txBody>
      </p:sp>
      <p:sp>
        <p:nvSpPr>
          <p:cNvPr id="3" name="Text Placeholder 2">
            <a:extLst>
              <a:ext uri="{FF2B5EF4-FFF2-40B4-BE49-F238E27FC236}">
                <a16:creationId xmlns:a16="http://schemas.microsoft.com/office/drawing/2014/main" id="{CCCBDA84-BEAF-5AAD-76C3-D0CC21DD6A8F}"/>
              </a:ext>
            </a:extLst>
          </p:cNvPr>
          <p:cNvSpPr>
            <a:spLocks noGrp="1"/>
          </p:cNvSpPr>
          <p:nvPr>
            <p:ph type="body" sz="quarter" idx="14"/>
          </p:nvPr>
        </p:nvSpPr>
        <p:spPr/>
        <p:txBody>
          <a:bodyPr vert="horz" lIns="91440" tIns="45720" rIns="91440" bIns="45720" rtlCol="0" anchor="t">
            <a:noAutofit/>
          </a:bodyPr>
          <a:lstStyle/>
          <a:p>
            <a:pPr marL="285750" indent="-285750">
              <a:buFont typeface="Courier New" charset="2"/>
              <a:buChar char="o"/>
            </a:pPr>
            <a:r>
              <a:rPr lang="en-US">
                <a:latin typeface="Avenir Next LT Pro Demi"/>
                <a:cs typeface="Arial"/>
              </a:rPr>
              <a:t>Senior HR Managers are uniquely positioned to lead these conversations with finance and leadership.</a:t>
            </a:r>
            <a:endParaRPr lang="en-US">
              <a:latin typeface="Avenir Next LT Pro Demi"/>
            </a:endParaRPr>
          </a:p>
          <a:p>
            <a:pPr marL="285750" indent="-285750">
              <a:buFont typeface="Courier New" charset="2"/>
              <a:buChar char="o"/>
            </a:pPr>
            <a:r>
              <a:rPr lang="en-US">
                <a:latin typeface="Avenir Next LT Pro Demi"/>
                <a:cs typeface="Arial"/>
              </a:rPr>
              <a:t>Gather data, understand the context, and frame the discussion in terms of organizational impact</a:t>
            </a:r>
            <a:endParaRPr lang="en-US">
              <a:latin typeface="Avenir Next LT Pro Demi"/>
            </a:endParaRPr>
          </a:p>
          <a:p>
            <a:pPr marL="285750" indent="-285750">
              <a:buFont typeface="Courier New" charset="2"/>
              <a:buChar char="o"/>
            </a:pPr>
            <a:endParaRPr lang="en-US">
              <a:latin typeface="Avenir Next LT Pro Demi"/>
            </a:endParaRPr>
          </a:p>
          <a:p>
            <a:pPr marL="285750" indent="-285750">
              <a:buFont typeface="Courier New" charset="2"/>
              <a:buChar char="o"/>
            </a:pPr>
            <a:endParaRPr lang="en-US">
              <a:latin typeface="Avenir Next LT Pro Demi"/>
            </a:endParaRPr>
          </a:p>
        </p:txBody>
      </p:sp>
      <p:sp>
        <p:nvSpPr>
          <p:cNvPr id="4" name="Text Placeholder 3">
            <a:extLst>
              <a:ext uri="{FF2B5EF4-FFF2-40B4-BE49-F238E27FC236}">
                <a16:creationId xmlns:a16="http://schemas.microsoft.com/office/drawing/2014/main" id="{767CD18A-846D-F3F0-BE4F-718E4DE72890}"/>
              </a:ext>
            </a:extLst>
          </p:cNvPr>
          <p:cNvSpPr>
            <a:spLocks noGrp="1"/>
          </p:cNvSpPr>
          <p:nvPr>
            <p:ph type="body" sz="quarter" idx="15"/>
          </p:nvPr>
        </p:nvSpPr>
        <p:spPr/>
        <p:txBody>
          <a:bodyPr vert="horz" lIns="91440" tIns="45720" rIns="91440" bIns="45720" rtlCol="0" anchor="t">
            <a:noAutofit/>
          </a:bodyPr>
          <a:lstStyle/>
          <a:p>
            <a:pPr marL="285750" indent="-285750">
              <a:buClr>
                <a:srgbClr val="999999"/>
              </a:buClr>
              <a:buFont typeface="Courier New" pitchFamily="2" charset="2"/>
              <a:buChar char="o"/>
            </a:pPr>
            <a:r>
              <a:rPr lang="en-US" dirty="0">
                <a:latin typeface="Avenir Next LT Pro Demi"/>
                <a:cs typeface="Arial"/>
              </a:rPr>
              <a:t>Depersonalizing the process</a:t>
            </a:r>
            <a:endParaRPr lang="en-US" dirty="0"/>
          </a:p>
          <a:p>
            <a:pPr marL="285750" indent="-285750">
              <a:buClr>
                <a:srgbClr val="999999"/>
              </a:buClr>
              <a:buFont typeface="Courier New" pitchFamily="2" charset="2"/>
              <a:buChar char="o"/>
            </a:pPr>
            <a:r>
              <a:rPr lang="en-US" dirty="0">
                <a:latin typeface="Avenir Next LT Pro Demi"/>
                <a:cs typeface="Arial"/>
              </a:rPr>
              <a:t>Strategic alignment </a:t>
            </a:r>
            <a:endParaRPr lang="en-US" dirty="0"/>
          </a:p>
          <a:p>
            <a:pPr marL="285750" indent="-285750">
              <a:buClr>
                <a:srgbClr val="999999"/>
              </a:buClr>
              <a:buFont typeface="Courier New" pitchFamily="2" charset="2"/>
              <a:buChar char="o"/>
            </a:pPr>
            <a:r>
              <a:rPr lang="en-US" dirty="0">
                <a:latin typeface="Avenir Next LT Pro Demi"/>
                <a:cs typeface="Arial"/>
              </a:rPr>
              <a:t>Urgency – Immediate operational need or risk?</a:t>
            </a:r>
            <a:endParaRPr lang="en-US" dirty="0"/>
          </a:p>
          <a:p>
            <a:pPr marL="285750" indent="-285750">
              <a:buClr>
                <a:srgbClr val="999999"/>
              </a:buClr>
              <a:buFont typeface="Courier New" pitchFamily="2" charset="2"/>
              <a:buChar char="o"/>
            </a:pPr>
            <a:r>
              <a:rPr lang="en-US" dirty="0">
                <a:latin typeface="Avenir Next LT Pro Demi"/>
                <a:cs typeface="Arial"/>
              </a:rPr>
              <a:t>Compliance – To meet legal, accreditation, or policy standards?</a:t>
            </a:r>
          </a:p>
          <a:p>
            <a:pPr marL="285750" indent="-285750">
              <a:buClr>
                <a:srgbClr val="999999"/>
              </a:buClr>
              <a:buFont typeface="Courier New" pitchFamily="2" charset="2"/>
              <a:buChar char="o"/>
            </a:pPr>
            <a:r>
              <a:rPr lang="en-US" dirty="0">
                <a:latin typeface="Avenir Next LT Pro Demi"/>
                <a:cs typeface="Arial"/>
              </a:rPr>
              <a:t>Return on Investment (ROI) - Will it improve efficiency, solve a needed problem, or improve service delivery?</a:t>
            </a:r>
          </a:p>
          <a:p>
            <a:pPr marL="285750" indent="-285750">
              <a:buClr>
                <a:srgbClr val="999999"/>
              </a:buClr>
              <a:buFont typeface="Courier New" pitchFamily="2" charset="2"/>
              <a:buChar char="o"/>
            </a:pPr>
            <a:r>
              <a:rPr lang="en-US" dirty="0">
                <a:latin typeface="Avenir Next LT Pro Demi"/>
                <a:cs typeface="Arial"/>
              </a:rPr>
              <a:t>What are the implications of not supporting it?</a:t>
            </a:r>
            <a:endParaRPr lang="en-US" dirty="0">
              <a:latin typeface="Avenir Next LT Pro Demi"/>
            </a:endParaRPr>
          </a:p>
        </p:txBody>
      </p:sp>
      <p:sp>
        <p:nvSpPr>
          <p:cNvPr id="6" name="Content Placeholder 5">
            <a:extLst>
              <a:ext uri="{FF2B5EF4-FFF2-40B4-BE49-F238E27FC236}">
                <a16:creationId xmlns:a16="http://schemas.microsoft.com/office/drawing/2014/main" id="{5955089E-5F82-30BB-D14A-B5093BA4859A}"/>
              </a:ext>
            </a:extLst>
          </p:cNvPr>
          <p:cNvSpPr>
            <a:spLocks noGrp="1"/>
          </p:cNvSpPr>
          <p:nvPr>
            <p:ph type="body" sz="quarter" idx="16"/>
          </p:nvPr>
        </p:nvSpPr>
        <p:spPr>
          <a:xfrm>
            <a:off x="573680" y="1701026"/>
            <a:ext cx="3302774" cy="603603"/>
          </a:xfrm>
        </p:spPr>
        <p:txBody>
          <a:bodyPr vert="horz" lIns="91440" tIns="45720" rIns="91440" bIns="45720" rtlCol="0" anchor="t">
            <a:noAutofit/>
          </a:bodyPr>
          <a:lstStyle/>
          <a:p>
            <a:r>
              <a:rPr lang="en-US">
                <a:latin typeface="Avenir Next LT Pro Demi"/>
                <a:cs typeface="Arial"/>
              </a:rPr>
              <a:t>Assume not all needs can be funded</a:t>
            </a:r>
            <a:endParaRPr lang="en-US"/>
          </a:p>
        </p:txBody>
      </p:sp>
      <p:sp>
        <p:nvSpPr>
          <p:cNvPr id="7" name="Content Placeholder 6">
            <a:extLst>
              <a:ext uri="{FF2B5EF4-FFF2-40B4-BE49-F238E27FC236}">
                <a16:creationId xmlns:a16="http://schemas.microsoft.com/office/drawing/2014/main" id="{DA9E6A92-C574-9CD6-8380-F3C268786F7F}"/>
              </a:ext>
            </a:extLst>
          </p:cNvPr>
          <p:cNvSpPr>
            <a:spLocks noGrp="1"/>
          </p:cNvSpPr>
          <p:nvPr>
            <p:ph type="body" sz="quarter" idx="17"/>
          </p:nvPr>
        </p:nvSpPr>
        <p:spPr/>
        <p:txBody>
          <a:bodyPr vert="horz" lIns="91440" tIns="45720" rIns="91440" bIns="45720" rtlCol="0" anchor="t">
            <a:noAutofit/>
          </a:bodyPr>
          <a:lstStyle/>
          <a:p>
            <a:r>
              <a:rPr lang="en-US">
                <a:latin typeface="Avenir Next LT Pro Demi"/>
                <a:cs typeface="Arial"/>
              </a:rPr>
              <a:t>Facilitate prioritization discussions</a:t>
            </a:r>
            <a:endParaRPr lang="en-US"/>
          </a:p>
        </p:txBody>
      </p:sp>
      <p:sp>
        <p:nvSpPr>
          <p:cNvPr id="8" name="Content Placeholder 7">
            <a:extLst>
              <a:ext uri="{FF2B5EF4-FFF2-40B4-BE49-F238E27FC236}">
                <a16:creationId xmlns:a16="http://schemas.microsoft.com/office/drawing/2014/main" id="{A45E496D-47AC-E023-C1BA-8C5E7668995A}"/>
              </a:ext>
            </a:extLst>
          </p:cNvPr>
          <p:cNvSpPr>
            <a:spLocks noGrp="1"/>
          </p:cNvSpPr>
          <p:nvPr>
            <p:ph type="body" sz="quarter" idx="18"/>
          </p:nvPr>
        </p:nvSpPr>
        <p:spPr/>
        <p:txBody>
          <a:bodyPr vert="horz" lIns="91440" tIns="45720" rIns="91440" bIns="45720" rtlCol="0" anchor="ctr">
            <a:noAutofit/>
          </a:bodyPr>
          <a:lstStyle/>
          <a:p>
            <a:r>
              <a:rPr lang="en-US">
                <a:latin typeface="Avenir Next LT Pro Demi"/>
                <a:cs typeface="Arial"/>
              </a:rPr>
              <a:t>Prioritization criteria</a:t>
            </a:r>
            <a:endParaRPr lang="en-US"/>
          </a:p>
        </p:txBody>
      </p:sp>
      <p:sp>
        <p:nvSpPr>
          <p:cNvPr id="9" name="Slide Number Placeholder 8">
            <a:extLst>
              <a:ext uri="{FF2B5EF4-FFF2-40B4-BE49-F238E27FC236}">
                <a16:creationId xmlns:a16="http://schemas.microsoft.com/office/drawing/2014/main" id="{FFDFB358-75E2-F6C3-1E3A-B32F5B9AA1AC}"/>
              </a:ext>
            </a:extLst>
          </p:cNvPr>
          <p:cNvSpPr>
            <a:spLocks noGrp="1"/>
          </p:cNvSpPr>
          <p:nvPr>
            <p:ph type="sldNum" sz="quarter" idx="4"/>
          </p:nvPr>
        </p:nvSpPr>
        <p:spPr/>
        <p:txBody>
          <a:bodyPr/>
          <a:lstStyle/>
          <a:p>
            <a:fld id="{9564885F-477D-A14D-B2C1-5ECAF755F313}" type="slidenum">
              <a:rPr lang="en-US" smtClean="0"/>
              <a:pPr/>
              <a:t>16</a:t>
            </a:fld>
            <a:endParaRPr lang="en-US" spc="400"/>
          </a:p>
        </p:txBody>
      </p:sp>
      <p:sp>
        <p:nvSpPr>
          <p:cNvPr id="10" name="Footer Placeholder 9">
            <a:extLst>
              <a:ext uri="{FF2B5EF4-FFF2-40B4-BE49-F238E27FC236}">
                <a16:creationId xmlns:a16="http://schemas.microsoft.com/office/drawing/2014/main" id="{4571D87B-4C5A-B302-C088-3B1FC448F9A6}"/>
              </a:ext>
            </a:extLst>
          </p:cNvPr>
          <p:cNvSpPr>
            <a:spLocks noGrp="1"/>
          </p:cNvSpPr>
          <p:nvPr>
            <p:ph type="ftr" sz="quarter" idx="3"/>
          </p:nvPr>
        </p:nvSpPr>
        <p:spPr/>
        <p:txBody>
          <a:bodyPr/>
          <a:lstStyle/>
          <a:p>
            <a:r>
              <a:rPr lang="en-US"/>
              <a:t>Position planning reimagined</a:t>
            </a:r>
          </a:p>
        </p:txBody>
      </p:sp>
      <p:sp>
        <p:nvSpPr>
          <p:cNvPr id="11" name="Title 10">
            <a:extLst>
              <a:ext uri="{FF2B5EF4-FFF2-40B4-BE49-F238E27FC236}">
                <a16:creationId xmlns:a16="http://schemas.microsoft.com/office/drawing/2014/main" id="{6A5E2FBA-9785-91D2-7CC9-F6E136731959}"/>
              </a:ext>
            </a:extLst>
          </p:cNvPr>
          <p:cNvSpPr>
            <a:spLocks noGrp="1"/>
          </p:cNvSpPr>
          <p:nvPr>
            <p:ph type="title"/>
          </p:nvPr>
        </p:nvSpPr>
        <p:spPr/>
        <p:txBody>
          <a:bodyPr/>
          <a:lstStyle/>
          <a:p>
            <a:r>
              <a:rPr lang="en-US">
                <a:latin typeface="Avenir Next LT Pro Demi"/>
                <a:cs typeface="Arial"/>
              </a:rPr>
              <a:t>Step 4 – prioritize requests</a:t>
            </a:r>
            <a:endParaRPr lang="en-US"/>
          </a:p>
        </p:txBody>
      </p:sp>
    </p:spTree>
    <p:extLst>
      <p:ext uri="{BB962C8B-B14F-4D97-AF65-F5344CB8AC3E}">
        <p14:creationId xmlns:p14="http://schemas.microsoft.com/office/powerpoint/2010/main" val="46861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52B11-5956-18F0-C7C1-0AD468692F3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A2E3150-85D7-A16D-C8D3-AC2175BB18C8}"/>
              </a:ext>
            </a:extLst>
          </p:cNvPr>
          <p:cNvSpPr>
            <a:spLocks noGrp="1"/>
          </p:cNvSpPr>
          <p:nvPr>
            <p:ph type="body" sz="quarter" idx="13"/>
          </p:nvPr>
        </p:nvSpPr>
        <p:spPr/>
        <p:txBody>
          <a:bodyPr vert="horz" lIns="0" tIns="45720" rIns="91440" bIns="45720" rtlCol="0" anchor="t">
            <a:noAutofit/>
          </a:bodyPr>
          <a:lstStyle/>
          <a:p>
            <a:pPr marL="285750" indent="-285750">
              <a:buFont typeface="Courier New" charset="2"/>
              <a:buChar char="o"/>
            </a:pPr>
            <a:r>
              <a:rPr lang="en-US">
                <a:latin typeface="Avenir Next LT Pro Demi"/>
                <a:cs typeface="Arial"/>
              </a:rPr>
              <a:t>Bring it all together; organize</a:t>
            </a:r>
            <a:endParaRPr lang="en-US"/>
          </a:p>
          <a:p>
            <a:pPr marL="285750" indent="-285750">
              <a:buFont typeface="Courier New" charset="2"/>
              <a:buChar char="o"/>
            </a:pPr>
            <a:r>
              <a:rPr lang="en-US">
                <a:latin typeface="Avenir Next LT Pro Demi"/>
                <a:cs typeface="Arial"/>
              </a:rPr>
              <a:t>Maintain the context</a:t>
            </a:r>
            <a:endParaRPr lang="en-US">
              <a:latin typeface="Avenir Next LT Pro Demi"/>
            </a:endParaRPr>
          </a:p>
          <a:p>
            <a:pPr marL="285750" indent="-285750">
              <a:buFont typeface="Courier New" charset="2"/>
              <a:buChar char="o"/>
            </a:pPr>
            <a:r>
              <a:rPr lang="en-US">
                <a:latin typeface="Avenir Next LT Pro Demi"/>
                <a:cs typeface="Arial"/>
              </a:rPr>
              <a:t>Documentation is critical: </a:t>
            </a:r>
          </a:p>
          <a:p>
            <a:pPr marL="742950" lvl="1" indent="-285750">
              <a:buFont typeface="Wingdings" charset="2"/>
              <a:buChar char="ü"/>
            </a:pPr>
            <a:r>
              <a:rPr lang="en-US" sz="1600">
                <a:solidFill>
                  <a:srgbClr val="404040"/>
                </a:solidFill>
                <a:latin typeface="Avenir Next LT Pro Demi"/>
                <a:cs typeface="Arial"/>
              </a:rPr>
              <a:t>Allows HR to advocate effectively</a:t>
            </a:r>
          </a:p>
          <a:p>
            <a:pPr marL="742950" lvl="1" indent="-285750">
              <a:buFont typeface="Wingdings" charset="2"/>
              <a:buChar char="ü"/>
            </a:pPr>
            <a:r>
              <a:rPr lang="en-US" sz="1600">
                <a:solidFill>
                  <a:srgbClr val="404040"/>
                </a:solidFill>
                <a:latin typeface="Avenir Next LT Pro Demi"/>
                <a:cs typeface="Arial"/>
              </a:rPr>
              <a:t>Helps Finance evaluate feasibility</a:t>
            </a:r>
          </a:p>
          <a:p>
            <a:pPr marL="742950" lvl="1" indent="-285750">
              <a:buFont typeface="Wingdings" charset="2"/>
              <a:buChar char="ü"/>
            </a:pPr>
            <a:r>
              <a:rPr lang="en-US" sz="1600">
                <a:solidFill>
                  <a:srgbClr val="404040"/>
                </a:solidFill>
                <a:latin typeface="Avenir Next LT Pro Demi"/>
                <a:cs typeface="Arial"/>
              </a:rPr>
              <a:t>Gives Leadership the context they need to make informed decisions.</a:t>
            </a:r>
          </a:p>
          <a:p>
            <a:endParaRPr lang="en-US">
              <a:latin typeface="Avenir Next LT Pro Demi"/>
            </a:endParaRPr>
          </a:p>
        </p:txBody>
      </p:sp>
      <p:sp>
        <p:nvSpPr>
          <p:cNvPr id="3" name="Text Placeholder 2">
            <a:extLst>
              <a:ext uri="{FF2B5EF4-FFF2-40B4-BE49-F238E27FC236}">
                <a16:creationId xmlns:a16="http://schemas.microsoft.com/office/drawing/2014/main" id="{04CF4384-68FF-A0BA-0BE8-744D531DB64D}"/>
              </a:ext>
            </a:extLst>
          </p:cNvPr>
          <p:cNvSpPr>
            <a:spLocks noGrp="1"/>
          </p:cNvSpPr>
          <p:nvPr>
            <p:ph type="body" sz="quarter" idx="14"/>
          </p:nvPr>
        </p:nvSpPr>
        <p:spPr/>
        <p:txBody>
          <a:bodyPr vert="horz" lIns="91440" tIns="45720" rIns="91440" bIns="45720" rtlCol="0" anchor="t">
            <a:noAutofit/>
          </a:bodyPr>
          <a:lstStyle/>
          <a:p>
            <a:pPr marL="285750" indent="-285750">
              <a:buFont typeface="Courier New" charset="2"/>
              <a:buChar char="o"/>
            </a:pPr>
            <a:r>
              <a:rPr lang="en-US">
                <a:latin typeface="Avenir Next LT Pro Demi"/>
                <a:cs typeface="Arial"/>
              </a:rPr>
              <a:t>Compare requests against available funding</a:t>
            </a:r>
            <a:endParaRPr lang="en-US">
              <a:latin typeface="Avenir Next LT Pro Demi"/>
            </a:endParaRPr>
          </a:p>
          <a:p>
            <a:pPr marL="285750" indent="-285750">
              <a:buFont typeface="Courier New" charset="2"/>
              <a:buChar char="o"/>
            </a:pPr>
            <a:r>
              <a:rPr lang="en-US">
                <a:latin typeface="Avenir Next LT Pro Demi"/>
                <a:cs typeface="Arial"/>
              </a:rPr>
              <a:t>Finance: funded or deferred</a:t>
            </a:r>
            <a:endParaRPr lang="en-US">
              <a:latin typeface="Avenir Next LT Pro Demi"/>
            </a:endParaRPr>
          </a:p>
          <a:p>
            <a:pPr marL="285750" indent="-285750">
              <a:buFont typeface="Courier New" charset="2"/>
              <a:buChar char="o"/>
            </a:pPr>
            <a:r>
              <a:rPr lang="en-US">
                <a:latin typeface="Avenir Next LT Pro Demi"/>
                <a:cs typeface="Arial"/>
              </a:rPr>
              <a:t>Depending on your unit, HR may not be in the conversation. Earlier collaboration with Finance will pay off.</a:t>
            </a:r>
            <a:endParaRPr lang="en-US">
              <a:latin typeface="Avenir Next LT Pro Demi"/>
            </a:endParaRPr>
          </a:p>
          <a:p>
            <a:pPr marL="285750" indent="-285750">
              <a:buFont typeface="Courier New" charset="2"/>
              <a:buChar char="o"/>
            </a:pPr>
            <a:r>
              <a:rPr lang="en-US">
                <a:latin typeface="Avenir Next LT Pro Demi"/>
                <a:cs typeface="Arial"/>
              </a:rPr>
              <a:t>Goal: Ensure the most impactful needs are prioritized and budget plan is financially sustainable.</a:t>
            </a:r>
            <a:endParaRPr lang="en-US">
              <a:latin typeface="Avenir Next LT Pro Demi"/>
            </a:endParaRPr>
          </a:p>
          <a:p>
            <a:pPr marL="285750" indent="-285750">
              <a:buFont typeface="Courier New" charset="2"/>
              <a:buChar char="o"/>
            </a:pPr>
            <a:endParaRPr lang="en-US">
              <a:latin typeface="Avenir Next LT Pro Demi"/>
            </a:endParaRPr>
          </a:p>
          <a:p>
            <a:pPr marL="285750" indent="-285750">
              <a:buFont typeface="Courier New" charset="2"/>
              <a:buChar char="o"/>
            </a:pPr>
            <a:endParaRPr lang="en-US">
              <a:latin typeface="Avenir Next LT Pro Demi"/>
            </a:endParaRPr>
          </a:p>
        </p:txBody>
      </p:sp>
      <p:sp>
        <p:nvSpPr>
          <p:cNvPr id="4" name="Text Placeholder 3">
            <a:extLst>
              <a:ext uri="{FF2B5EF4-FFF2-40B4-BE49-F238E27FC236}">
                <a16:creationId xmlns:a16="http://schemas.microsoft.com/office/drawing/2014/main" id="{93680245-5CB2-5525-81B2-B5F14AB34154}"/>
              </a:ext>
            </a:extLst>
          </p:cNvPr>
          <p:cNvSpPr>
            <a:spLocks noGrp="1"/>
          </p:cNvSpPr>
          <p:nvPr>
            <p:ph type="body" sz="quarter" idx="15"/>
          </p:nvPr>
        </p:nvSpPr>
        <p:spPr/>
        <p:txBody>
          <a:bodyPr vert="horz" lIns="91440" tIns="45720" rIns="91440" bIns="45720" rtlCol="0" anchor="t">
            <a:noAutofit/>
          </a:bodyPr>
          <a:lstStyle/>
          <a:p>
            <a:pPr marL="285750" indent="-285750">
              <a:buClr>
                <a:srgbClr val="999999"/>
              </a:buClr>
              <a:buFont typeface="Courier New" pitchFamily="2" charset="2"/>
              <a:buChar char="o"/>
            </a:pPr>
            <a:r>
              <a:rPr lang="en-US" dirty="0">
                <a:latin typeface="Avenir Next LT Pro Demi"/>
                <a:cs typeface="Arial"/>
              </a:rPr>
              <a:t>Finance finalizes all figures, estimates, and assumptions</a:t>
            </a:r>
            <a:endParaRPr lang="en-US" dirty="0"/>
          </a:p>
          <a:p>
            <a:pPr marL="285750" indent="-285750">
              <a:buClr>
                <a:srgbClr val="999999"/>
              </a:buClr>
              <a:buFont typeface="Courier New" pitchFamily="2" charset="2"/>
              <a:buChar char="o"/>
            </a:pPr>
            <a:r>
              <a:rPr lang="en-US" dirty="0">
                <a:latin typeface="Avenir Next LT Pro Demi"/>
                <a:cs typeface="Arial"/>
              </a:rPr>
              <a:t>Confirm alignment with budget guidelines</a:t>
            </a:r>
            <a:endParaRPr lang="en-US" dirty="0">
              <a:latin typeface="Avenir Next LT Pro Demi"/>
            </a:endParaRPr>
          </a:p>
          <a:p>
            <a:pPr marL="285750" indent="-285750">
              <a:buClr>
                <a:srgbClr val="999999"/>
              </a:buClr>
              <a:buFont typeface="Courier New" pitchFamily="2" charset="2"/>
              <a:buChar char="o"/>
            </a:pPr>
            <a:r>
              <a:rPr lang="en-US" dirty="0">
                <a:latin typeface="Avenir Next LT Pro Demi"/>
                <a:cs typeface="Arial"/>
              </a:rPr>
              <a:t>Prepare plan for executive's review</a:t>
            </a:r>
            <a:endParaRPr lang="en-US" dirty="0">
              <a:latin typeface="Avenir Next LT Pro Demi"/>
            </a:endParaRPr>
          </a:p>
          <a:p>
            <a:pPr marL="285750" indent="-285750">
              <a:buFont typeface="Courier New" pitchFamily="2" charset="2"/>
              <a:buChar char="o"/>
            </a:pPr>
            <a:endParaRPr lang="en-US" dirty="0">
              <a:latin typeface="Avenir Next LT Pro Demi"/>
            </a:endParaRPr>
          </a:p>
        </p:txBody>
      </p:sp>
      <p:sp>
        <p:nvSpPr>
          <p:cNvPr id="6" name="Content Placeholder 5">
            <a:extLst>
              <a:ext uri="{FF2B5EF4-FFF2-40B4-BE49-F238E27FC236}">
                <a16:creationId xmlns:a16="http://schemas.microsoft.com/office/drawing/2014/main" id="{564F00FC-3007-61B2-AF37-B4A16897A684}"/>
              </a:ext>
            </a:extLst>
          </p:cNvPr>
          <p:cNvSpPr>
            <a:spLocks noGrp="1"/>
          </p:cNvSpPr>
          <p:nvPr>
            <p:ph type="body" sz="quarter" idx="16"/>
          </p:nvPr>
        </p:nvSpPr>
        <p:spPr>
          <a:xfrm>
            <a:off x="612425" y="1817263"/>
            <a:ext cx="3251114" cy="500281"/>
          </a:xfrm>
        </p:spPr>
        <p:txBody>
          <a:bodyPr vert="horz" lIns="91440" tIns="45720" rIns="91440" bIns="45720" rtlCol="0" anchor="t">
            <a:noAutofit/>
          </a:bodyPr>
          <a:lstStyle/>
          <a:p>
            <a:r>
              <a:rPr lang="en-US">
                <a:latin typeface="Avenir Next LT Pro Demi"/>
                <a:cs typeface="Arial"/>
              </a:rPr>
              <a:t>Consolidate requests</a:t>
            </a:r>
            <a:endParaRPr lang="en-US"/>
          </a:p>
        </p:txBody>
      </p:sp>
      <p:sp>
        <p:nvSpPr>
          <p:cNvPr id="7" name="Content Placeholder 6">
            <a:extLst>
              <a:ext uri="{FF2B5EF4-FFF2-40B4-BE49-F238E27FC236}">
                <a16:creationId xmlns:a16="http://schemas.microsoft.com/office/drawing/2014/main" id="{262FFC35-9B2E-7AE8-A7FB-A125775C6A78}"/>
              </a:ext>
            </a:extLst>
          </p:cNvPr>
          <p:cNvSpPr>
            <a:spLocks noGrp="1"/>
          </p:cNvSpPr>
          <p:nvPr>
            <p:ph type="body" sz="quarter" idx="17"/>
          </p:nvPr>
        </p:nvSpPr>
        <p:spPr/>
        <p:txBody>
          <a:bodyPr vert="horz" lIns="91440" tIns="45720" rIns="91440" bIns="45720" rtlCol="0" anchor="t">
            <a:noAutofit/>
          </a:bodyPr>
          <a:lstStyle/>
          <a:p>
            <a:r>
              <a:rPr lang="en-US">
                <a:latin typeface="Avenir Next LT Pro Demi"/>
                <a:cs typeface="Arial"/>
              </a:rPr>
              <a:t>Align with available funding</a:t>
            </a:r>
            <a:endParaRPr lang="en-US"/>
          </a:p>
        </p:txBody>
      </p:sp>
      <p:sp>
        <p:nvSpPr>
          <p:cNvPr id="8" name="Content Placeholder 7">
            <a:extLst>
              <a:ext uri="{FF2B5EF4-FFF2-40B4-BE49-F238E27FC236}">
                <a16:creationId xmlns:a16="http://schemas.microsoft.com/office/drawing/2014/main" id="{5C832C31-75E9-1F32-C429-6963E9074665}"/>
              </a:ext>
            </a:extLst>
          </p:cNvPr>
          <p:cNvSpPr>
            <a:spLocks noGrp="1"/>
          </p:cNvSpPr>
          <p:nvPr>
            <p:ph type="body" sz="quarter" idx="18"/>
          </p:nvPr>
        </p:nvSpPr>
        <p:spPr/>
        <p:txBody>
          <a:bodyPr vert="horz" lIns="91440" tIns="45720" rIns="91440" bIns="45720" rtlCol="0" anchor="ctr">
            <a:noAutofit/>
          </a:bodyPr>
          <a:lstStyle/>
          <a:p>
            <a:r>
              <a:rPr lang="en-US">
                <a:latin typeface="Avenir Next LT Pro Demi"/>
                <a:cs typeface="Arial"/>
              </a:rPr>
              <a:t>Final validation, executive review</a:t>
            </a:r>
            <a:endParaRPr lang="en-US"/>
          </a:p>
        </p:txBody>
      </p:sp>
      <p:sp>
        <p:nvSpPr>
          <p:cNvPr id="9" name="Slide Number Placeholder 8">
            <a:extLst>
              <a:ext uri="{FF2B5EF4-FFF2-40B4-BE49-F238E27FC236}">
                <a16:creationId xmlns:a16="http://schemas.microsoft.com/office/drawing/2014/main" id="{FB64009F-839B-E2E9-8093-F1ED418F493B}"/>
              </a:ext>
            </a:extLst>
          </p:cNvPr>
          <p:cNvSpPr>
            <a:spLocks noGrp="1"/>
          </p:cNvSpPr>
          <p:nvPr>
            <p:ph type="sldNum" sz="quarter" idx="4"/>
          </p:nvPr>
        </p:nvSpPr>
        <p:spPr/>
        <p:txBody>
          <a:bodyPr/>
          <a:lstStyle/>
          <a:p>
            <a:fld id="{9564885F-477D-A14D-B2C1-5ECAF755F313}" type="slidenum">
              <a:rPr lang="en-US" smtClean="0"/>
              <a:pPr/>
              <a:t>17</a:t>
            </a:fld>
            <a:endParaRPr lang="en-US" spc="400"/>
          </a:p>
        </p:txBody>
      </p:sp>
      <p:sp>
        <p:nvSpPr>
          <p:cNvPr id="10" name="Footer Placeholder 9">
            <a:extLst>
              <a:ext uri="{FF2B5EF4-FFF2-40B4-BE49-F238E27FC236}">
                <a16:creationId xmlns:a16="http://schemas.microsoft.com/office/drawing/2014/main" id="{A98D5087-6791-09E1-AD80-6D6C7C8F3310}"/>
              </a:ext>
            </a:extLst>
          </p:cNvPr>
          <p:cNvSpPr>
            <a:spLocks noGrp="1"/>
          </p:cNvSpPr>
          <p:nvPr>
            <p:ph type="ftr" sz="quarter" idx="3"/>
          </p:nvPr>
        </p:nvSpPr>
        <p:spPr/>
        <p:txBody>
          <a:bodyPr/>
          <a:lstStyle/>
          <a:p>
            <a:r>
              <a:rPr lang="en-US"/>
              <a:t>Position planning reimagined</a:t>
            </a:r>
          </a:p>
        </p:txBody>
      </p:sp>
      <p:sp>
        <p:nvSpPr>
          <p:cNvPr id="11" name="Title 10">
            <a:extLst>
              <a:ext uri="{FF2B5EF4-FFF2-40B4-BE49-F238E27FC236}">
                <a16:creationId xmlns:a16="http://schemas.microsoft.com/office/drawing/2014/main" id="{7B82D47A-BD28-0E34-D70F-6FDC086C5F7E}"/>
              </a:ext>
            </a:extLst>
          </p:cNvPr>
          <p:cNvSpPr>
            <a:spLocks noGrp="1"/>
          </p:cNvSpPr>
          <p:nvPr>
            <p:ph type="title"/>
          </p:nvPr>
        </p:nvSpPr>
        <p:spPr/>
        <p:txBody>
          <a:bodyPr/>
          <a:lstStyle/>
          <a:p>
            <a:r>
              <a:rPr lang="en-US">
                <a:latin typeface="Avenir Next LT Pro Demi"/>
                <a:cs typeface="Arial"/>
              </a:rPr>
              <a:t>Step 5 – finalize &amp; submit plan</a:t>
            </a:r>
            <a:endParaRPr lang="en-US"/>
          </a:p>
        </p:txBody>
      </p:sp>
    </p:spTree>
    <p:extLst>
      <p:ext uri="{BB962C8B-B14F-4D97-AF65-F5344CB8AC3E}">
        <p14:creationId xmlns:p14="http://schemas.microsoft.com/office/powerpoint/2010/main" val="23378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665AE0-162E-6C2C-6D91-EAF37440D860}"/>
              </a:ext>
            </a:extLst>
          </p:cNvPr>
          <p:cNvSpPr>
            <a:spLocks noGrp="1"/>
          </p:cNvSpPr>
          <p:nvPr>
            <p:ph type="sldNum" sz="quarter" idx="4"/>
          </p:nvPr>
        </p:nvSpPr>
        <p:spPr>
          <a:xfrm>
            <a:off x="364109" y="6470661"/>
            <a:ext cx="318761" cy="365125"/>
          </a:xfrm>
        </p:spPr>
        <p:txBody>
          <a:bodyPr anchor="ctr">
            <a:normAutofit/>
          </a:bodyPr>
          <a:lstStyle/>
          <a:p>
            <a:pPr>
              <a:spcAft>
                <a:spcPts val="600"/>
              </a:spcAft>
            </a:pPr>
            <a:fld id="{9564885F-477D-A14D-B2C1-5ECAF755F313}" type="slidenum">
              <a:rPr lang="en-US" smtClean="0">
                <a:solidFill>
                  <a:schemeClr val="accent1"/>
                </a:solidFill>
              </a:rPr>
              <a:pPr>
                <a:spcAft>
                  <a:spcPts val="600"/>
                </a:spcAft>
              </a:pPr>
              <a:t>18</a:t>
            </a:fld>
            <a:endParaRPr lang="en-US" spc="400">
              <a:solidFill>
                <a:schemeClr val="accent1"/>
              </a:solidFill>
            </a:endParaRPr>
          </a:p>
        </p:txBody>
      </p:sp>
      <p:sp>
        <p:nvSpPr>
          <p:cNvPr id="34" name="Footer Placeholder 4">
            <a:extLst>
              <a:ext uri="{FF2B5EF4-FFF2-40B4-BE49-F238E27FC236}">
                <a16:creationId xmlns:a16="http://schemas.microsoft.com/office/drawing/2014/main" id="{32B2AB2F-6848-1F8A-6F60-21CD373B57C4}"/>
              </a:ext>
            </a:extLst>
          </p:cNvPr>
          <p:cNvSpPr>
            <a:spLocks noGrp="1"/>
          </p:cNvSpPr>
          <p:nvPr>
            <p:ph type="ftr" sz="quarter" idx="3"/>
          </p:nvPr>
        </p:nvSpPr>
        <p:spPr>
          <a:xfrm>
            <a:off x="753446" y="6459579"/>
            <a:ext cx="7617506" cy="385538"/>
          </a:xfrm>
        </p:spPr>
        <p:txBody>
          <a:bodyPr/>
          <a:lstStyle/>
          <a:p>
            <a:r>
              <a:rPr lang="en-US">
                <a:solidFill>
                  <a:schemeClr val="accent1"/>
                </a:solidFill>
              </a:rPr>
              <a:t>Position planning reimagined</a:t>
            </a:r>
          </a:p>
        </p:txBody>
      </p:sp>
      <p:sp>
        <p:nvSpPr>
          <p:cNvPr id="10" name="Title 9">
            <a:extLst>
              <a:ext uri="{FF2B5EF4-FFF2-40B4-BE49-F238E27FC236}">
                <a16:creationId xmlns:a16="http://schemas.microsoft.com/office/drawing/2014/main" id="{B0048BCA-3332-B92B-E2AA-1639DD4DCEF2}"/>
              </a:ext>
            </a:extLst>
          </p:cNvPr>
          <p:cNvSpPr>
            <a:spLocks noGrp="1"/>
          </p:cNvSpPr>
          <p:nvPr>
            <p:ph type="title"/>
          </p:nvPr>
        </p:nvSpPr>
        <p:spPr>
          <a:xfrm>
            <a:off x="417341" y="338458"/>
            <a:ext cx="11357316" cy="869909"/>
          </a:xfrm>
        </p:spPr>
        <p:txBody>
          <a:bodyPr anchor="t">
            <a:normAutofit/>
          </a:bodyPr>
          <a:lstStyle/>
          <a:p>
            <a:r>
              <a:rPr lang="en-US"/>
              <a:t>Top 5 Best practices</a:t>
            </a:r>
          </a:p>
        </p:txBody>
      </p:sp>
      <p:graphicFrame>
        <p:nvGraphicFramePr>
          <p:cNvPr id="23" name="Text Placeholder 6">
            <a:extLst>
              <a:ext uri="{FF2B5EF4-FFF2-40B4-BE49-F238E27FC236}">
                <a16:creationId xmlns:a16="http://schemas.microsoft.com/office/drawing/2014/main" id="{2220F919-9FCD-B82A-69CE-FD9128C32D52}"/>
              </a:ext>
            </a:extLst>
          </p:cNvPr>
          <p:cNvGraphicFramePr/>
          <p:nvPr>
            <p:extLst>
              <p:ext uri="{D42A27DB-BD31-4B8C-83A1-F6EECF244321}">
                <p14:modId xmlns:p14="http://schemas.microsoft.com/office/powerpoint/2010/main" val="3489396125"/>
              </p:ext>
            </p:extLst>
          </p:nvPr>
        </p:nvGraphicFramePr>
        <p:xfrm>
          <a:off x="417342" y="1316646"/>
          <a:ext cx="11357316" cy="4860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203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Close-up of a person typing on a keyboard&#10;&#10;AI-generated content may be incorrect.">
            <a:extLst>
              <a:ext uri="{FF2B5EF4-FFF2-40B4-BE49-F238E27FC236}">
                <a16:creationId xmlns:a16="http://schemas.microsoft.com/office/drawing/2014/main" id="{36C16F3F-6ABF-A2FD-6725-2C4814006F86}"/>
              </a:ext>
            </a:extLst>
          </p:cNvPr>
          <p:cNvPicPr>
            <a:picLocks noGrp="1" noChangeAspect="1"/>
          </p:cNvPicPr>
          <p:nvPr>
            <p:ph type="pic" sz="quarter" idx="20"/>
          </p:nvPr>
        </p:nvPicPr>
        <p:blipFill>
          <a:blip r:embed="rId2"/>
          <a:srcRect l="11381" r="21869"/>
          <a:stretch>
            <a:fillRect/>
          </a:stretch>
        </p:blipFill>
        <p:spPr>
          <a:xfrm>
            <a:off x="2520952" y="1972841"/>
            <a:ext cx="1554480" cy="1554481"/>
          </a:xfrm>
          <a:prstGeom prst="ellipse">
            <a:avLst/>
          </a:prstGeom>
          <a:noFill/>
        </p:spPr>
      </p:pic>
      <p:pic>
        <p:nvPicPr>
          <p:cNvPr id="15" name="Picture Placeholder 14" descr="A computer with a face mask and pencils&#10;&#10;AI-generated content may be incorrect.">
            <a:extLst>
              <a:ext uri="{FF2B5EF4-FFF2-40B4-BE49-F238E27FC236}">
                <a16:creationId xmlns:a16="http://schemas.microsoft.com/office/drawing/2014/main" id="{92C93ADE-9B42-9EEA-190B-53D36AA4FCB2}"/>
              </a:ext>
            </a:extLst>
          </p:cNvPr>
          <p:cNvPicPr>
            <a:picLocks noGrp="1" noChangeAspect="1"/>
          </p:cNvPicPr>
          <p:nvPr>
            <p:ph type="pic" sz="quarter" idx="21"/>
          </p:nvPr>
        </p:nvPicPr>
        <p:blipFill>
          <a:blip r:embed="rId3"/>
          <a:srcRect l="19409" r="13841"/>
          <a:stretch>
            <a:fillRect/>
          </a:stretch>
        </p:blipFill>
        <p:spPr>
          <a:xfrm>
            <a:off x="5295718" y="1970044"/>
            <a:ext cx="1554480" cy="1554481"/>
          </a:xfrm>
          <a:prstGeom prst="ellipse">
            <a:avLst/>
          </a:prstGeom>
          <a:noFill/>
        </p:spPr>
      </p:pic>
      <p:pic>
        <p:nvPicPr>
          <p:cNvPr id="17" name="Picture Placeholder 16" descr="A close-up of a calculator and a graph&#10;&#10;AI-generated content may be incorrect.">
            <a:extLst>
              <a:ext uri="{FF2B5EF4-FFF2-40B4-BE49-F238E27FC236}">
                <a16:creationId xmlns:a16="http://schemas.microsoft.com/office/drawing/2014/main" id="{9E44E1C0-C139-DB3E-07A6-EE0241A6F5E2}"/>
              </a:ext>
            </a:extLst>
          </p:cNvPr>
          <p:cNvPicPr>
            <a:picLocks noGrp="1" noChangeAspect="1"/>
          </p:cNvPicPr>
          <p:nvPr>
            <p:ph type="pic" sz="quarter" idx="22"/>
          </p:nvPr>
        </p:nvPicPr>
        <p:blipFill>
          <a:blip r:embed="rId4"/>
          <a:srcRect l="8393" r="24857"/>
          <a:stretch>
            <a:fillRect/>
          </a:stretch>
        </p:blipFill>
        <p:spPr>
          <a:xfrm>
            <a:off x="8067934" y="1970044"/>
            <a:ext cx="1554480" cy="1554481"/>
          </a:xfrm>
          <a:prstGeom prst="ellipse">
            <a:avLst/>
          </a:prstGeom>
          <a:noFill/>
        </p:spPr>
      </p:pic>
      <p:sp>
        <p:nvSpPr>
          <p:cNvPr id="8" name="Slide Number Placeholder 7">
            <a:extLst>
              <a:ext uri="{FF2B5EF4-FFF2-40B4-BE49-F238E27FC236}">
                <a16:creationId xmlns:a16="http://schemas.microsoft.com/office/drawing/2014/main" id="{39D516E7-2B88-2E9F-1A66-500AD903605B}"/>
              </a:ext>
            </a:extLst>
          </p:cNvPr>
          <p:cNvSpPr>
            <a:spLocks noGrp="1"/>
          </p:cNvSpPr>
          <p:nvPr>
            <p:ph type="sldNum" sz="quarter" idx="4"/>
          </p:nvPr>
        </p:nvSpPr>
        <p:spPr>
          <a:xfrm>
            <a:off x="364109" y="6470661"/>
            <a:ext cx="318761" cy="365125"/>
          </a:xfrm>
        </p:spPr>
        <p:txBody>
          <a:bodyPr anchor="ctr">
            <a:normAutofit/>
          </a:bodyPr>
          <a:lstStyle/>
          <a:p>
            <a:pPr>
              <a:spcAft>
                <a:spcPts val="600"/>
              </a:spcAft>
            </a:pPr>
            <a:fld id="{9564885F-477D-A14D-B2C1-5ECAF755F313}" type="slidenum">
              <a:rPr lang="en-US" smtClean="0"/>
              <a:pPr>
                <a:spcAft>
                  <a:spcPts val="600"/>
                </a:spcAft>
              </a:pPr>
              <a:t>19</a:t>
            </a:fld>
            <a:endParaRPr lang="en-US" spc="400"/>
          </a:p>
        </p:txBody>
      </p:sp>
      <p:sp>
        <p:nvSpPr>
          <p:cNvPr id="22" name="Footer Placeholder 5">
            <a:extLst>
              <a:ext uri="{FF2B5EF4-FFF2-40B4-BE49-F238E27FC236}">
                <a16:creationId xmlns:a16="http://schemas.microsoft.com/office/drawing/2014/main" id="{318924D3-DC1E-9BF0-C9CA-7169660D8F98}"/>
              </a:ext>
            </a:extLst>
          </p:cNvPr>
          <p:cNvSpPr>
            <a:spLocks noGrp="1"/>
          </p:cNvSpPr>
          <p:nvPr>
            <p:ph type="ftr" sz="quarter" idx="3"/>
          </p:nvPr>
        </p:nvSpPr>
        <p:spPr>
          <a:xfrm>
            <a:off x="753446" y="6459579"/>
            <a:ext cx="7617506" cy="385538"/>
          </a:xfrm>
        </p:spPr>
        <p:txBody>
          <a:bodyPr/>
          <a:lstStyle/>
          <a:p>
            <a:r>
              <a:rPr lang="en-US"/>
              <a:t>Position planning reimagined</a:t>
            </a:r>
          </a:p>
        </p:txBody>
      </p:sp>
      <p:sp>
        <p:nvSpPr>
          <p:cNvPr id="2" name="Text Placeholder 1">
            <a:extLst>
              <a:ext uri="{FF2B5EF4-FFF2-40B4-BE49-F238E27FC236}">
                <a16:creationId xmlns:a16="http://schemas.microsoft.com/office/drawing/2014/main" id="{34048832-95B1-F2C5-F4F3-B6AF715F20FF}"/>
              </a:ext>
            </a:extLst>
          </p:cNvPr>
          <p:cNvSpPr>
            <a:spLocks noGrp="1"/>
          </p:cNvSpPr>
          <p:nvPr>
            <p:ph type="body" sz="quarter" idx="16"/>
          </p:nvPr>
        </p:nvSpPr>
        <p:spPr>
          <a:xfrm>
            <a:off x="2112150" y="4188495"/>
            <a:ext cx="2372083" cy="724969"/>
          </a:xfrm>
        </p:spPr>
        <p:txBody>
          <a:bodyPr vert="horz" lIns="91440" tIns="45720" rIns="91440" bIns="45720" rtlCol="0">
            <a:normAutofit/>
          </a:bodyPr>
          <a:lstStyle/>
          <a:p>
            <a:r>
              <a:rPr lang="en-US" b="1"/>
              <a:t>Pay evaluator &amp; </a:t>
            </a:r>
            <a:r>
              <a:rPr lang="en-US" b="1" err="1"/>
              <a:t>jdxpert</a:t>
            </a:r>
          </a:p>
        </p:txBody>
      </p:sp>
      <p:sp>
        <p:nvSpPr>
          <p:cNvPr id="3" name="Text Placeholder 2">
            <a:extLst>
              <a:ext uri="{FF2B5EF4-FFF2-40B4-BE49-F238E27FC236}">
                <a16:creationId xmlns:a16="http://schemas.microsoft.com/office/drawing/2014/main" id="{77A57D4B-72C3-1E38-9E17-CBA9B866FD43}"/>
              </a:ext>
            </a:extLst>
          </p:cNvPr>
          <p:cNvSpPr>
            <a:spLocks noGrp="1"/>
          </p:cNvSpPr>
          <p:nvPr>
            <p:ph type="body" sz="quarter" idx="17"/>
          </p:nvPr>
        </p:nvSpPr>
        <p:spPr>
          <a:xfrm>
            <a:off x="4909958" y="4188495"/>
            <a:ext cx="2372083" cy="724969"/>
          </a:xfrm>
        </p:spPr>
        <p:txBody>
          <a:bodyPr vert="horz" lIns="91440" tIns="45720" rIns="91440" bIns="45720" rtlCol="0">
            <a:normAutofit/>
          </a:bodyPr>
          <a:lstStyle/>
          <a:p>
            <a:r>
              <a:rPr lang="en-US" b="1"/>
              <a:t>Position planning guidelines </a:t>
            </a:r>
          </a:p>
        </p:txBody>
      </p:sp>
      <p:sp>
        <p:nvSpPr>
          <p:cNvPr id="4" name="Text Placeholder 3">
            <a:extLst>
              <a:ext uri="{FF2B5EF4-FFF2-40B4-BE49-F238E27FC236}">
                <a16:creationId xmlns:a16="http://schemas.microsoft.com/office/drawing/2014/main" id="{D92F70BF-CDA5-7C4F-A691-CE8EE0743B69}"/>
              </a:ext>
            </a:extLst>
          </p:cNvPr>
          <p:cNvSpPr>
            <a:spLocks noGrp="1"/>
          </p:cNvSpPr>
          <p:nvPr>
            <p:ph type="body" sz="quarter" idx="18"/>
          </p:nvPr>
        </p:nvSpPr>
        <p:spPr>
          <a:xfrm>
            <a:off x="7676245" y="4188495"/>
            <a:ext cx="2372083" cy="724969"/>
          </a:xfrm>
        </p:spPr>
        <p:txBody>
          <a:bodyPr vert="horz" lIns="91440" tIns="45720" rIns="91440" bIns="45720" rtlCol="0">
            <a:normAutofit/>
          </a:bodyPr>
          <a:lstStyle/>
          <a:p>
            <a:r>
              <a:rPr lang="en-US" b="1"/>
              <a:t>Position planning workbook</a:t>
            </a:r>
          </a:p>
        </p:txBody>
      </p:sp>
      <p:sp>
        <p:nvSpPr>
          <p:cNvPr id="10" name="Title 9">
            <a:extLst>
              <a:ext uri="{FF2B5EF4-FFF2-40B4-BE49-F238E27FC236}">
                <a16:creationId xmlns:a16="http://schemas.microsoft.com/office/drawing/2014/main" id="{8A5E183B-F955-E97B-D17B-B49A736C0681}"/>
              </a:ext>
            </a:extLst>
          </p:cNvPr>
          <p:cNvSpPr>
            <a:spLocks noGrp="1"/>
          </p:cNvSpPr>
          <p:nvPr>
            <p:ph type="title"/>
          </p:nvPr>
        </p:nvSpPr>
        <p:spPr>
          <a:xfrm>
            <a:off x="417341" y="338458"/>
            <a:ext cx="11357316" cy="869909"/>
          </a:xfrm>
        </p:spPr>
        <p:txBody>
          <a:bodyPr anchor="t">
            <a:normAutofit/>
          </a:bodyPr>
          <a:lstStyle/>
          <a:p>
            <a:r>
              <a:rPr lang="en-US"/>
              <a:t>Coming this fall: full implementation of position planning initiative</a:t>
            </a:r>
          </a:p>
        </p:txBody>
      </p:sp>
    </p:spTree>
    <p:extLst>
      <p:ext uri="{BB962C8B-B14F-4D97-AF65-F5344CB8AC3E}">
        <p14:creationId xmlns:p14="http://schemas.microsoft.com/office/powerpoint/2010/main" val="256466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216154-3558-2645-0C84-1E3FF0A7B12A}"/>
              </a:ext>
            </a:extLst>
          </p:cNvPr>
          <p:cNvSpPr>
            <a:spLocks noGrp="1"/>
          </p:cNvSpPr>
          <p:nvPr>
            <p:ph type="sldNum" sz="quarter" idx="12"/>
          </p:nvPr>
        </p:nvSpPr>
        <p:spPr>
          <a:xfrm>
            <a:off x="300359" y="6366854"/>
            <a:ext cx="318761" cy="365125"/>
          </a:xfrm>
        </p:spPr>
        <p:txBody>
          <a:bodyPr anchor="ctr">
            <a:normAutofit/>
          </a:bodyPr>
          <a:lstStyle/>
          <a:p>
            <a:pPr>
              <a:spcAft>
                <a:spcPts val="600"/>
              </a:spcAft>
            </a:pPr>
            <a:fld id="{9564885F-477D-A14D-B2C1-5ECAF755F313}" type="slidenum">
              <a:rPr lang="en-US" smtClean="0"/>
              <a:pPr>
                <a:spcAft>
                  <a:spcPts val="600"/>
                </a:spcAft>
              </a:pPr>
              <a:t>2</a:t>
            </a:fld>
            <a:endParaRPr lang="en-US" spc="400"/>
          </a:p>
        </p:txBody>
      </p:sp>
      <p:sp>
        <p:nvSpPr>
          <p:cNvPr id="12" name="Footer Placeholder 3">
            <a:extLst>
              <a:ext uri="{FF2B5EF4-FFF2-40B4-BE49-F238E27FC236}">
                <a16:creationId xmlns:a16="http://schemas.microsoft.com/office/drawing/2014/main" id="{ADBEF0C8-71BC-570F-D440-38537B1003EB}"/>
              </a:ext>
            </a:extLst>
          </p:cNvPr>
          <p:cNvSpPr>
            <a:spLocks noGrp="1"/>
          </p:cNvSpPr>
          <p:nvPr>
            <p:ph type="ftr" sz="quarter" idx="13"/>
          </p:nvPr>
        </p:nvSpPr>
        <p:spPr>
          <a:xfrm>
            <a:off x="694574" y="6366854"/>
            <a:ext cx="6743700" cy="365125"/>
          </a:xfrm>
        </p:spPr>
        <p:txBody>
          <a:bodyPr/>
          <a:lstStyle/>
          <a:p>
            <a:r>
              <a:rPr lang="en-US"/>
              <a:t>Position planning reimagined</a:t>
            </a:r>
          </a:p>
        </p:txBody>
      </p:sp>
      <p:sp>
        <p:nvSpPr>
          <p:cNvPr id="5" name="Title 4">
            <a:extLst>
              <a:ext uri="{FF2B5EF4-FFF2-40B4-BE49-F238E27FC236}">
                <a16:creationId xmlns:a16="http://schemas.microsoft.com/office/drawing/2014/main" id="{45CADDE8-B0D9-14E6-CAB0-165682720E5F}"/>
              </a:ext>
            </a:extLst>
          </p:cNvPr>
          <p:cNvSpPr>
            <a:spLocks noGrp="1"/>
          </p:cNvSpPr>
          <p:nvPr>
            <p:ph type="title"/>
          </p:nvPr>
        </p:nvSpPr>
        <p:spPr>
          <a:xfrm>
            <a:off x="1775861" y="230876"/>
            <a:ext cx="9998798" cy="666736"/>
          </a:xfrm>
        </p:spPr>
        <p:txBody>
          <a:bodyPr anchor="t">
            <a:normAutofit/>
          </a:bodyPr>
          <a:lstStyle/>
          <a:p>
            <a:r>
              <a:rPr lang="en-US"/>
              <a:t>Agenda</a:t>
            </a:r>
          </a:p>
        </p:txBody>
      </p:sp>
      <p:graphicFrame>
        <p:nvGraphicFramePr>
          <p:cNvPr id="7" name="Content Placeholder 6">
            <a:extLst>
              <a:ext uri="{FF2B5EF4-FFF2-40B4-BE49-F238E27FC236}">
                <a16:creationId xmlns:a16="http://schemas.microsoft.com/office/drawing/2014/main" id="{91C5CE50-53C0-2B93-98F2-984205DC17E4}"/>
              </a:ext>
            </a:extLst>
          </p:cNvPr>
          <p:cNvGraphicFramePr>
            <a:graphicFrameLocks noGrp="1"/>
          </p:cNvGraphicFramePr>
          <p:nvPr>
            <p:ph idx="1"/>
            <p:extLst>
              <p:ext uri="{D42A27DB-BD31-4B8C-83A1-F6EECF244321}">
                <p14:modId xmlns:p14="http://schemas.microsoft.com/office/powerpoint/2010/main" val="301488512"/>
              </p:ext>
              <p:ext uri="{E7BDC344-281C-4309-B0C6-D0EE65EED2A8}">
                <p202:designPr xmlns:p202="http://schemas.microsoft.com/office/powerpoint/2020/02/main">
                  <p202:designTagLst>
                    <p202:designTag name="ARCH:1:CLS" val="StackedSequentialRowTable"/>
                  </p202:designTagLst>
                </p202:designPr>
              </p:ext>
            </p:extLst>
          </p:nvPr>
        </p:nvGraphicFramePr>
        <p:xfrm>
          <a:off x="869775" y="1687976"/>
          <a:ext cx="10452449" cy="4117660"/>
        </p:xfrm>
        <a:graphic>
          <a:graphicData uri="http://schemas.openxmlformats.org/drawingml/2006/table">
            <a:tbl>
              <a:tblPr firstRow="1" bandRow="1">
                <a:noFill/>
                <a:tableStyleId>{5C22544A-7EE6-4342-B048-85BDC9FD1C3A}</a:tableStyleId>
              </a:tblPr>
              <a:tblGrid>
                <a:gridCol w="2206374">
                  <a:extLst>
                    <a:ext uri="{9D8B030D-6E8A-4147-A177-3AD203B41FA5}">
                      <a16:colId xmlns:a16="http://schemas.microsoft.com/office/drawing/2014/main" val="2175989828"/>
                    </a:ext>
                  </a:extLst>
                </a:gridCol>
                <a:gridCol w="8246075">
                  <a:extLst>
                    <a:ext uri="{9D8B030D-6E8A-4147-A177-3AD203B41FA5}">
                      <a16:colId xmlns:a16="http://schemas.microsoft.com/office/drawing/2014/main" val="2724131414"/>
                    </a:ext>
                  </a:extLst>
                </a:gridCol>
              </a:tblGrid>
              <a:tr h="823532">
                <a:tc>
                  <a:txBody>
                    <a:bodyPr/>
                    <a:lstStyle/>
                    <a:p>
                      <a:r>
                        <a:rPr lang="en-US" sz="3300" b="1" cap="none" spc="0">
                          <a:solidFill>
                            <a:schemeClr val="accent1"/>
                          </a:solidFill>
                        </a:rPr>
                        <a:t>01</a:t>
                      </a: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algn="l"/>
                      <a:r>
                        <a:rPr lang="en-US" sz="2100" b="0" i="0" kern="1200">
                          <a:solidFill>
                            <a:schemeClr val="lt1"/>
                          </a:solidFill>
                          <a:effectLst/>
                          <a:latin typeface="+mn-lt"/>
                          <a:ea typeface="+mn-ea"/>
                          <a:cs typeface="+mn-cs"/>
                        </a:rPr>
                        <a:t>Position Planning vs. Workforce Planning</a:t>
                      </a:r>
                      <a:endParaRPr lang="en-US" sz="2100" b="0" cap="none" spc="0">
                        <a:solidFill>
                          <a:schemeClr val="tx1"/>
                        </a:solidFill>
                      </a:endParaRP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extLst>
                  <a:ext uri="{0D108BD9-81ED-4DB2-BD59-A6C34878D82A}">
                    <a16:rowId xmlns:a16="http://schemas.microsoft.com/office/drawing/2014/main" val="2079886290"/>
                  </a:ext>
                </a:extLst>
              </a:tr>
              <a:tr h="823532">
                <a:tc>
                  <a:txBody>
                    <a:bodyPr/>
                    <a:lstStyle/>
                    <a:p>
                      <a:r>
                        <a:rPr lang="en-US" sz="3300" b="1" cap="none" spc="0">
                          <a:solidFill>
                            <a:schemeClr val="accent1"/>
                          </a:solidFill>
                        </a:rPr>
                        <a:t>02</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r>
                        <a:rPr lang="en-US" sz="2100" b="0" i="0" kern="1200">
                          <a:solidFill>
                            <a:schemeClr val="dk1"/>
                          </a:solidFill>
                          <a:effectLst/>
                          <a:latin typeface="+mn-lt"/>
                          <a:ea typeface="+mn-ea"/>
                          <a:cs typeface="+mn-cs"/>
                        </a:rPr>
                        <a:t>Background &amp; Need</a:t>
                      </a:r>
                      <a:endParaRPr lang="en-US" sz="2100" b="0" cap="none" spc="0">
                        <a:solidFill>
                          <a:schemeClr val="tx1"/>
                        </a:solidFill>
                      </a:endParaRP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742155910"/>
                  </a:ext>
                </a:extLst>
              </a:tr>
              <a:tr h="823532">
                <a:tc>
                  <a:txBody>
                    <a:bodyPr/>
                    <a:lstStyle/>
                    <a:p>
                      <a:r>
                        <a:rPr lang="en-US" sz="3300" b="1" cap="none" spc="0">
                          <a:solidFill>
                            <a:schemeClr val="accent1"/>
                          </a:solidFill>
                        </a:rPr>
                        <a:t>03</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r>
                        <a:rPr lang="en-US" sz="2100" b="0" i="0" kern="1200">
                          <a:solidFill>
                            <a:schemeClr val="dk1"/>
                          </a:solidFill>
                          <a:effectLst/>
                          <a:latin typeface="+mn-lt"/>
                          <a:ea typeface="+mn-ea"/>
                          <a:cs typeface="+mn-cs"/>
                        </a:rPr>
                        <a:t>Roles &amp; Responsibilities</a:t>
                      </a:r>
                      <a:endParaRPr lang="en-US" sz="2100" b="0" cap="none" spc="0">
                        <a:solidFill>
                          <a:schemeClr val="tx1"/>
                        </a:solidFill>
                      </a:endParaRP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2744110397"/>
                  </a:ext>
                </a:extLst>
              </a:tr>
              <a:tr h="823532">
                <a:tc>
                  <a:txBody>
                    <a:bodyPr/>
                    <a:lstStyle/>
                    <a:p>
                      <a:r>
                        <a:rPr lang="en-US" sz="3300" b="1" cap="none" spc="0">
                          <a:solidFill>
                            <a:schemeClr val="accent1"/>
                          </a:solidFill>
                        </a:rPr>
                        <a:t>04</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r>
                        <a:rPr lang="en-US" sz="2100" b="0" i="0" kern="1200">
                          <a:solidFill>
                            <a:schemeClr val="dk1"/>
                          </a:solidFill>
                          <a:effectLst/>
                          <a:latin typeface="+mn-lt"/>
                          <a:ea typeface="+mn-ea"/>
                          <a:cs typeface="+mn-cs"/>
                        </a:rPr>
                        <a:t>Contributing Factors</a:t>
                      </a:r>
                      <a:endParaRPr lang="en-US" sz="2100" b="0" cap="none" spc="0">
                        <a:solidFill>
                          <a:schemeClr val="tx1"/>
                        </a:solidFill>
                      </a:endParaRP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116113591"/>
                  </a:ext>
                </a:extLst>
              </a:tr>
              <a:tr h="823532">
                <a:tc>
                  <a:txBody>
                    <a:bodyPr/>
                    <a:lstStyle/>
                    <a:p>
                      <a:r>
                        <a:rPr lang="en-US" sz="3300" b="1" cap="none" spc="0">
                          <a:solidFill>
                            <a:schemeClr val="accent1"/>
                          </a:solidFill>
                        </a:rPr>
                        <a:t>05</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algn="l"/>
                      <a:r>
                        <a:rPr lang="en-US" sz="2100" b="0" i="0" kern="1200">
                          <a:solidFill>
                            <a:schemeClr val="dk1"/>
                          </a:solidFill>
                          <a:effectLst/>
                          <a:latin typeface="+mn-lt"/>
                          <a:ea typeface="+mn-ea"/>
                          <a:cs typeface="+mn-cs"/>
                        </a:rPr>
                        <a:t>Position Planning Initiative </a:t>
                      </a:r>
                      <a:endParaRPr lang="en-US" sz="2100" b="0" cap="none" spc="0">
                        <a:solidFill>
                          <a:schemeClr val="tx1"/>
                        </a:solidFill>
                      </a:endParaRP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extLst>
                  <a:ext uri="{0D108BD9-81ED-4DB2-BD59-A6C34878D82A}">
                    <a16:rowId xmlns:a16="http://schemas.microsoft.com/office/drawing/2014/main" val="2066834961"/>
                  </a:ext>
                </a:extLst>
              </a:tr>
            </a:tbl>
          </a:graphicData>
        </a:graphic>
      </p:graphicFrame>
    </p:spTree>
    <p:extLst>
      <p:ext uri="{BB962C8B-B14F-4D97-AF65-F5344CB8AC3E}">
        <p14:creationId xmlns:p14="http://schemas.microsoft.com/office/powerpoint/2010/main" val="53708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B3EBF-73DD-6531-C309-9F68BB66FC71}"/>
            </a:ext>
          </a:extLst>
        </p:cNvPr>
        <p:cNvGrpSpPr/>
        <p:nvPr/>
      </p:nvGrpSpPr>
      <p:grpSpPr>
        <a:xfrm>
          <a:off x="0" y="0"/>
          <a:ext cx="0" cy="0"/>
          <a:chOff x="0" y="0"/>
          <a:chExt cx="0" cy="0"/>
        </a:xfrm>
      </p:grpSpPr>
      <p:pic>
        <p:nvPicPr>
          <p:cNvPr id="34" name="Picture 33" descr="Yellow and blue symbols">
            <a:extLst>
              <a:ext uri="{FF2B5EF4-FFF2-40B4-BE49-F238E27FC236}">
                <a16:creationId xmlns:a16="http://schemas.microsoft.com/office/drawing/2014/main" id="{33E07733-5016-2BB5-10A9-B2D845AAC3F2}"/>
              </a:ext>
            </a:extLst>
          </p:cNvPr>
          <p:cNvPicPr>
            <a:picLocks noChangeAspect="1"/>
          </p:cNvPicPr>
          <p:nvPr/>
        </p:nvPicPr>
        <p:blipFill>
          <a:blip r:embed="rId2"/>
          <a:srcRect t="21832" r="8" b="22388"/>
          <a:stretch>
            <a:fillRect/>
          </a:stretch>
        </p:blipFill>
        <p:spPr>
          <a:xfrm>
            <a:off x="417341" y="1316645"/>
            <a:ext cx="11357316" cy="4847602"/>
          </a:xfrm>
          <a:prstGeom prst="rect">
            <a:avLst/>
          </a:prstGeom>
          <a:noFill/>
        </p:spPr>
      </p:pic>
      <p:sp>
        <p:nvSpPr>
          <p:cNvPr id="8" name="Slide Number Placeholder 7">
            <a:extLst>
              <a:ext uri="{FF2B5EF4-FFF2-40B4-BE49-F238E27FC236}">
                <a16:creationId xmlns:a16="http://schemas.microsoft.com/office/drawing/2014/main" id="{1EB854FB-0348-4011-2CEC-5BAD1AD149DA}"/>
              </a:ext>
            </a:extLst>
          </p:cNvPr>
          <p:cNvSpPr>
            <a:spLocks noGrp="1"/>
          </p:cNvSpPr>
          <p:nvPr>
            <p:ph type="sldNum" sz="quarter" idx="4"/>
          </p:nvPr>
        </p:nvSpPr>
        <p:spPr>
          <a:xfrm>
            <a:off x="364109" y="6470661"/>
            <a:ext cx="318761" cy="365125"/>
          </a:xfrm>
        </p:spPr>
        <p:txBody>
          <a:bodyPr anchor="ctr">
            <a:normAutofit/>
          </a:bodyPr>
          <a:lstStyle/>
          <a:p>
            <a:pPr>
              <a:spcAft>
                <a:spcPts val="600"/>
              </a:spcAft>
            </a:pPr>
            <a:fld id="{9564885F-477D-A14D-B2C1-5ECAF755F313}" type="slidenum">
              <a:rPr lang="en-US" smtClean="0"/>
              <a:pPr>
                <a:spcAft>
                  <a:spcPts val="600"/>
                </a:spcAft>
              </a:pPr>
              <a:t>20</a:t>
            </a:fld>
            <a:endParaRPr lang="en-US" spc="400"/>
          </a:p>
        </p:txBody>
      </p:sp>
      <p:sp>
        <p:nvSpPr>
          <p:cNvPr id="35" name="Footer Placeholder 3">
            <a:extLst>
              <a:ext uri="{FF2B5EF4-FFF2-40B4-BE49-F238E27FC236}">
                <a16:creationId xmlns:a16="http://schemas.microsoft.com/office/drawing/2014/main" id="{AD8AD6D3-4F94-A30C-6232-531F80E68E87}"/>
              </a:ext>
            </a:extLst>
          </p:cNvPr>
          <p:cNvSpPr>
            <a:spLocks noGrp="1"/>
          </p:cNvSpPr>
          <p:nvPr>
            <p:ph type="ftr" sz="quarter" idx="3"/>
          </p:nvPr>
        </p:nvSpPr>
        <p:spPr>
          <a:xfrm>
            <a:off x="753446" y="6459579"/>
            <a:ext cx="7617506" cy="385538"/>
          </a:xfrm>
        </p:spPr>
        <p:txBody>
          <a:bodyPr/>
          <a:lstStyle/>
          <a:p>
            <a:r>
              <a:rPr lang="en-US"/>
              <a:t>Position planning reimagined</a:t>
            </a:r>
          </a:p>
        </p:txBody>
      </p:sp>
      <p:sp>
        <p:nvSpPr>
          <p:cNvPr id="10" name="Title 9">
            <a:extLst>
              <a:ext uri="{FF2B5EF4-FFF2-40B4-BE49-F238E27FC236}">
                <a16:creationId xmlns:a16="http://schemas.microsoft.com/office/drawing/2014/main" id="{5DAD64CD-45A0-D027-97C6-CAF309B6DF26}"/>
              </a:ext>
            </a:extLst>
          </p:cNvPr>
          <p:cNvSpPr>
            <a:spLocks noGrp="1"/>
          </p:cNvSpPr>
          <p:nvPr>
            <p:ph type="title"/>
          </p:nvPr>
        </p:nvSpPr>
        <p:spPr>
          <a:xfrm>
            <a:off x="417341" y="338458"/>
            <a:ext cx="11357316" cy="869909"/>
          </a:xfrm>
        </p:spPr>
        <p:txBody>
          <a:bodyPr anchor="t">
            <a:normAutofit/>
          </a:bodyPr>
          <a:lstStyle/>
          <a:p>
            <a:r>
              <a:rPr lang="en-US"/>
              <a:t>Q &amp; A / discussion</a:t>
            </a:r>
          </a:p>
        </p:txBody>
      </p:sp>
    </p:spTree>
    <p:extLst>
      <p:ext uri="{BB962C8B-B14F-4D97-AF65-F5344CB8AC3E}">
        <p14:creationId xmlns:p14="http://schemas.microsoft.com/office/powerpoint/2010/main" val="339993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118A53-2DA9-C17A-847B-CA624E5B54F9}"/>
              </a:ext>
            </a:extLst>
          </p:cNvPr>
          <p:cNvSpPr>
            <a:spLocks noGrp="1"/>
          </p:cNvSpPr>
          <p:nvPr>
            <p:ph type="ctrTitle"/>
          </p:nvPr>
        </p:nvSpPr>
        <p:spPr/>
        <p:txBody>
          <a:bodyPr/>
          <a:lstStyle/>
          <a:p>
            <a:r>
              <a:rPr lang="en-US"/>
              <a:t>Contact information</a:t>
            </a:r>
          </a:p>
        </p:txBody>
      </p:sp>
      <p:sp>
        <p:nvSpPr>
          <p:cNvPr id="12" name="Text Placeholder 11">
            <a:extLst>
              <a:ext uri="{FF2B5EF4-FFF2-40B4-BE49-F238E27FC236}">
                <a16:creationId xmlns:a16="http://schemas.microsoft.com/office/drawing/2014/main" id="{0B8C8360-8111-2AB2-6468-5E78282C6DBB}"/>
              </a:ext>
            </a:extLst>
          </p:cNvPr>
          <p:cNvSpPr>
            <a:spLocks noGrp="1"/>
          </p:cNvSpPr>
          <p:nvPr>
            <p:ph type="body" sz="quarter" idx="10"/>
          </p:nvPr>
        </p:nvSpPr>
        <p:spPr>
          <a:xfrm>
            <a:off x="395748" y="2535607"/>
            <a:ext cx="11602964" cy="617537"/>
          </a:xfrm>
        </p:spPr>
        <p:txBody>
          <a:bodyPr/>
          <a:lstStyle/>
          <a:p>
            <a:r>
              <a:rPr lang="en-US" sz="2400"/>
              <a:t>Shelly Murray                                              Amanda Malone</a:t>
            </a:r>
          </a:p>
        </p:txBody>
      </p:sp>
      <p:sp>
        <p:nvSpPr>
          <p:cNvPr id="13" name="Text Placeholder 12">
            <a:extLst>
              <a:ext uri="{FF2B5EF4-FFF2-40B4-BE49-F238E27FC236}">
                <a16:creationId xmlns:a16="http://schemas.microsoft.com/office/drawing/2014/main" id="{8FFE25A0-4720-B6E3-15A6-D0F321296D43}"/>
              </a:ext>
            </a:extLst>
          </p:cNvPr>
          <p:cNvSpPr>
            <a:spLocks noGrp="1"/>
          </p:cNvSpPr>
          <p:nvPr>
            <p:ph type="body" sz="quarter" idx="11"/>
          </p:nvPr>
        </p:nvSpPr>
        <p:spPr>
          <a:xfrm>
            <a:off x="399093" y="3117564"/>
            <a:ext cx="11699980" cy="311435"/>
          </a:xfrm>
        </p:spPr>
        <p:txBody>
          <a:bodyPr/>
          <a:lstStyle/>
          <a:p>
            <a:r>
              <a:rPr lang="en-US"/>
              <a:t>Director, Compensation &amp; Classification                                                     Director, Provost Budget &amp; HR</a:t>
            </a:r>
          </a:p>
        </p:txBody>
      </p:sp>
      <p:sp>
        <p:nvSpPr>
          <p:cNvPr id="14" name="Text Placeholder 13">
            <a:extLst>
              <a:ext uri="{FF2B5EF4-FFF2-40B4-BE49-F238E27FC236}">
                <a16:creationId xmlns:a16="http://schemas.microsoft.com/office/drawing/2014/main" id="{36E2E88F-241B-C69B-3E16-194C9EB498FD}"/>
              </a:ext>
            </a:extLst>
          </p:cNvPr>
          <p:cNvSpPr>
            <a:spLocks noGrp="1"/>
          </p:cNvSpPr>
          <p:nvPr>
            <p:ph type="body" sz="quarter" idx="13"/>
          </p:nvPr>
        </p:nvSpPr>
        <p:spPr>
          <a:xfrm>
            <a:off x="399092" y="3466823"/>
            <a:ext cx="11599619" cy="228050"/>
          </a:xfrm>
        </p:spPr>
        <p:txBody>
          <a:bodyPr/>
          <a:lstStyle/>
          <a:p>
            <a:r>
              <a:rPr lang="en-US" sz="1600">
                <a:hlinkClick r:id="rId3">
                  <a:extLst>
                    <a:ext uri="{A12FA001-AC4F-418D-AE19-62706E023703}">
                      <ahyp:hlinkClr xmlns:ahyp="http://schemas.microsoft.com/office/drawing/2018/hyperlinkcolor" val="tx"/>
                    </a:ext>
                  </a:extLst>
                </a:hlinkClick>
              </a:rPr>
              <a:t>SJM0049@auburn.edu</a:t>
            </a:r>
            <a:r>
              <a:rPr lang="en-US" sz="1600"/>
              <a:t>         (334) 844-1635                               </a:t>
            </a:r>
            <a:r>
              <a:rPr lang="en-US" sz="1600">
                <a:hlinkClick r:id="rId4">
                  <a:extLst>
                    <a:ext uri="{A12FA001-AC4F-418D-AE19-62706E023703}">
                      <ahyp:hlinkClr xmlns:ahyp="http://schemas.microsoft.com/office/drawing/2018/hyperlinkcolor" val="tx"/>
                    </a:ext>
                  </a:extLst>
                </a:hlinkClick>
              </a:rPr>
              <a:t>malonad@auburn.edu</a:t>
            </a:r>
            <a:r>
              <a:rPr lang="en-US" sz="1600"/>
              <a:t>            (334) 844-0280</a:t>
            </a:r>
          </a:p>
        </p:txBody>
      </p:sp>
      <p:sp>
        <p:nvSpPr>
          <p:cNvPr id="15" name="Text Placeholder 11">
            <a:extLst>
              <a:ext uri="{FF2B5EF4-FFF2-40B4-BE49-F238E27FC236}">
                <a16:creationId xmlns:a16="http://schemas.microsoft.com/office/drawing/2014/main" id="{59143995-BE03-1CEB-BBAB-C83F45F2C67E}"/>
              </a:ext>
            </a:extLst>
          </p:cNvPr>
          <p:cNvSpPr txBox="1">
            <a:spLocks/>
          </p:cNvSpPr>
          <p:nvPr/>
        </p:nvSpPr>
        <p:spPr>
          <a:xfrm>
            <a:off x="6156960" y="2535606"/>
            <a:ext cx="5754522" cy="617537"/>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0"/>
              </a:spcBef>
              <a:spcAft>
                <a:spcPts val="600"/>
              </a:spcAft>
              <a:buClr>
                <a:schemeClr val="accent2"/>
              </a:buClr>
              <a:buFont typeface="Wingdings" pitchFamily="2" charset="2"/>
              <a:buNone/>
              <a:tabLst/>
              <a:defRPr sz="1800" b="1" i="0" kern="1200">
                <a:solidFill>
                  <a:schemeClr val="bg1"/>
                </a:solidFill>
                <a:latin typeface="Avenir Next LT Pro" panose="020B0504020202020204" pitchFamily="34" charset="77"/>
                <a:ea typeface="Avenir Next LT Pro" panose="020B0504020202020204" pitchFamily="34" charset="77"/>
                <a:cs typeface="Arial" charset="0"/>
              </a:defRPr>
            </a:lvl1pPr>
            <a:lvl2pPr marL="457200" indent="0" algn="l" defTabSz="914400" rtl="0" eaLnBrk="1" latinLnBrk="0" hangingPunct="1">
              <a:lnSpc>
                <a:spcPct val="90000"/>
              </a:lnSpc>
              <a:spcBef>
                <a:spcPts val="0"/>
              </a:spcBef>
              <a:spcAft>
                <a:spcPts val="600"/>
              </a:spcAft>
              <a:buClr>
                <a:schemeClr val="bg1"/>
              </a:buClr>
              <a:buFont typeface=".AppleSystemUIFont"/>
              <a:buNone/>
              <a:defRPr sz="1600" b="0" i="0" kern="1200">
                <a:solidFill>
                  <a:schemeClr val="bg1"/>
                </a:solidFill>
                <a:latin typeface="Avenir Next LT Pro" panose="020B0504020202020204" pitchFamily="34" charset="77"/>
                <a:ea typeface="Avenir Next LT Pro" panose="020B0504020202020204" pitchFamily="34" charset="77"/>
                <a:cs typeface="Arial" charset="0"/>
              </a:defRPr>
            </a:lvl2pPr>
            <a:lvl3pPr marL="914400" indent="0" algn="l" defTabSz="914400" rtl="0" eaLnBrk="1" latinLnBrk="0" hangingPunct="1">
              <a:lnSpc>
                <a:spcPct val="90000"/>
              </a:lnSpc>
              <a:spcBef>
                <a:spcPts val="0"/>
              </a:spcBef>
              <a:spcAft>
                <a:spcPts val="600"/>
              </a:spcAft>
              <a:buClr>
                <a:schemeClr val="bg1"/>
              </a:buClr>
              <a:buFont typeface="Arial" panose="020B0604020202020204" pitchFamily="34" charset="0"/>
              <a:buNone/>
              <a:defRPr sz="1400" b="0" i="0" kern="1200">
                <a:solidFill>
                  <a:schemeClr val="bg1"/>
                </a:solidFill>
                <a:latin typeface="Avenir Next LT Pro" panose="020B0504020202020204" pitchFamily="34" charset="77"/>
                <a:ea typeface="Avenir Next LT Pro" panose="020B0504020202020204" pitchFamily="34" charset="77"/>
                <a:cs typeface="Arial" charset="0"/>
              </a:defRPr>
            </a:lvl3pPr>
            <a:lvl4pPr marL="13716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bg1"/>
                </a:solidFill>
                <a:latin typeface="Arial" charset="0"/>
                <a:ea typeface="Arial" charset="0"/>
                <a:cs typeface="Arial" charset="0"/>
              </a:defRPr>
            </a:lvl4pPr>
            <a:lvl5pPr marL="18288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7" name="Text Placeholder 12">
            <a:extLst>
              <a:ext uri="{FF2B5EF4-FFF2-40B4-BE49-F238E27FC236}">
                <a16:creationId xmlns:a16="http://schemas.microsoft.com/office/drawing/2014/main" id="{6FBFADEE-B3BB-29B5-08D1-B31A42475FE1}"/>
              </a:ext>
            </a:extLst>
          </p:cNvPr>
          <p:cNvSpPr txBox="1">
            <a:spLocks/>
          </p:cNvSpPr>
          <p:nvPr/>
        </p:nvSpPr>
        <p:spPr>
          <a:xfrm>
            <a:off x="6156960" y="3174381"/>
            <a:ext cx="5754522" cy="216352"/>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i="0" kern="1200">
                <a:solidFill>
                  <a:schemeClr val="bg1"/>
                </a:solidFill>
                <a:latin typeface="Avenir Next LT Pro" panose="020B0504020202020204" pitchFamily="34" charset="77"/>
                <a:ea typeface="Avenir Next LT Pro" panose="020B0504020202020204" pitchFamily="34" charset="77"/>
                <a:cs typeface="Arial" charset="0"/>
              </a:defRPr>
            </a:lvl1pPr>
            <a:lvl2pPr marL="457200" indent="0" algn="l" defTabSz="914400" rtl="0" eaLnBrk="1" latinLnBrk="0" hangingPunct="1">
              <a:lnSpc>
                <a:spcPct val="90000"/>
              </a:lnSpc>
              <a:spcBef>
                <a:spcPts val="0"/>
              </a:spcBef>
              <a:spcAft>
                <a:spcPts val="600"/>
              </a:spcAft>
              <a:buClr>
                <a:schemeClr val="bg1"/>
              </a:buClr>
              <a:buFont typeface=".AppleSystemUIFont"/>
              <a:buNone/>
              <a:defRPr sz="1600" b="0" i="0" kern="1200">
                <a:solidFill>
                  <a:schemeClr val="bg1"/>
                </a:solidFill>
                <a:latin typeface="Avenir Next LT Pro" panose="020B0504020202020204" pitchFamily="34" charset="77"/>
                <a:ea typeface="Avenir Next LT Pro" panose="020B0504020202020204" pitchFamily="34" charset="77"/>
                <a:cs typeface="Arial" charset="0"/>
              </a:defRPr>
            </a:lvl2pPr>
            <a:lvl3pPr marL="914400" indent="0" algn="l" defTabSz="914400" rtl="0" eaLnBrk="1" latinLnBrk="0" hangingPunct="1">
              <a:lnSpc>
                <a:spcPct val="90000"/>
              </a:lnSpc>
              <a:spcBef>
                <a:spcPts val="0"/>
              </a:spcBef>
              <a:spcAft>
                <a:spcPts val="600"/>
              </a:spcAft>
              <a:buClr>
                <a:schemeClr val="bg1"/>
              </a:buClr>
              <a:buFont typeface="Arial" panose="020B0604020202020204" pitchFamily="34" charset="0"/>
              <a:buNone/>
              <a:defRPr sz="1400" b="0" i="0" kern="1200">
                <a:solidFill>
                  <a:schemeClr val="bg1"/>
                </a:solidFill>
                <a:latin typeface="Avenir Next LT Pro" panose="020B0504020202020204" pitchFamily="34" charset="77"/>
                <a:ea typeface="Avenir Next LT Pro" panose="020B0504020202020204" pitchFamily="34" charset="77"/>
                <a:cs typeface="Arial" charset="0"/>
              </a:defRPr>
            </a:lvl3pPr>
            <a:lvl4pPr marL="13716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bg1"/>
                </a:solidFill>
                <a:latin typeface="Arial" charset="0"/>
                <a:ea typeface="Arial" charset="0"/>
                <a:cs typeface="Arial" charset="0"/>
              </a:defRPr>
            </a:lvl4pPr>
            <a:lvl5pPr marL="18288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8" name="Text Placeholder 11">
            <a:extLst>
              <a:ext uri="{FF2B5EF4-FFF2-40B4-BE49-F238E27FC236}">
                <a16:creationId xmlns:a16="http://schemas.microsoft.com/office/drawing/2014/main" id="{30D3599A-7F76-AF89-BB38-AD149B1DFB31}"/>
              </a:ext>
            </a:extLst>
          </p:cNvPr>
          <p:cNvSpPr txBox="1">
            <a:spLocks/>
          </p:cNvSpPr>
          <p:nvPr/>
        </p:nvSpPr>
        <p:spPr>
          <a:xfrm>
            <a:off x="6163650" y="2535605"/>
            <a:ext cx="5754522" cy="617537"/>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0"/>
              </a:spcBef>
              <a:spcAft>
                <a:spcPts val="600"/>
              </a:spcAft>
              <a:buClr>
                <a:schemeClr val="accent2"/>
              </a:buClr>
              <a:buFont typeface="Wingdings" pitchFamily="2" charset="2"/>
              <a:buNone/>
              <a:tabLst/>
              <a:defRPr sz="1800" b="1" i="0" kern="1200">
                <a:solidFill>
                  <a:schemeClr val="bg1"/>
                </a:solidFill>
                <a:latin typeface="Avenir Next LT Pro" panose="020B0504020202020204" pitchFamily="34" charset="77"/>
                <a:ea typeface="Avenir Next LT Pro" panose="020B0504020202020204" pitchFamily="34" charset="77"/>
                <a:cs typeface="Arial" charset="0"/>
              </a:defRPr>
            </a:lvl1pPr>
            <a:lvl2pPr marL="457200" indent="0" algn="l" defTabSz="914400" rtl="0" eaLnBrk="1" latinLnBrk="0" hangingPunct="1">
              <a:lnSpc>
                <a:spcPct val="90000"/>
              </a:lnSpc>
              <a:spcBef>
                <a:spcPts val="0"/>
              </a:spcBef>
              <a:spcAft>
                <a:spcPts val="600"/>
              </a:spcAft>
              <a:buClr>
                <a:schemeClr val="bg1"/>
              </a:buClr>
              <a:buFont typeface=".AppleSystemUIFont"/>
              <a:buNone/>
              <a:defRPr sz="1600" b="0" i="0" kern="1200">
                <a:solidFill>
                  <a:schemeClr val="bg1"/>
                </a:solidFill>
                <a:latin typeface="Avenir Next LT Pro" panose="020B0504020202020204" pitchFamily="34" charset="77"/>
                <a:ea typeface="Avenir Next LT Pro" panose="020B0504020202020204" pitchFamily="34" charset="77"/>
                <a:cs typeface="Arial" charset="0"/>
              </a:defRPr>
            </a:lvl2pPr>
            <a:lvl3pPr marL="914400" indent="0" algn="l" defTabSz="914400" rtl="0" eaLnBrk="1" latinLnBrk="0" hangingPunct="1">
              <a:lnSpc>
                <a:spcPct val="90000"/>
              </a:lnSpc>
              <a:spcBef>
                <a:spcPts val="0"/>
              </a:spcBef>
              <a:spcAft>
                <a:spcPts val="600"/>
              </a:spcAft>
              <a:buClr>
                <a:schemeClr val="bg1"/>
              </a:buClr>
              <a:buFont typeface="Arial" panose="020B0604020202020204" pitchFamily="34" charset="0"/>
              <a:buNone/>
              <a:defRPr sz="1400" b="0" i="0" kern="1200">
                <a:solidFill>
                  <a:schemeClr val="bg1"/>
                </a:solidFill>
                <a:latin typeface="Avenir Next LT Pro" panose="020B0504020202020204" pitchFamily="34" charset="77"/>
                <a:ea typeface="Avenir Next LT Pro" panose="020B0504020202020204" pitchFamily="34" charset="77"/>
                <a:cs typeface="Arial" charset="0"/>
              </a:defRPr>
            </a:lvl3pPr>
            <a:lvl4pPr marL="13716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bg1"/>
                </a:solidFill>
                <a:latin typeface="Arial" charset="0"/>
                <a:ea typeface="Arial" charset="0"/>
                <a:cs typeface="Arial" charset="0"/>
              </a:defRPr>
            </a:lvl4pPr>
            <a:lvl5pPr marL="18288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73632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erson smiling at camera&#10;&#10;AI-generated content may be incorrect.">
            <a:extLst>
              <a:ext uri="{FF2B5EF4-FFF2-40B4-BE49-F238E27FC236}">
                <a16:creationId xmlns:a16="http://schemas.microsoft.com/office/drawing/2014/main" id="{E63328CA-ECEE-8A9E-AEC7-018284075B40}"/>
              </a:ext>
            </a:extLst>
          </p:cNvPr>
          <p:cNvPicPr>
            <a:picLocks noGrp="1" noChangeAspect="1"/>
          </p:cNvPicPr>
          <p:nvPr>
            <p:ph sz="half" idx="2"/>
          </p:nvPr>
        </p:nvPicPr>
        <p:blipFill>
          <a:blip r:embed="rId3"/>
          <a:stretch>
            <a:fillRect/>
          </a:stretch>
        </p:blipFill>
        <p:spPr>
          <a:xfrm>
            <a:off x="6336920" y="1316038"/>
            <a:ext cx="5283960" cy="4860925"/>
          </a:xfrm>
        </p:spPr>
      </p:pic>
      <p:sp>
        <p:nvSpPr>
          <p:cNvPr id="3" name="Slide Number Placeholder 2">
            <a:extLst>
              <a:ext uri="{FF2B5EF4-FFF2-40B4-BE49-F238E27FC236}">
                <a16:creationId xmlns:a16="http://schemas.microsoft.com/office/drawing/2014/main" id="{A1F8325F-0DC1-EEE0-038F-B887D829CE7F}"/>
              </a:ext>
            </a:extLst>
          </p:cNvPr>
          <p:cNvSpPr>
            <a:spLocks noGrp="1"/>
          </p:cNvSpPr>
          <p:nvPr>
            <p:ph type="sldNum" sz="quarter" idx="4"/>
          </p:nvPr>
        </p:nvSpPr>
        <p:spPr/>
        <p:txBody>
          <a:bodyPr/>
          <a:lstStyle/>
          <a:p>
            <a:fld id="{9564885F-477D-A14D-B2C1-5ECAF755F313}" type="slidenum">
              <a:rPr lang="en-US" smtClean="0"/>
              <a:pPr/>
              <a:t>3</a:t>
            </a:fld>
            <a:endParaRPr lang="en-US" spc="400"/>
          </a:p>
        </p:txBody>
      </p:sp>
      <p:sp>
        <p:nvSpPr>
          <p:cNvPr id="4" name="Footer Placeholder 3">
            <a:extLst>
              <a:ext uri="{FF2B5EF4-FFF2-40B4-BE49-F238E27FC236}">
                <a16:creationId xmlns:a16="http://schemas.microsoft.com/office/drawing/2014/main" id="{17A94602-1DB1-F92F-185A-C7F8B6A4C45A}"/>
              </a:ext>
            </a:extLst>
          </p:cNvPr>
          <p:cNvSpPr>
            <a:spLocks noGrp="1"/>
          </p:cNvSpPr>
          <p:nvPr>
            <p:ph type="ftr" sz="quarter" idx="3"/>
          </p:nvPr>
        </p:nvSpPr>
        <p:spPr/>
        <p:txBody>
          <a:bodyPr/>
          <a:lstStyle/>
          <a:p>
            <a:r>
              <a:rPr lang="en-US"/>
              <a:t>Position planning reimagined</a:t>
            </a:r>
          </a:p>
        </p:txBody>
      </p:sp>
      <p:sp>
        <p:nvSpPr>
          <p:cNvPr id="5" name="Title 4">
            <a:extLst>
              <a:ext uri="{FF2B5EF4-FFF2-40B4-BE49-F238E27FC236}">
                <a16:creationId xmlns:a16="http://schemas.microsoft.com/office/drawing/2014/main" id="{6FA29B4D-8223-CB69-A502-047EE13BAE22}"/>
              </a:ext>
            </a:extLst>
          </p:cNvPr>
          <p:cNvSpPr>
            <a:spLocks noGrp="1"/>
          </p:cNvSpPr>
          <p:nvPr>
            <p:ph type="title"/>
          </p:nvPr>
        </p:nvSpPr>
        <p:spPr/>
        <p:txBody>
          <a:bodyPr/>
          <a:lstStyle/>
          <a:p>
            <a:r>
              <a:rPr lang="en-US"/>
              <a:t>introductions</a:t>
            </a:r>
          </a:p>
        </p:txBody>
      </p:sp>
      <p:pic>
        <p:nvPicPr>
          <p:cNvPr id="2" name="Content Placeholder 1" descr="A person wearing glasses and a black jacket&#10;&#10;AI-generated content may be incorrect.">
            <a:extLst>
              <a:ext uri="{FF2B5EF4-FFF2-40B4-BE49-F238E27FC236}">
                <a16:creationId xmlns:a16="http://schemas.microsoft.com/office/drawing/2014/main" id="{78EA74E0-2A4B-29C8-9713-93B810A59209}"/>
              </a:ext>
            </a:extLst>
          </p:cNvPr>
          <p:cNvPicPr>
            <a:picLocks noGrp="1" noChangeAspect="1"/>
          </p:cNvPicPr>
          <p:nvPr>
            <p:ph sz="half" idx="10"/>
          </p:nvPr>
        </p:nvPicPr>
        <p:blipFill>
          <a:blip r:embed="rId4"/>
          <a:srcRect l="9728" t="2" r="15451" b="221"/>
          <a:stretch>
            <a:fillRect/>
          </a:stretch>
        </p:blipFill>
        <p:spPr>
          <a:xfrm>
            <a:off x="526199" y="1316155"/>
            <a:ext cx="5698851" cy="4849158"/>
          </a:xfrm>
          <a:prstGeom prst="rect">
            <a:avLst/>
          </a:prstGeom>
        </p:spPr>
      </p:pic>
    </p:spTree>
    <p:extLst>
      <p:ext uri="{BB962C8B-B14F-4D97-AF65-F5344CB8AC3E}">
        <p14:creationId xmlns:p14="http://schemas.microsoft.com/office/powerpoint/2010/main" val="300937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F7FCC-42FC-8E49-4F90-24E1ACC4B1C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4A0CCF-07C1-436E-EE95-6B369951535F}"/>
              </a:ext>
            </a:extLst>
          </p:cNvPr>
          <p:cNvSpPr>
            <a:spLocks noGrp="1"/>
          </p:cNvSpPr>
          <p:nvPr>
            <p:ph type="sldNum" sz="quarter" idx="12"/>
          </p:nvPr>
        </p:nvSpPr>
        <p:spPr/>
        <p:txBody>
          <a:bodyPr/>
          <a:lstStyle/>
          <a:p>
            <a:fld id="{9564885F-477D-A14D-B2C1-5ECAF755F313}" type="slidenum">
              <a:rPr lang="en-US" smtClean="0"/>
              <a:pPr/>
              <a:t>4</a:t>
            </a:fld>
            <a:endParaRPr lang="en-US" spc="400"/>
          </a:p>
        </p:txBody>
      </p:sp>
      <p:sp>
        <p:nvSpPr>
          <p:cNvPr id="3" name="Footer Placeholder 2">
            <a:extLst>
              <a:ext uri="{FF2B5EF4-FFF2-40B4-BE49-F238E27FC236}">
                <a16:creationId xmlns:a16="http://schemas.microsoft.com/office/drawing/2014/main" id="{520C0FC8-8F08-D419-AAE9-D750898D23F8}"/>
              </a:ext>
            </a:extLst>
          </p:cNvPr>
          <p:cNvSpPr>
            <a:spLocks noGrp="1"/>
          </p:cNvSpPr>
          <p:nvPr>
            <p:ph type="ftr" sz="quarter" idx="13"/>
          </p:nvPr>
        </p:nvSpPr>
        <p:spPr/>
        <p:txBody>
          <a:bodyPr/>
          <a:lstStyle/>
          <a:p>
            <a:r>
              <a:rPr lang="en-US"/>
              <a:t>Position planning reimagined</a:t>
            </a:r>
          </a:p>
        </p:txBody>
      </p:sp>
      <p:sp>
        <p:nvSpPr>
          <p:cNvPr id="4" name="Title 3">
            <a:extLst>
              <a:ext uri="{FF2B5EF4-FFF2-40B4-BE49-F238E27FC236}">
                <a16:creationId xmlns:a16="http://schemas.microsoft.com/office/drawing/2014/main" id="{F5411691-1D9C-68B0-32BA-0C526240A529}"/>
              </a:ext>
            </a:extLst>
          </p:cNvPr>
          <p:cNvSpPr>
            <a:spLocks noGrp="1"/>
          </p:cNvSpPr>
          <p:nvPr>
            <p:ph type="title"/>
          </p:nvPr>
        </p:nvSpPr>
        <p:spPr/>
        <p:txBody>
          <a:bodyPr/>
          <a:lstStyle/>
          <a:p>
            <a:r>
              <a:rPr lang="en-US">
                <a:latin typeface="Avenir Next LT Pro Demi"/>
                <a:cs typeface="Arial"/>
              </a:rPr>
              <a:t>Position planning vs workforce planning</a:t>
            </a:r>
            <a:endParaRPr lang="en-US"/>
          </a:p>
        </p:txBody>
      </p:sp>
      <p:graphicFrame>
        <p:nvGraphicFramePr>
          <p:cNvPr id="5" name="Table 4">
            <a:extLst>
              <a:ext uri="{FF2B5EF4-FFF2-40B4-BE49-F238E27FC236}">
                <a16:creationId xmlns:a16="http://schemas.microsoft.com/office/drawing/2014/main" id="{B9C601E1-7098-4A35-4118-81282DDE8657}"/>
              </a:ext>
            </a:extLst>
          </p:cNvPr>
          <p:cNvGraphicFramePr>
            <a:graphicFrameLocks noGrp="1"/>
          </p:cNvGraphicFramePr>
          <p:nvPr/>
        </p:nvGraphicFramePr>
        <p:xfrm>
          <a:off x="623454" y="1648690"/>
          <a:ext cx="10787233" cy="4187413"/>
        </p:xfrm>
        <a:graphic>
          <a:graphicData uri="http://schemas.openxmlformats.org/drawingml/2006/table">
            <a:tbl>
              <a:tblPr firstRow="1" bandRow="1">
                <a:tableStyleId>{0E3FDE45-AF77-4B5C-9715-49D594BDF05E}</a:tableStyleId>
              </a:tblPr>
              <a:tblGrid>
                <a:gridCol w="1629652">
                  <a:extLst>
                    <a:ext uri="{9D8B030D-6E8A-4147-A177-3AD203B41FA5}">
                      <a16:colId xmlns:a16="http://schemas.microsoft.com/office/drawing/2014/main" val="2837768143"/>
                    </a:ext>
                  </a:extLst>
                </a:gridCol>
                <a:gridCol w="4660237">
                  <a:extLst>
                    <a:ext uri="{9D8B030D-6E8A-4147-A177-3AD203B41FA5}">
                      <a16:colId xmlns:a16="http://schemas.microsoft.com/office/drawing/2014/main" val="337516334"/>
                    </a:ext>
                  </a:extLst>
                </a:gridCol>
                <a:gridCol w="4497344">
                  <a:extLst>
                    <a:ext uri="{9D8B030D-6E8A-4147-A177-3AD203B41FA5}">
                      <a16:colId xmlns:a16="http://schemas.microsoft.com/office/drawing/2014/main" val="3452318077"/>
                    </a:ext>
                  </a:extLst>
                </a:gridCol>
              </a:tblGrid>
              <a:tr h="814184">
                <a:tc>
                  <a:txBody>
                    <a:bodyPr/>
                    <a:lstStyle/>
                    <a:p>
                      <a:endParaRPr lang="en-US"/>
                    </a:p>
                  </a:txBody>
                  <a:tcPr/>
                </a:tc>
                <a:tc>
                  <a:txBody>
                    <a:bodyPr/>
                    <a:lstStyle/>
                    <a:p>
                      <a:pPr algn="ctr"/>
                      <a:r>
                        <a:rPr lang="en-US"/>
                        <a:t>Position Planning</a:t>
                      </a:r>
                    </a:p>
                  </a:txBody>
                  <a:tcPr anchor="ctr"/>
                </a:tc>
                <a:tc>
                  <a:txBody>
                    <a:bodyPr/>
                    <a:lstStyle/>
                    <a:p>
                      <a:pPr algn="ctr"/>
                      <a:r>
                        <a:rPr lang="en-US"/>
                        <a:t>Workforce Planning</a:t>
                      </a:r>
                    </a:p>
                  </a:txBody>
                  <a:tcPr anchor="ctr"/>
                </a:tc>
                <a:extLst>
                  <a:ext uri="{0D108BD9-81ED-4DB2-BD59-A6C34878D82A}">
                    <a16:rowId xmlns:a16="http://schemas.microsoft.com/office/drawing/2014/main" val="2025678966"/>
                  </a:ext>
                </a:extLst>
              </a:tr>
              <a:tr h="1644645">
                <a:tc>
                  <a:txBody>
                    <a:bodyPr/>
                    <a:lstStyle/>
                    <a:p>
                      <a:pPr algn="ctr"/>
                      <a:r>
                        <a:rPr lang="en-US" b="1"/>
                        <a:t>Definition</a:t>
                      </a:r>
                    </a:p>
                  </a:txBody>
                  <a:tcPr anchor="ctr"/>
                </a:tc>
                <a:tc>
                  <a:txBody>
                    <a:bodyPr/>
                    <a:lstStyle/>
                    <a:p>
                      <a:r>
                        <a:rPr lang="en-US"/>
                        <a:t>Position Planning is a process to plan changes to the number and types of positions needed to meet strategic and operational goals, while staying within budget constraints.</a:t>
                      </a:r>
                    </a:p>
                  </a:txBody>
                  <a:tcPr anchor="ctr"/>
                </a:tc>
                <a:tc>
                  <a:txBody>
                    <a:bodyPr/>
                    <a:lstStyle/>
                    <a:p>
                      <a:r>
                        <a:rPr lang="en-US"/>
                        <a:t>Workforce Planning is a longer-term, strategic process that forecasts the skills and talent needed for the future. </a:t>
                      </a:r>
                    </a:p>
                  </a:txBody>
                  <a:tcPr anchor="ctr"/>
                </a:tc>
                <a:extLst>
                  <a:ext uri="{0D108BD9-81ED-4DB2-BD59-A6C34878D82A}">
                    <a16:rowId xmlns:a16="http://schemas.microsoft.com/office/drawing/2014/main" val="3371092031"/>
                  </a:ext>
                </a:extLst>
              </a:tr>
              <a:tr h="814184">
                <a:tc>
                  <a:txBody>
                    <a:bodyPr/>
                    <a:lstStyle/>
                    <a:p>
                      <a:pPr algn="ctr"/>
                      <a:r>
                        <a:rPr lang="en-US" b="1"/>
                        <a:t>Time Frame</a:t>
                      </a:r>
                    </a:p>
                  </a:txBody>
                  <a:tcPr anchor="ctr"/>
                </a:tc>
                <a:tc>
                  <a:txBody>
                    <a:bodyPr/>
                    <a:lstStyle/>
                    <a:p>
                      <a:r>
                        <a:rPr lang="en-US"/>
                        <a:t>Aligned with Fiscal Year</a:t>
                      </a:r>
                    </a:p>
                  </a:txBody>
                  <a:tcPr anchor="ctr"/>
                </a:tc>
                <a:tc>
                  <a:txBody>
                    <a:bodyPr/>
                    <a:lstStyle/>
                    <a:p>
                      <a:r>
                        <a:rPr lang="en-US"/>
                        <a:t>12 months to 3 years</a:t>
                      </a:r>
                    </a:p>
                  </a:txBody>
                  <a:tcPr anchor="ctr"/>
                </a:tc>
                <a:extLst>
                  <a:ext uri="{0D108BD9-81ED-4DB2-BD59-A6C34878D82A}">
                    <a16:rowId xmlns:a16="http://schemas.microsoft.com/office/drawing/2014/main" val="1499503774"/>
                  </a:ext>
                </a:extLst>
              </a:tr>
              <a:tr h="814184">
                <a:tc>
                  <a:txBody>
                    <a:bodyPr/>
                    <a:lstStyle/>
                    <a:p>
                      <a:pPr algn="ctr"/>
                      <a:r>
                        <a:rPr lang="en-US" b="1"/>
                        <a:t>Outputs</a:t>
                      </a:r>
                    </a:p>
                  </a:txBody>
                  <a:tcPr anchor="ctr"/>
                </a:tc>
                <a:tc>
                  <a:txBody>
                    <a:bodyPr/>
                    <a:lstStyle/>
                    <a:p>
                      <a:pPr marL="285750" indent="-285750">
                        <a:buFont typeface="Arial"/>
                        <a:buChar char="•"/>
                      </a:pPr>
                      <a:r>
                        <a:rPr lang="en-US"/>
                        <a:t>Change in number of positions (+/-) </a:t>
                      </a:r>
                    </a:p>
                    <a:p>
                      <a:pPr marL="285750" lvl="0" indent="-285750">
                        <a:buFont typeface="Arial"/>
                        <a:buChar char="•"/>
                      </a:pPr>
                      <a:r>
                        <a:rPr lang="en-US"/>
                        <a:t>Job titles</a:t>
                      </a:r>
                    </a:p>
                    <a:p>
                      <a:pPr marL="285750" lvl="0" indent="-285750">
                        <a:buFont typeface="Arial"/>
                        <a:buChar char="•"/>
                      </a:pPr>
                      <a:r>
                        <a:rPr lang="en-US"/>
                        <a:t>Cost estimates</a:t>
                      </a:r>
                    </a:p>
                  </a:txBody>
                  <a:tcPr anchor="ctr"/>
                </a:tc>
                <a:tc>
                  <a:txBody>
                    <a:bodyPr/>
                    <a:lstStyle/>
                    <a:p>
                      <a:pPr marL="285750" indent="-285750">
                        <a:buFont typeface="Arial"/>
                        <a:buChar char="•"/>
                      </a:pPr>
                      <a:r>
                        <a:rPr lang="en-US"/>
                        <a:t>Talent/Skills gap analysis</a:t>
                      </a:r>
                    </a:p>
                    <a:p>
                      <a:pPr marL="285750" lvl="0" indent="-285750">
                        <a:buFont typeface="Arial"/>
                        <a:buChar char="•"/>
                      </a:pPr>
                      <a:r>
                        <a:rPr lang="en-US"/>
                        <a:t>Development plans</a:t>
                      </a:r>
                    </a:p>
                  </a:txBody>
                  <a:tcPr anchor="ctr"/>
                </a:tc>
                <a:extLst>
                  <a:ext uri="{0D108BD9-81ED-4DB2-BD59-A6C34878D82A}">
                    <a16:rowId xmlns:a16="http://schemas.microsoft.com/office/drawing/2014/main" val="1342256018"/>
                  </a:ext>
                </a:extLst>
              </a:tr>
            </a:tbl>
          </a:graphicData>
        </a:graphic>
      </p:graphicFrame>
      <p:sp>
        <p:nvSpPr>
          <p:cNvPr id="6" name="Rectangle: Rounded Corners 5">
            <a:extLst>
              <a:ext uri="{FF2B5EF4-FFF2-40B4-BE49-F238E27FC236}">
                <a16:creationId xmlns:a16="http://schemas.microsoft.com/office/drawing/2014/main" id="{75B3F075-369C-D690-E2F9-5DCE5AD139B3}"/>
              </a:ext>
            </a:extLst>
          </p:cNvPr>
          <p:cNvSpPr/>
          <p:nvPr/>
        </p:nvSpPr>
        <p:spPr>
          <a:xfrm>
            <a:off x="2063794" y="1652776"/>
            <a:ext cx="4891187" cy="4188158"/>
          </a:xfrm>
          <a:prstGeom prst="round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90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039C2A6-6F50-401D-22FC-2E33D697ADD1}"/>
              </a:ext>
            </a:extLst>
          </p:cNvPr>
          <p:cNvSpPr>
            <a:spLocks noGrp="1"/>
          </p:cNvSpPr>
          <p:nvPr>
            <p:ph idx="1"/>
          </p:nvPr>
        </p:nvSpPr>
        <p:spPr/>
        <p:txBody>
          <a:bodyPr vert="horz" lIns="91440" tIns="45720" rIns="91440" bIns="45720" rtlCol="0" anchor="t">
            <a:noAutofit/>
          </a:bodyPr>
          <a:lstStyle/>
          <a:p>
            <a:pPr marL="0" indent="0">
              <a:buNone/>
            </a:pPr>
            <a:r>
              <a:rPr lang="en-US" sz="2400" b="1">
                <a:latin typeface="Avenir Next LT Pro"/>
                <a:cs typeface="Arial"/>
              </a:rPr>
              <a:t>How confident do you feel about your unit's current position planning process?</a:t>
            </a:r>
            <a:endParaRPr lang="en-US" b="1"/>
          </a:p>
          <a:p>
            <a:pPr marL="0" indent="0">
              <a:buNone/>
            </a:pPr>
            <a:endParaRPr lang="en-US" sz="2400">
              <a:cs typeface="Arial"/>
            </a:endParaRPr>
          </a:p>
          <a:p>
            <a:pPr marL="0" indent="0">
              <a:buNone/>
            </a:pPr>
            <a:endParaRPr lang="en-US" sz="2400">
              <a:latin typeface="Avenir Next LT Pro"/>
              <a:cs typeface="Arial"/>
            </a:endParaRPr>
          </a:p>
          <a:p>
            <a:pPr marL="0" indent="0">
              <a:buNone/>
            </a:pPr>
            <a:endParaRPr lang="en-US" sz="2400">
              <a:latin typeface="Avenir Next LT Pro"/>
              <a:cs typeface="Arial"/>
            </a:endParaRPr>
          </a:p>
          <a:p>
            <a:pPr marL="0" indent="0">
              <a:buNone/>
            </a:pPr>
            <a:endParaRPr lang="en-US" sz="2400">
              <a:latin typeface="Avenir Next LT Pro"/>
              <a:cs typeface="Arial"/>
            </a:endParaRPr>
          </a:p>
          <a:p>
            <a:pPr marL="0" indent="0">
              <a:buNone/>
            </a:pPr>
            <a:endParaRPr lang="en-US" sz="2400">
              <a:latin typeface="Avenir Next LT Pro"/>
              <a:cs typeface="Arial"/>
            </a:endParaRPr>
          </a:p>
          <a:p>
            <a:pPr marL="0" indent="0">
              <a:buNone/>
            </a:pPr>
            <a:endParaRPr lang="en-US" sz="2400">
              <a:latin typeface="Avenir Next LT Pro"/>
              <a:cs typeface="Arial"/>
            </a:endParaRPr>
          </a:p>
          <a:p>
            <a:pPr marL="0" indent="0">
              <a:buNone/>
            </a:pPr>
            <a:r>
              <a:rPr lang="en-US" sz="2400" b="1">
                <a:latin typeface="Avenir Next LT Pro"/>
                <a:cs typeface="Arial"/>
              </a:rPr>
              <a:t>What is the biggest challenge you face during budget development season?</a:t>
            </a:r>
            <a:endParaRPr lang="en-US" sz="2400" b="1"/>
          </a:p>
        </p:txBody>
      </p:sp>
      <p:sp>
        <p:nvSpPr>
          <p:cNvPr id="2" name="Slide Number Placeholder 1">
            <a:extLst>
              <a:ext uri="{FF2B5EF4-FFF2-40B4-BE49-F238E27FC236}">
                <a16:creationId xmlns:a16="http://schemas.microsoft.com/office/drawing/2014/main" id="{0A041FD1-8272-ECE5-1FA3-73B9AEEE9FA2}"/>
              </a:ext>
            </a:extLst>
          </p:cNvPr>
          <p:cNvSpPr>
            <a:spLocks noGrp="1"/>
          </p:cNvSpPr>
          <p:nvPr>
            <p:ph type="sldNum" sz="quarter" idx="12"/>
          </p:nvPr>
        </p:nvSpPr>
        <p:spPr/>
        <p:txBody>
          <a:bodyPr/>
          <a:lstStyle/>
          <a:p>
            <a:fld id="{9564885F-477D-A14D-B2C1-5ECAF755F313}" type="slidenum">
              <a:rPr lang="en-US" smtClean="0"/>
              <a:pPr/>
              <a:t>5</a:t>
            </a:fld>
            <a:endParaRPr lang="en-US" spc="400"/>
          </a:p>
        </p:txBody>
      </p:sp>
      <p:sp>
        <p:nvSpPr>
          <p:cNvPr id="3" name="Footer Placeholder 2">
            <a:extLst>
              <a:ext uri="{FF2B5EF4-FFF2-40B4-BE49-F238E27FC236}">
                <a16:creationId xmlns:a16="http://schemas.microsoft.com/office/drawing/2014/main" id="{7661F218-A390-6899-7625-70593992FF9F}"/>
              </a:ext>
            </a:extLst>
          </p:cNvPr>
          <p:cNvSpPr>
            <a:spLocks noGrp="1"/>
          </p:cNvSpPr>
          <p:nvPr>
            <p:ph type="ftr" sz="quarter" idx="13"/>
          </p:nvPr>
        </p:nvSpPr>
        <p:spPr/>
        <p:txBody>
          <a:bodyPr/>
          <a:lstStyle/>
          <a:p>
            <a:r>
              <a:rPr lang="en-US"/>
              <a:t>Position planning reimagined</a:t>
            </a:r>
          </a:p>
        </p:txBody>
      </p:sp>
      <p:sp>
        <p:nvSpPr>
          <p:cNvPr id="4" name="Title 3">
            <a:extLst>
              <a:ext uri="{FF2B5EF4-FFF2-40B4-BE49-F238E27FC236}">
                <a16:creationId xmlns:a16="http://schemas.microsoft.com/office/drawing/2014/main" id="{E9B8EE1F-34A3-7B43-EDF8-A411829A1CA7}"/>
              </a:ext>
            </a:extLst>
          </p:cNvPr>
          <p:cNvSpPr>
            <a:spLocks noGrp="1"/>
          </p:cNvSpPr>
          <p:nvPr>
            <p:ph type="title"/>
          </p:nvPr>
        </p:nvSpPr>
        <p:spPr/>
        <p:txBody>
          <a:bodyPr/>
          <a:lstStyle/>
          <a:p>
            <a:r>
              <a:rPr lang="en-US">
                <a:latin typeface="Avenir Next LT Pro Demi"/>
                <a:cs typeface="Arial"/>
              </a:rPr>
              <a:t>Temperature check</a:t>
            </a:r>
            <a:endParaRPr lang="en-US"/>
          </a:p>
        </p:txBody>
      </p:sp>
      <p:graphicFrame>
        <p:nvGraphicFramePr>
          <p:cNvPr id="6" name="Diagram 5">
            <a:extLst>
              <a:ext uri="{FF2B5EF4-FFF2-40B4-BE49-F238E27FC236}">
                <a16:creationId xmlns:a16="http://schemas.microsoft.com/office/drawing/2014/main" id="{1E6374ED-6EE3-2EE4-BA5C-B21D756634FB}"/>
              </a:ext>
            </a:extLst>
          </p:cNvPr>
          <p:cNvGraphicFramePr/>
          <p:nvPr>
            <p:extLst>
              <p:ext uri="{D42A27DB-BD31-4B8C-83A1-F6EECF244321}">
                <p14:modId xmlns:p14="http://schemas.microsoft.com/office/powerpoint/2010/main" val="2806232701"/>
              </p:ext>
            </p:extLst>
          </p:nvPr>
        </p:nvGraphicFramePr>
        <p:xfrm>
          <a:off x="898770" y="-783493"/>
          <a:ext cx="10384691" cy="78388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863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0FEC74-AC1B-C8AA-0638-E17068F297C0}"/>
              </a:ext>
            </a:extLst>
          </p:cNvPr>
          <p:cNvSpPr>
            <a:spLocks noGrp="1"/>
          </p:cNvSpPr>
          <p:nvPr>
            <p:ph type="body" sz="quarter" idx="16"/>
          </p:nvPr>
        </p:nvSpPr>
        <p:spPr/>
        <p:txBody>
          <a:bodyPr vert="horz" lIns="91440" tIns="45720" rIns="91440" bIns="45720" rtlCol="0" anchor="t">
            <a:noAutofit/>
          </a:bodyPr>
          <a:lstStyle/>
          <a:p>
            <a:r>
              <a:rPr lang="en-US">
                <a:latin typeface="Avenir Next LT Pro Demi"/>
                <a:cs typeface="Arial"/>
              </a:rPr>
              <a:t>HR’s traditional role</a:t>
            </a:r>
            <a:endParaRPr lang="en-US"/>
          </a:p>
        </p:txBody>
      </p:sp>
      <p:sp>
        <p:nvSpPr>
          <p:cNvPr id="3" name="Text Placeholder 2">
            <a:extLst>
              <a:ext uri="{FF2B5EF4-FFF2-40B4-BE49-F238E27FC236}">
                <a16:creationId xmlns:a16="http://schemas.microsoft.com/office/drawing/2014/main" id="{66EA76F4-6297-FEB1-F6B1-1A33A3C63578}"/>
              </a:ext>
            </a:extLst>
          </p:cNvPr>
          <p:cNvSpPr>
            <a:spLocks noGrp="1"/>
          </p:cNvSpPr>
          <p:nvPr>
            <p:ph type="body" sz="quarter" idx="17"/>
          </p:nvPr>
        </p:nvSpPr>
        <p:spPr/>
        <p:txBody>
          <a:bodyPr/>
          <a:lstStyle/>
          <a:p>
            <a:r>
              <a:rPr lang="en-US"/>
              <a:t>Why it matters</a:t>
            </a:r>
          </a:p>
        </p:txBody>
      </p:sp>
      <p:sp>
        <p:nvSpPr>
          <p:cNvPr id="4" name="Text Placeholder 3">
            <a:extLst>
              <a:ext uri="{FF2B5EF4-FFF2-40B4-BE49-F238E27FC236}">
                <a16:creationId xmlns:a16="http://schemas.microsoft.com/office/drawing/2014/main" id="{78E820C0-4DF6-E900-64B0-692CFFAC8038}"/>
              </a:ext>
            </a:extLst>
          </p:cNvPr>
          <p:cNvSpPr>
            <a:spLocks noGrp="1"/>
          </p:cNvSpPr>
          <p:nvPr>
            <p:ph type="body" sz="quarter" idx="18"/>
          </p:nvPr>
        </p:nvSpPr>
        <p:spPr/>
        <p:txBody>
          <a:bodyPr/>
          <a:lstStyle/>
          <a:p>
            <a:r>
              <a:rPr lang="en-US"/>
              <a:t>Organizational agility</a:t>
            </a:r>
          </a:p>
        </p:txBody>
      </p:sp>
      <p:sp>
        <p:nvSpPr>
          <p:cNvPr id="5" name="Text Placeholder 4">
            <a:extLst>
              <a:ext uri="{FF2B5EF4-FFF2-40B4-BE49-F238E27FC236}">
                <a16:creationId xmlns:a16="http://schemas.microsoft.com/office/drawing/2014/main" id="{F859BC80-F81D-829B-17E1-5B0EBEACD8F3}"/>
              </a:ext>
            </a:extLst>
          </p:cNvPr>
          <p:cNvSpPr>
            <a:spLocks noGrp="1"/>
          </p:cNvSpPr>
          <p:nvPr>
            <p:ph type="body" sz="quarter" idx="19"/>
          </p:nvPr>
        </p:nvSpPr>
        <p:spPr/>
        <p:txBody>
          <a:bodyPr vert="horz" lIns="91440" tIns="45720" rIns="91440" bIns="45720" rtlCol="0" anchor="t">
            <a:noAutofit/>
          </a:bodyPr>
          <a:lstStyle/>
          <a:p>
            <a:r>
              <a:rPr lang="en-US">
                <a:latin typeface="Avenir Next LT Pro"/>
                <a:cs typeface="Arial"/>
              </a:rPr>
              <a:t>Collaborated with supervisors to identify former "Job Family Promotions" </a:t>
            </a:r>
          </a:p>
          <a:p>
            <a:r>
              <a:rPr lang="en-US">
                <a:latin typeface="Avenir Next LT Pro"/>
                <a:cs typeface="Arial"/>
              </a:rPr>
              <a:t>May/may not have participated in other budget development related activities</a:t>
            </a:r>
            <a:endParaRPr lang="en-US"/>
          </a:p>
        </p:txBody>
      </p:sp>
      <p:sp>
        <p:nvSpPr>
          <p:cNvPr id="6" name="Text Placeholder 5">
            <a:extLst>
              <a:ext uri="{FF2B5EF4-FFF2-40B4-BE49-F238E27FC236}">
                <a16:creationId xmlns:a16="http://schemas.microsoft.com/office/drawing/2014/main" id="{5E5F4288-9A92-E322-7126-F7CD0FAB2E4A}"/>
              </a:ext>
            </a:extLst>
          </p:cNvPr>
          <p:cNvSpPr>
            <a:spLocks noGrp="1"/>
          </p:cNvSpPr>
          <p:nvPr>
            <p:ph type="body" sz="quarter" idx="25"/>
          </p:nvPr>
        </p:nvSpPr>
        <p:spPr/>
        <p:txBody>
          <a:bodyPr/>
          <a:lstStyle/>
          <a:p>
            <a:pPr marL="0" indent="0" fontAlgn="base">
              <a:buNone/>
            </a:pPr>
            <a:endParaRPr lang="en-US"/>
          </a:p>
          <a:p>
            <a:endParaRPr lang="en-US"/>
          </a:p>
        </p:txBody>
      </p:sp>
      <p:sp>
        <p:nvSpPr>
          <p:cNvPr id="7" name="Text Placeholder 6">
            <a:extLst>
              <a:ext uri="{FF2B5EF4-FFF2-40B4-BE49-F238E27FC236}">
                <a16:creationId xmlns:a16="http://schemas.microsoft.com/office/drawing/2014/main" id="{CEDC355A-83E4-F371-81B7-DDB7B49D698C}"/>
              </a:ext>
            </a:extLst>
          </p:cNvPr>
          <p:cNvSpPr>
            <a:spLocks noGrp="1"/>
          </p:cNvSpPr>
          <p:nvPr>
            <p:ph type="body" sz="quarter" idx="26"/>
          </p:nvPr>
        </p:nvSpPr>
        <p:spPr/>
        <p:txBody>
          <a:bodyPr/>
          <a:lstStyle/>
          <a:p>
            <a:r>
              <a:rPr lang="en-US"/>
              <a:t>Building our skills in position planning can help Auburn be agile in the face of change, making informed decisions instead of being reactive to change.</a:t>
            </a:r>
          </a:p>
        </p:txBody>
      </p:sp>
      <p:sp>
        <p:nvSpPr>
          <p:cNvPr id="8" name="Slide Number Placeholder 7">
            <a:extLst>
              <a:ext uri="{FF2B5EF4-FFF2-40B4-BE49-F238E27FC236}">
                <a16:creationId xmlns:a16="http://schemas.microsoft.com/office/drawing/2014/main" id="{BE42BA53-D4F0-377F-088F-A1B384059A4A}"/>
              </a:ext>
            </a:extLst>
          </p:cNvPr>
          <p:cNvSpPr>
            <a:spLocks noGrp="1"/>
          </p:cNvSpPr>
          <p:nvPr>
            <p:ph type="sldNum" sz="quarter" idx="4"/>
          </p:nvPr>
        </p:nvSpPr>
        <p:spPr/>
        <p:txBody>
          <a:bodyPr/>
          <a:lstStyle/>
          <a:p>
            <a:fld id="{9564885F-477D-A14D-B2C1-5ECAF755F313}" type="slidenum">
              <a:rPr lang="en-US" smtClean="0"/>
              <a:pPr/>
              <a:t>6</a:t>
            </a:fld>
            <a:endParaRPr lang="en-US" spc="400"/>
          </a:p>
        </p:txBody>
      </p:sp>
      <p:sp>
        <p:nvSpPr>
          <p:cNvPr id="9" name="Footer Placeholder 8">
            <a:extLst>
              <a:ext uri="{FF2B5EF4-FFF2-40B4-BE49-F238E27FC236}">
                <a16:creationId xmlns:a16="http://schemas.microsoft.com/office/drawing/2014/main" id="{17F2DAE9-F76F-36A2-C26D-79112D6C98DD}"/>
              </a:ext>
            </a:extLst>
          </p:cNvPr>
          <p:cNvSpPr>
            <a:spLocks noGrp="1"/>
          </p:cNvSpPr>
          <p:nvPr>
            <p:ph type="ftr" sz="quarter" idx="3"/>
          </p:nvPr>
        </p:nvSpPr>
        <p:spPr/>
        <p:txBody>
          <a:bodyPr/>
          <a:lstStyle/>
          <a:p>
            <a:r>
              <a:rPr lang="en-US"/>
              <a:t>Position planning reimagined</a:t>
            </a:r>
          </a:p>
        </p:txBody>
      </p:sp>
      <p:sp>
        <p:nvSpPr>
          <p:cNvPr id="10" name="Title 9">
            <a:extLst>
              <a:ext uri="{FF2B5EF4-FFF2-40B4-BE49-F238E27FC236}">
                <a16:creationId xmlns:a16="http://schemas.microsoft.com/office/drawing/2014/main" id="{7AE43EB2-6146-9993-D9B2-753A50B40120}"/>
              </a:ext>
            </a:extLst>
          </p:cNvPr>
          <p:cNvSpPr>
            <a:spLocks noGrp="1"/>
          </p:cNvSpPr>
          <p:nvPr>
            <p:ph type="title"/>
          </p:nvPr>
        </p:nvSpPr>
        <p:spPr/>
        <p:txBody>
          <a:bodyPr/>
          <a:lstStyle/>
          <a:p>
            <a:r>
              <a:rPr lang="en-US"/>
              <a:t>Background &amp; need for increased collaboration</a:t>
            </a:r>
          </a:p>
        </p:txBody>
      </p:sp>
      <p:graphicFrame>
        <p:nvGraphicFramePr>
          <p:cNvPr id="11" name="Chart 10">
            <a:extLst>
              <a:ext uri="{FF2B5EF4-FFF2-40B4-BE49-F238E27FC236}">
                <a16:creationId xmlns:a16="http://schemas.microsoft.com/office/drawing/2014/main" id="{DE3DFC23-23F8-602E-53EE-41ADF74A9FD4}"/>
              </a:ext>
            </a:extLst>
          </p:cNvPr>
          <p:cNvGraphicFramePr>
            <a:graphicFrameLocks/>
          </p:cNvGraphicFramePr>
          <p:nvPr>
            <p:extLst>
              <p:ext uri="{D42A27DB-BD31-4B8C-83A1-F6EECF244321}">
                <p14:modId xmlns:p14="http://schemas.microsoft.com/office/powerpoint/2010/main" val="2993670352"/>
              </p:ext>
            </p:extLst>
          </p:nvPr>
        </p:nvGraphicFramePr>
        <p:xfrm>
          <a:off x="4237463" y="2449593"/>
          <a:ext cx="3637284" cy="34828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879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hand holding a piece of puzzle&#10;&#10;AI-generated content may be incorrect.">
            <a:extLst>
              <a:ext uri="{FF2B5EF4-FFF2-40B4-BE49-F238E27FC236}">
                <a16:creationId xmlns:a16="http://schemas.microsoft.com/office/drawing/2014/main" id="{4ABD623A-F318-3112-ED95-C0078D5AE33F}"/>
              </a:ext>
            </a:extLst>
          </p:cNvPr>
          <p:cNvPicPr>
            <a:picLocks noGrp="1" noChangeAspect="1"/>
          </p:cNvPicPr>
          <p:nvPr>
            <p:ph idx="1"/>
          </p:nvPr>
        </p:nvPicPr>
        <p:blipFill>
          <a:blip r:embed="rId3"/>
          <a:stretch>
            <a:fillRect/>
          </a:stretch>
        </p:blipFill>
        <p:spPr>
          <a:xfrm>
            <a:off x="-872121" y="1308100"/>
            <a:ext cx="13904311" cy="4838700"/>
          </a:xfrm>
        </p:spPr>
      </p:pic>
      <p:sp>
        <p:nvSpPr>
          <p:cNvPr id="3" name="Footer Placeholder 2">
            <a:extLst>
              <a:ext uri="{FF2B5EF4-FFF2-40B4-BE49-F238E27FC236}">
                <a16:creationId xmlns:a16="http://schemas.microsoft.com/office/drawing/2014/main" id="{D93CDC8A-00D1-B7E8-DB9D-4C780F5AF0F6}"/>
              </a:ext>
            </a:extLst>
          </p:cNvPr>
          <p:cNvSpPr>
            <a:spLocks noGrp="1"/>
          </p:cNvSpPr>
          <p:nvPr>
            <p:ph type="ftr" sz="quarter" idx="11"/>
          </p:nvPr>
        </p:nvSpPr>
        <p:spPr/>
        <p:txBody>
          <a:bodyPr/>
          <a:lstStyle/>
          <a:p>
            <a:r>
              <a:rPr lang="en-US"/>
              <a:t>Position planning reimagined</a:t>
            </a:r>
          </a:p>
        </p:txBody>
      </p:sp>
      <p:sp>
        <p:nvSpPr>
          <p:cNvPr id="4" name="Slide Number Placeholder 3">
            <a:extLst>
              <a:ext uri="{FF2B5EF4-FFF2-40B4-BE49-F238E27FC236}">
                <a16:creationId xmlns:a16="http://schemas.microsoft.com/office/drawing/2014/main" id="{7D8EFD65-823B-160D-9C4A-A2E0BC622820}"/>
              </a:ext>
            </a:extLst>
          </p:cNvPr>
          <p:cNvSpPr>
            <a:spLocks noGrp="1"/>
          </p:cNvSpPr>
          <p:nvPr>
            <p:ph type="sldNum" sz="quarter" idx="12"/>
          </p:nvPr>
        </p:nvSpPr>
        <p:spPr/>
        <p:txBody>
          <a:bodyPr/>
          <a:lstStyle/>
          <a:p>
            <a:fld id="{5A640DB1-243D-164F-BD31-C408540BA241}" type="slidenum">
              <a:rPr lang="en-US" smtClean="0"/>
              <a:pPr/>
              <a:t>7</a:t>
            </a:fld>
            <a:endParaRPr lang="en-US"/>
          </a:p>
        </p:txBody>
      </p:sp>
      <p:sp>
        <p:nvSpPr>
          <p:cNvPr id="5" name="Title 4">
            <a:extLst>
              <a:ext uri="{FF2B5EF4-FFF2-40B4-BE49-F238E27FC236}">
                <a16:creationId xmlns:a16="http://schemas.microsoft.com/office/drawing/2014/main" id="{6B8A35ED-2918-29EE-8AB0-66A6521ED13D}"/>
              </a:ext>
            </a:extLst>
          </p:cNvPr>
          <p:cNvSpPr>
            <a:spLocks noGrp="1"/>
          </p:cNvSpPr>
          <p:nvPr>
            <p:ph type="title"/>
          </p:nvPr>
        </p:nvSpPr>
        <p:spPr/>
        <p:txBody>
          <a:bodyPr/>
          <a:lstStyle/>
          <a:p>
            <a:r>
              <a:rPr lang="en-US"/>
              <a:t>Roles and responsibilities of key stakeholders</a:t>
            </a:r>
          </a:p>
        </p:txBody>
      </p:sp>
      <p:sp>
        <p:nvSpPr>
          <p:cNvPr id="8" name="TextBox 7">
            <a:extLst>
              <a:ext uri="{FF2B5EF4-FFF2-40B4-BE49-F238E27FC236}">
                <a16:creationId xmlns:a16="http://schemas.microsoft.com/office/drawing/2014/main" id="{38CEC79A-3945-B443-E0D7-87284B9C26F9}"/>
              </a:ext>
            </a:extLst>
          </p:cNvPr>
          <p:cNvSpPr txBox="1"/>
          <p:nvPr/>
        </p:nvSpPr>
        <p:spPr>
          <a:xfrm rot="799880">
            <a:off x="7302294" y="2108200"/>
            <a:ext cx="2137316" cy="415498"/>
          </a:xfrm>
          <a:prstGeom prst="rect">
            <a:avLst/>
          </a:prstGeom>
          <a:noFill/>
        </p:spPr>
        <p:txBody>
          <a:bodyPr wrap="none" rtlCol="0">
            <a:spAutoFit/>
          </a:bodyPr>
          <a:lstStyle/>
          <a:p>
            <a:r>
              <a:rPr lang="en-US" sz="2100">
                <a:solidFill>
                  <a:schemeClr val="bg1"/>
                </a:solidFill>
              </a:rPr>
              <a:t>Senior Leadership</a:t>
            </a:r>
          </a:p>
        </p:txBody>
      </p:sp>
      <p:sp>
        <p:nvSpPr>
          <p:cNvPr id="9" name="TextBox 8">
            <a:extLst>
              <a:ext uri="{FF2B5EF4-FFF2-40B4-BE49-F238E27FC236}">
                <a16:creationId xmlns:a16="http://schemas.microsoft.com/office/drawing/2014/main" id="{A7445B5D-7F06-81AF-06F9-245CABED94B9}"/>
              </a:ext>
            </a:extLst>
          </p:cNvPr>
          <p:cNvSpPr txBox="1"/>
          <p:nvPr/>
        </p:nvSpPr>
        <p:spPr>
          <a:xfrm rot="707652">
            <a:off x="9407429" y="4753317"/>
            <a:ext cx="1576778" cy="738664"/>
          </a:xfrm>
          <a:prstGeom prst="rect">
            <a:avLst/>
          </a:prstGeom>
          <a:noFill/>
        </p:spPr>
        <p:txBody>
          <a:bodyPr wrap="none" rtlCol="0">
            <a:spAutoFit/>
          </a:bodyPr>
          <a:lstStyle/>
          <a:p>
            <a:r>
              <a:rPr lang="en-US" sz="2100">
                <a:solidFill>
                  <a:schemeClr val="bg1"/>
                </a:solidFill>
              </a:rPr>
              <a:t>Department </a:t>
            </a:r>
          </a:p>
          <a:p>
            <a:r>
              <a:rPr lang="en-US" sz="2100">
                <a:solidFill>
                  <a:schemeClr val="bg1"/>
                </a:solidFill>
              </a:rPr>
              <a:t>Leadership</a:t>
            </a:r>
          </a:p>
        </p:txBody>
      </p:sp>
      <p:sp>
        <p:nvSpPr>
          <p:cNvPr id="10" name="TextBox 9">
            <a:extLst>
              <a:ext uri="{FF2B5EF4-FFF2-40B4-BE49-F238E27FC236}">
                <a16:creationId xmlns:a16="http://schemas.microsoft.com/office/drawing/2014/main" id="{83066089-4E1E-0F5D-709F-58F2F2AD6289}"/>
              </a:ext>
            </a:extLst>
          </p:cNvPr>
          <p:cNvSpPr txBox="1"/>
          <p:nvPr/>
        </p:nvSpPr>
        <p:spPr>
          <a:xfrm rot="20263225">
            <a:off x="7074775" y="4421282"/>
            <a:ext cx="1271118" cy="738664"/>
          </a:xfrm>
          <a:prstGeom prst="rect">
            <a:avLst/>
          </a:prstGeom>
          <a:noFill/>
        </p:spPr>
        <p:txBody>
          <a:bodyPr wrap="none" rtlCol="0">
            <a:spAutoFit/>
          </a:bodyPr>
          <a:lstStyle/>
          <a:p>
            <a:pPr algn="ctr"/>
            <a:r>
              <a:rPr lang="en-US" sz="2100">
                <a:solidFill>
                  <a:schemeClr val="bg1"/>
                </a:solidFill>
              </a:rPr>
              <a:t>HR </a:t>
            </a:r>
          </a:p>
          <a:p>
            <a:pPr algn="ctr"/>
            <a:r>
              <a:rPr lang="en-US" sz="2100">
                <a:solidFill>
                  <a:schemeClr val="bg1"/>
                </a:solidFill>
              </a:rPr>
              <a:t>Personnel</a:t>
            </a:r>
          </a:p>
        </p:txBody>
      </p:sp>
      <p:sp>
        <p:nvSpPr>
          <p:cNvPr id="11" name="TextBox 10">
            <a:extLst>
              <a:ext uri="{FF2B5EF4-FFF2-40B4-BE49-F238E27FC236}">
                <a16:creationId xmlns:a16="http://schemas.microsoft.com/office/drawing/2014/main" id="{39E02588-6DD6-58D8-5BB9-FA834D40ABF5}"/>
              </a:ext>
            </a:extLst>
          </p:cNvPr>
          <p:cNvSpPr txBox="1"/>
          <p:nvPr/>
        </p:nvSpPr>
        <p:spPr>
          <a:xfrm rot="918629">
            <a:off x="10094787" y="2218005"/>
            <a:ext cx="1030218" cy="1384995"/>
          </a:xfrm>
          <a:prstGeom prst="rect">
            <a:avLst/>
          </a:prstGeom>
          <a:noFill/>
        </p:spPr>
        <p:txBody>
          <a:bodyPr wrap="none" rtlCol="0">
            <a:spAutoFit/>
          </a:bodyPr>
          <a:lstStyle/>
          <a:p>
            <a:pPr algn="ctr"/>
            <a:r>
              <a:rPr lang="en-US" sz="2100">
                <a:solidFill>
                  <a:schemeClr val="bg1"/>
                </a:solidFill>
              </a:rPr>
              <a:t>Budget</a:t>
            </a:r>
          </a:p>
          <a:p>
            <a:pPr algn="ctr"/>
            <a:endParaRPr lang="en-US" sz="2100">
              <a:solidFill>
                <a:schemeClr val="bg1"/>
              </a:solidFill>
            </a:endParaRPr>
          </a:p>
          <a:p>
            <a:pPr algn="ctr"/>
            <a:endParaRPr lang="en-US" sz="2100">
              <a:solidFill>
                <a:schemeClr val="bg1"/>
              </a:solidFill>
            </a:endParaRPr>
          </a:p>
          <a:p>
            <a:r>
              <a:rPr lang="en-US" sz="2100">
                <a:solidFill>
                  <a:schemeClr val="bg1"/>
                </a:solidFill>
              </a:rPr>
              <a:t>Officers</a:t>
            </a:r>
          </a:p>
        </p:txBody>
      </p:sp>
    </p:spTree>
    <p:extLst>
      <p:ext uri="{BB962C8B-B14F-4D97-AF65-F5344CB8AC3E}">
        <p14:creationId xmlns:p14="http://schemas.microsoft.com/office/powerpoint/2010/main" val="2871817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E0FA2540-37AF-CE29-78D7-6B53EF0280BD}"/>
              </a:ext>
            </a:extLst>
          </p:cNvPr>
          <p:cNvCxnSpPr/>
          <p:nvPr/>
        </p:nvCxnSpPr>
        <p:spPr>
          <a:xfrm>
            <a:off x="11342387" y="2495864"/>
            <a:ext cx="13357" cy="1973766"/>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D640C890-083C-1F5D-74C2-C68EB49D7374}"/>
              </a:ext>
            </a:extLst>
          </p:cNvPr>
          <p:cNvCxnSpPr/>
          <p:nvPr/>
        </p:nvCxnSpPr>
        <p:spPr>
          <a:xfrm>
            <a:off x="8652437" y="2222129"/>
            <a:ext cx="13357" cy="1973766"/>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a16="http://schemas.microsoft.com/office/drawing/2014/main" id="{B3B66797-EE62-A227-C19C-22FE48610EC7}"/>
              </a:ext>
            </a:extLst>
          </p:cNvPr>
          <p:cNvCxnSpPr/>
          <p:nvPr/>
        </p:nvCxnSpPr>
        <p:spPr>
          <a:xfrm>
            <a:off x="5995636" y="2548092"/>
            <a:ext cx="13357" cy="1973766"/>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F3A68E09-561F-BFE0-9034-EEA7D471C0A5}"/>
              </a:ext>
            </a:extLst>
          </p:cNvPr>
          <p:cNvCxnSpPr/>
          <p:nvPr/>
        </p:nvCxnSpPr>
        <p:spPr>
          <a:xfrm>
            <a:off x="3315150" y="2171865"/>
            <a:ext cx="13357" cy="1973766"/>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A00982E3-AE88-F96E-7DAB-A33007F98A57}"/>
              </a:ext>
            </a:extLst>
          </p:cNvPr>
          <p:cNvCxnSpPr/>
          <p:nvPr/>
        </p:nvCxnSpPr>
        <p:spPr>
          <a:xfrm>
            <a:off x="670066" y="2453269"/>
            <a:ext cx="13357" cy="1973766"/>
          </a:xfrm>
          <a:prstGeom prst="line">
            <a:avLst/>
          </a:prstGeom>
        </p:spPr>
        <p:style>
          <a:lnRef idx="3">
            <a:schemeClr val="dk1"/>
          </a:lnRef>
          <a:fillRef idx="0">
            <a:schemeClr val="dk1"/>
          </a:fillRef>
          <a:effectRef idx="2">
            <a:schemeClr val="dk1"/>
          </a:effectRef>
          <a:fontRef idx="minor">
            <a:schemeClr val="tx1"/>
          </a:fontRef>
        </p:style>
      </p:cxnSp>
      <p:sp>
        <p:nvSpPr>
          <p:cNvPr id="3" name="Slide Number Placeholder 2">
            <a:extLst>
              <a:ext uri="{FF2B5EF4-FFF2-40B4-BE49-F238E27FC236}">
                <a16:creationId xmlns:a16="http://schemas.microsoft.com/office/drawing/2014/main" id="{8E33D5F9-8166-B77A-29C7-389630E41A8E}"/>
              </a:ext>
            </a:extLst>
          </p:cNvPr>
          <p:cNvSpPr>
            <a:spLocks noGrp="1"/>
          </p:cNvSpPr>
          <p:nvPr>
            <p:ph type="sldNum" sz="quarter" idx="12"/>
          </p:nvPr>
        </p:nvSpPr>
        <p:spPr>
          <a:xfrm>
            <a:off x="300359" y="6366854"/>
            <a:ext cx="318761" cy="365125"/>
          </a:xfrm>
        </p:spPr>
        <p:txBody>
          <a:bodyPr anchor="ctr">
            <a:normAutofit/>
          </a:bodyPr>
          <a:lstStyle/>
          <a:p>
            <a:pPr>
              <a:spcAft>
                <a:spcPts val="600"/>
              </a:spcAft>
            </a:pPr>
            <a:fld id="{9564885F-477D-A14D-B2C1-5ECAF755F313}" type="slidenum">
              <a:rPr lang="en-US" smtClean="0"/>
              <a:pPr>
                <a:spcAft>
                  <a:spcPts val="600"/>
                </a:spcAft>
              </a:pPr>
              <a:t>8</a:t>
            </a:fld>
            <a:endParaRPr lang="en-US" spc="400"/>
          </a:p>
        </p:txBody>
      </p:sp>
      <p:sp>
        <p:nvSpPr>
          <p:cNvPr id="11" name="Footer Placeholder 3">
            <a:extLst>
              <a:ext uri="{FF2B5EF4-FFF2-40B4-BE49-F238E27FC236}">
                <a16:creationId xmlns:a16="http://schemas.microsoft.com/office/drawing/2014/main" id="{31FAAAB6-C92A-2790-A049-2C1A621C5917}"/>
              </a:ext>
            </a:extLst>
          </p:cNvPr>
          <p:cNvSpPr>
            <a:spLocks noGrp="1"/>
          </p:cNvSpPr>
          <p:nvPr>
            <p:ph type="ftr" sz="quarter" idx="13"/>
          </p:nvPr>
        </p:nvSpPr>
        <p:spPr>
          <a:xfrm>
            <a:off x="694574" y="6366854"/>
            <a:ext cx="6743700" cy="365125"/>
          </a:xfrm>
        </p:spPr>
        <p:txBody>
          <a:bodyPr/>
          <a:lstStyle/>
          <a:p>
            <a:r>
              <a:rPr lang="en-US"/>
              <a:t>Position planning reimagined</a:t>
            </a:r>
          </a:p>
        </p:txBody>
      </p:sp>
      <p:sp>
        <p:nvSpPr>
          <p:cNvPr id="5" name="Title 4">
            <a:extLst>
              <a:ext uri="{FF2B5EF4-FFF2-40B4-BE49-F238E27FC236}">
                <a16:creationId xmlns:a16="http://schemas.microsoft.com/office/drawing/2014/main" id="{2F4AEF5C-629D-C068-2CB7-81AD79A460CC}"/>
              </a:ext>
            </a:extLst>
          </p:cNvPr>
          <p:cNvSpPr>
            <a:spLocks noGrp="1"/>
          </p:cNvSpPr>
          <p:nvPr>
            <p:ph type="title"/>
          </p:nvPr>
        </p:nvSpPr>
        <p:spPr>
          <a:xfrm>
            <a:off x="1775861" y="230876"/>
            <a:ext cx="9998798" cy="666736"/>
          </a:xfrm>
        </p:spPr>
        <p:txBody>
          <a:bodyPr anchor="t">
            <a:normAutofit fontScale="90000"/>
          </a:bodyPr>
          <a:lstStyle/>
          <a:p>
            <a:pPr>
              <a:lnSpc>
                <a:spcPct val="100000"/>
              </a:lnSpc>
            </a:pPr>
            <a:r>
              <a:rPr lang="en-US"/>
              <a:t>Contributing factors</a:t>
            </a:r>
            <a:br>
              <a:rPr lang="en-US"/>
            </a:br>
            <a:r>
              <a:rPr lang="en-US" sz="2000">
                <a:solidFill>
                  <a:srgbClr val="CC4E0B"/>
                </a:solidFill>
              </a:rPr>
              <a:t>Conflicting timelines</a:t>
            </a:r>
          </a:p>
        </p:txBody>
      </p:sp>
      <p:graphicFrame>
        <p:nvGraphicFramePr>
          <p:cNvPr id="10" name="Content Placeholder 5" descr="Basic Timeline">
            <a:extLst>
              <a:ext uri="{FF2B5EF4-FFF2-40B4-BE49-F238E27FC236}">
                <a16:creationId xmlns:a16="http://schemas.microsoft.com/office/drawing/2014/main" id="{D00E324B-2445-6B60-51E2-212E23B83853}"/>
              </a:ext>
            </a:extLst>
          </p:cNvPr>
          <p:cNvGraphicFramePr>
            <a:graphicFrameLocks noGrp="1"/>
          </p:cNvGraphicFramePr>
          <p:nvPr>
            <p:ph idx="1"/>
            <p:extLst>
              <p:ext uri="{D42A27DB-BD31-4B8C-83A1-F6EECF244321}">
                <p14:modId xmlns:p14="http://schemas.microsoft.com/office/powerpoint/2010/main" val="1673636537"/>
              </p:ext>
              <p:ext uri="{E7BDC344-281C-4309-B0C6-D0EE65EED2A8}">
                <p202:designPr xmlns:p202="http://schemas.microsoft.com/office/powerpoint/2020/02/main">
                  <p202:designTagLst>
                    <p202:designTag name="ARCH:1:CLS" val="SmartArt"/>
                    <p202:designTag name="ARCH:1:VSVAR" val="Timeline"/>
                  </p202:designTagLst>
                </p202:designPr>
              </p:ext>
            </p:extLst>
          </p:nvPr>
        </p:nvGraphicFramePr>
        <p:xfrm>
          <a:off x="-673100" y="838200"/>
          <a:ext cx="13335000" cy="4995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605D8C42-8F5A-1064-0560-2A624ADB0305}"/>
              </a:ext>
            </a:extLst>
          </p:cNvPr>
          <p:cNvSpPr/>
          <p:nvPr/>
        </p:nvSpPr>
        <p:spPr>
          <a:xfrm>
            <a:off x="4254500" y="3706373"/>
            <a:ext cx="2533650" cy="173224"/>
          </a:xfrm>
          <a:prstGeom prst="rect">
            <a:avLst/>
          </a:prstGeom>
          <a:solidFill>
            <a:schemeClr val="tx2"/>
          </a:solidFill>
          <a:ln>
            <a:solidFill>
              <a:srgbClr val="B6BD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AC573C-5CC8-9523-396B-571E189780FD}"/>
              </a:ext>
            </a:extLst>
          </p:cNvPr>
          <p:cNvSpPr/>
          <p:nvPr/>
        </p:nvSpPr>
        <p:spPr>
          <a:xfrm>
            <a:off x="-2032000" y="3537676"/>
            <a:ext cx="6248400" cy="156554"/>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60096B-E848-98B0-FC16-1EBCBE438C2F}"/>
              </a:ext>
            </a:extLst>
          </p:cNvPr>
          <p:cNvSpPr/>
          <p:nvPr/>
        </p:nvSpPr>
        <p:spPr>
          <a:xfrm>
            <a:off x="-152401" y="3326909"/>
            <a:ext cx="12496799" cy="173224"/>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8BB37D-E1D4-6885-59BC-457E9A520EED}"/>
              </a:ext>
            </a:extLst>
          </p:cNvPr>
          <p:cNvSpPr/>
          <p:nvPr/>
        </p:nvSpPr>
        <p:spPr>
          <a:xfrm>
            <a:off x="5994400" y="3128658"/>
            <a:ext cx="4597400" cy="160708"/>
          </a:xfrm>
          <a:prstGeom prst="rect">
            <a:avLst/>
          </a:prstGeom>
          <a:solidFill>
            <a:schemeClr val="bg1">
              <a:lumMod val="50000"/>
              <a:lumOff val="50000"/>
            </a:schemeClr>
          </a:solidFill>
          <a:ln>
            <a:solidFill>
              <a:schemeClr val="bg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53179D8-7567-3106-0158-0E8A1797F71F}"/>
              </a:ext>
            </a:extLst>
          </p:cNvPr>
          <p:cNvSpPr/>
          <p:nvPr/>
        </p:nvSpPr>
        <p:spPr>
          <a:xfrm>
            <a:off x="619119" y="2929544"/>
            <a:ext cx="10760081" cy="169693"/>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945DF8-0EFF-FD2A-7D44-54F1A177FE25}"/>
              </a:ext>
            </a:extLst>
          </p:cNvPr>
          <p:cNvSpPr/>
          <p:nvPr/>
        </p:nvSpPr>
        <p:spPr>
          <a:xfrm>
            <a:off x="8331200" y="2751626"/>
            <a:ext cx="6248400" cy="156554"/>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331AC2-9E61-315F-C66E-F8EE4BE91F94}"/>
              </a:ext>
            </a:extLst>
          </p:cNvPr>
          <p:cNvSpPr/>
          <p:nvPr/>
        </p:nvSpPr>
        <p:spPr>
          <a:xfrm>
            <a:off x="6261099" y="2578404"/>
            <a:ext cx="6248400" cy="156554"/>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4FED634-0E2F-72E9-3CAB-D2A8BEC0A95B}"/>
              </a:ext>
            </a:extLst>
          </p:cNvPr>
          <p:cNvSpPr/>
          <p:nvPr/>
        </p:nvSpPr>
        <p:spPr>
          <a:xfrm>
            <a:off x="-152401" y="2578100"/>
            <a:ext cx="3949702" cy="156554"/>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DE4B951-059D-74B8-14EF-A84ED23491A8}"/>
              </a:ext>
            </a:extLst>
          </p:cNvPr>
          <p:cNvSpPr/>
          <p:nvPr/>
        </p:nvSpPr>
        <p:spPr>
          <a:xfrm>
            <a:off x="-495300" y="2755291"/>
            <a:ext cx="8724900" cy="152889"/>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12A6A3-28B7-6099-16E2-2F070D283CC9}"/>
              </a:ext>
            </a:extLst>
          </p:cNvPr>
          <p:cNvSpPr/>
          <p:nvPr/>
        </p:nvSpPr>
        <p:spPr>
          <a:xfrm>
            <a:off x="2781300" y="3132136"/>
            <a:ext cx="1073150" cy="165405"/>
          </a:xfrm>
          <a:prstGeom prst="rect">
            <a:avLst/>
          </a:prstGeom>
          <a:solidFill>
            <a:schemeClr val="bg1">
              <a:lumMod val="50000"/>
              <a:lumOff val="50000"/>
            </a:schemeClr>
          </a:solidFill>
          <a:ln>
            <a:solidFill>
              <a:schemeClr val="bg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9FE04B-873C-5901-3C71-BFFFB5D2B96A}"/>
              </a:ext>
            </a:extLst>
          </p:cNvPr>
          <p:cNvSpPr/>
          <p:nvPr/>
        </p:nvSpPr>
        <p:spPr>
          <a:xfrm>
            <a:off x="9956798" y="3529554"/>
            <a:ext cx="3238502" cy="173224"/>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12662E8-B360-7092-9B4B-4B58C9866F72}"/>
              </a:ext>
            </a:extLst>
          </p:cNvPr>
          <p:cNvSpPr/>
          <p:nvPr/>
        </p:nvSpPr>
        <p:spPr>
          <a:xfrm>
            <a:off x="8665794" y="5172835"/>
            <a:ext cx="209550" cy="156554"/>
          </a:xfrm>
          <a:prstGeom prst="rect">
            <a:avLst/>
          </a:prstGeom>
          <a:solidFill>
            <a:schemeClr val="bg1">
              <a:lumMod val="50000"/>
              <a:lumOff val="50000"/>
            </a:schemeClr>
          </a:solidFill>
          <a:ln>
            <a:solidFill>
              <a:schemeClr val="bg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DFA723C-47CC-AD22-37C8-604FCE23857E}"/>
              </a:ext>
            </a:extLst>
          </p:cNvPr>
          <p:cNvSpPr/>
          <p:nvPr/>
        </p:nvSpPr>
        <p:spPr>
          <a:xfrm>
            <a:off x="502862" y="5284820"/>
            <a:ext cx="209550" cy="156554"/>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A618B9F-288C-ACF4-9858-E3F830B764C1}"/>
              </a:ext>
            </a:extLst>
          </p:cNvPr>
          <p:cNvSpPr/>
          <p:nvPr/>
        </p:nvSpPr>
        <p:spPr>
          <a:xfrm>
            <a:off x="2893637" y="5295469"/>
            <a:ext cx="209550" cy="156554"/>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C2BA860-822C-E506-CDB4-06B8C8748CA8}"/>
              </a:ext>
            </a:extLst>
          </p:cNvPr>
          <p:cNvSpPr/>
          <p:nvPr/>
        </p:nvSpPr>
        <p:spPr>
          <a:xfrm>
            <a:off x="502862" y="5713782"/>
            <a:ext cx="209550" cy="156554"/>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9D4F31E-7C5E-D33E-1377-86C1B3EF7D15}"/>
              </a:ext>
            </a:extLst>
          </p:cNvPr>
          <p:cNvSpPr/>
          <p:nvPr/>
        </p:nvSpPr>
        <p:spPr>
          <a:xfrm>
            <a:off x="2898185" y="5746338"/>
            <a:ext cx="209550" cy="156554"/>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446801-1F89-B9C5-6FC5-244003E442A3}"/>
              </a:ext>
            </a:extLst>
          </p:cNvPr>
          <p:cNvSpPr/>
          <p:nvPr/>
        </p:nvSpPr>
        <p:spPr>
          <a:xfrm>
            <a:off x="5864686" y="5198421"/>
            <a:ext cx="209550" cy="15655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401AF0D-0E3C-1473-C2DE-86ACFC63EB62}"/>
              </a:ext>
            </a:extLst>
          </p:cNvPr>
          <p:cNvSpPr txBox="1"/>
          <p:nvPr/>
        </p:nvSpPr>
        <p:spPr>
          <a:xfrm>
            <a:off x="712412" y="5170309"/>
            <a:ext cx="1656992" cy="369332"/>
          </a:xfrm>
          <a:prstGeom prst="rect">
            <a:avLst/>
          </a:prstGeom>
          <a:noFill/>
        </p:spPr>
        <p:txBody>
          <a:bodyPr wrap="none" rtlCol="0">
            <a:spAutoFit/>
          </a:bodyPr>
          <a:lstStyle/>
          <a:p>
            <a:r>
              <a:rPr lang="en-US"/>
              <a:t>Academic Year </a:t>
            </a:r>
          </a:p>
        </p:txBody>
      </p:sp>
      <p:sp>
        <p:nvSpPr>
          <p:cNvPr id="29" name="TextBox 28">
            <a:extLst>
              <a:ext uri="{FF2B5EF4-FFF2-40B4-BE49-F238E27FC236}">
                <a16:creationId xmlns:a16="http://schemas.microsoft.com/office/drawing/2014/main" id="{2C24D2EA-6485-6897-C577-F3D33B310A84}"/>
              </a:ext>
            </a:extLst>
          </p:cNvPr>
          <p:cNvSpPr txBox="1"/>
          <p:nvPr/>
        </p:nvSpPr>
        <p:spPr>
          <a:xfrm>
            <a:off x="3148491" y="5170309"/>
            <a:ext cx="1200137" cy="369332"/>
          </a:xfrm>
          <a:prstGeom prst="rect">
            <a:avLst/>
          </a:prstGeom>
          <a:noFill/>
        </p:spPr>
        <p:txBody>
          <a:bodyPr wrap="none" rtlCol="0">
            <a:spAutoFit/>
          </a:bodyPr>
          <a:lstStyle/>
          <a:p>
            <a:r>
              <a:rPr lang="en-US"/>
              <a:t>Fiscal Year </a:t>
            </a:r>
          </a:p>
        </p:txBody>
      </p:sp>
      <p:sp>
        <p:nvSpPr>
          <p:cNvPr id="30" name="TextBox 29">
            <a:extLst>
              <a:ext uri="{FF2B5EF4-FFF2-40B4-BE49-F238E27FC236}">
                <a16:creationId xmlns:a16="http://schemas.microsoft.com/office/drawing/2014/main" id="{8537B14F-F7E8-05A2-F03D-9EDFABD8DD70}"/>
              </a:ext>
            </a:extLst>
          </p:cNvPr>
          <p:cNvSpPr txBox="1"/>
          <p:nvPr/>
        </p:nvSpPr>
        <p:spPr>
          <a:xfrm>
            <a:off x="6177048" y="5106141"/>
            <a:ext cx="1368323" cy="369332"/>
          </a:xfrm>
          <a:prstGeom prst="rect">
            <a:avLst/>
          </a:prstGeom>
          <a:noFill/>
        </p:spPr>
        <p:txBody>
          <a:bodyPr wrap="none" rtlCol="0">
            <a:spAutoFit/>
          </a:bodyPr>
          <a:lstStyle/>
          <a:p>
            <a:r>
              <a:rPr lang="en-US"/>
              <a:t>Benefit Year </a:t>
            </a:r>
          </a:p>
        </p:txBody>
      </p:sp>
      <p:sp>
        <p:nvSpPr>
          <p:cNvPr id="31" name="TextBox 30">
            <a:extLst>
              <a:ext uri="{FF2B5EF4-FFF2-40B4-BE49-F238E27FC236}">
                <a16:creationId xmlns:a16="http://schemas.microsoft.com/office/drawing/2014/main" id="{57A4AC29-630D-4B80-BB75-BEA4AC780056}"/>
              </a:ext>
            </a:extLst>
          </p:cNvPr>
          <p:cNvSpPr txBox="1"/>
          <p:nvPr/>
        </p:nvSpPr>
        <p:spPr>
          <a:xfrm>
            <a:off x="8844149" y="5082691"/>
            <a:ext cx="2063835" cy="369332"/>
          </a:xfrm>
          <a:prstGeom prst="rect">
            <a:avLst/>
          </a:prstGeom>
          <a:noFill/>
        </p:spPr>
        <p:txBody>
          <a:bodyPr wrap="none" rtlCol="0">
            <a:spAutoFit/>
          </a:bodyPr>
          <a:lstStyle/>
          <a:p>
            <a:r>
              <a:rPr lang="en-US"/>
              <a:t>Faculty Recruitment</a:t>
            </a:r>
          </a:p>
        </p:txBody>
      </p:sp>
      <p:sp>
        <p:nvSpPr>
          <p:cNvPr id="32" name="TextBox 31">
            <a:extLst>
              <a:ext uri="{FF2B5EF4-FFF2-40B4-BE49-F238E27FC236}">
                <a16:creationId xmlns:a16="http://schemas.microsoft.com/office/drawing/2014/main" id="{3DF1CF59-A997-BE44-DAC0-5666E6A6FFAD}"/>
              </a:ext>
            </a:extLst>
          </p:cNvPr>
          <p:cNvSpPr txBox="1"/>
          <p:nvPr/>
        </p:nvSpPr>
        <p:spPr>
          <a:xfrm>
            <a:off x="771627" y="5593497"/>
            <a:ext cx="1364669" cy="646331"/>
          </a:xfrm>
          <a:prstGeom prst="rect">
            <a:avLst/>
          </a:prstGeom>
          <a:noFill/>
        </p:spPr>
        <p:txBody>
          <a:bodyPr wrap="none" rtlCol="0">
            <a:spAutoFit/>
          </a:bodyPr>
          <a:lstStyle/>
          <a:p>
            <a:r>
              <a:rPr lang="en-US"/>
              <a:t>Non-Faculty </a:t>
            </a:r>
          </a:p>
          <a:p>
            <a:r>
              <a:rPr lang="en-US"/>
              <a:t>Recruitment</a:t>
            </a:r>
          </a:p>
        </p:txBody>
      </p:sp>
      <p:sp>
        <p:nvSpPr>
          <p:cNvPr id="33" name="TextBox 32">
            <a:extLst>
              <a:ext uri="{FF2B5EF4-FFF2-40B4-BE49-F238E27FC236}">
                <a16:creationId xmlns:a16="http://schemas.microsoft.com/office/drawing/2014/main" id="{6A3D4293-C3B9-812D-3BCD-65FD8DC8C4C3}"/>
              </a:ext>
            </a:extLst>
          </p:cNvPr>
          <p:cNvSpPr txBox="1"/>
          <p:nvPr/>
        </p:nvSpPr>
        <p:spPr>
          <a:xfrm>
            <a:off x="3219607" y="5639949"/>
            <a:ext cx="2171748" cy="369332"/>
          </a:xfrm>
          <a:prstGeom prst="rect">
            <a:avLst/>
          </a:prstGeom>
          <a:noFill/>
        </p:spPr>
        <p:txBody>
          <a:bodyPr wrap="none" rtlCol="0">
            <a:spAutoFit/>
          </a:bodyPr>
          <a:lstStyle/>
          <a:p>
            <a:r>
              <a:rPr lang="en-US"/>
              <a:t>Budget Development</a:t>
            </a:r>
          </a:p>
        </p:txBody>
      </p:sp>
      <p:sp>
        <p:nvSpPr>
          <p:cNvPr id="34" name="Rectangle 33">
            <a:extLst>
              <a:ext uri="{FF2B5EF4-FFF2-40B4-BE49-F238E27FC236}">
                <a16:creationId xmlns:a16="http://schemas.microsoft.com/office/drawing/2014/main" id="{E882937C-8E5A-7797-45FE-2724181B8335}"/>
              </a:ext>
            </a:extLst>
          </p:cNvPr>
          <p:cNvSpPr/>
          <p:nvPr/>
        </p:nvSpPr>
        <p:spPr>
          <a:xfrm>
            <a:off x="5882546" y="5741540"/>
            <a:ext cx="209550" cy="156554"/>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5982407-E1A4-843C-93FD-EFFACFB851B7}"/>
              </a:ext>
            </a:extLst>
          </p:cNvPr>
          <p:cNvSpPr txBox="1"/>
          <p:nvPr/>
        </p:nvSpPr>
        <p:spPr>
          <a:xfrm>
            <a:off x="6204859" y="5635151"/>
            <a:ext cx="1848519" cy="646331"/>
          </a:xfrm>
          <a:prstGeom prst="rect">
            <a:avLst/>
          </a:prstGeom>
          <a:noFill/>
        </p:spPr>
        <p:txBody>
          <a:bodyPr wrap="none" rtlCol="0">
            <a:spAutoFit/>
          </a:bodyPr>
          <a:lstStyle/>
          <a:p>
            <a:r>
              <a:rPr lang="en-US"/>
              <a:t>Salary </a:t>
            </a:r>
          </a:p>
          <a:p>
            <a:r>
              <a:rPr lang="en-US"/>
              <a:t>Recommendation</a:t>
            </a:r>
          </a:p>
        </p:txBody>
      </p:sp>
      <p:sp>
        <p:nvSpPr>
          <p:cNvPr id="36" name="Rectangle 35">
            <a:extLst>
              <a:ext uri="{FF2B5EF4-FFF2-40B4-BE49-F238E27FC236}">
                <a16:creationId xmlns:a16="http://schemas.microsoft.com/office/drawing/2014/main" id="{73BCC88B-55DD-22DE-0A17-5D8986BAECF7}"/>
              </a:ext>
            </a:extLst>
          </p:cNvPr>
          <p:cNvSpPr/>
          <p:nvPr/>
        </p:nvSpPr>
        <p:spPr>
          <a:xfrm>
            <a:off x="-1" y="3886119"/>
            <a:ext cx="12496799" cy="173224"/>
          </a:xfrm>
          <a:prstGeom prst="rect">
            <a:avLst/>
          </a:prstGeom>
          <a:solidFill>
            <a:schemeClr val="accent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41E61EF-7936-0952-C01E-0BC63E4685C9}"/>
              </a:ext>
            </a:extLst>
          </p:cNvPr>
          <p:cNvSpPr/>
          <p:nvPr/>
        </p:nvSpPr>
        <p:spPr>
          <a:xfrm>
            <a:off x="8640813" y="5695492"/>
            <a:ext cx="209550" cy="156554"/>
          </a:xfrm>
          <a:prstGeom prst="rect">
            <a:avLst/>
          </a:prstGeom>
          <a:solidFill>
            <a:schemeClr val="accent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1D82D11-8DCF-DD5F-F771-E4E46DC6B2D9}"/>
              </a:ext>
            </a:extLst>
          </p:cNvPr>
          <p:cNvSpPr txBox="1"/>
          <p:nvPr/>
        </p:nvSpPr>
        <p:spPr>
          <a:xfrm>
            <a:off x="8967837" y="5553047"/>
            <a:ext cx="2796086" cy="369332"/>
          </a:xfrm>
          <a:prstGeom prst="rect">
            <a:avLst/>
          </a:prstGeom>
          <a:noFill/>
        </p:spPr>
        <p:txBody>
          <a:bodyPr wrap="none" rtlCol="0">
            <a:spAutoFit/>
          </a:bodyPr>
          <a:lstStyle/>
          <a:p>
            <a:r>
              <a:rPr lang="en-US"/>
              <a:t>Non-Faculty Reclassification</a:t>
            </a:r>
          </a:p>
        </p:txBody>
      </p:sp>
    </p:spTree>
    <p:extLst>
      <p:ext uri="{BB962C8B-B14F-4D97-AF65-F5344CB8AC3E}">
        <p14:creationId xmlns:p14="http://schemas.microsoft.com/office/powerpoint/2010/main" val="352002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0-#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0-#ppt_w/2"/>
                                          </p:val>
                                        </p:tav>
                                        <p:tav tm="100000">
                                          <p:val>
                                            <p:strVal val="#ppt_x"/>
                                          </p:val>
                                        </p:tav>
                                      </p:tavLst>
                                    </p:anim>
                                    <p:anim calcmode="lin" valueType="num">
                                      <p:cBhvr additive="base">
                                        <p:cTn id="31" dur="500" fill="hold"/>
                                        <p:tgtEl>
                                          <p:spTgt spid="29"/>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0-#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0-#ppt_w/2"/>
                                          </p:val>
                                        </p:tav>
                                        <p:tav tm="100000">
                                          <p:val>
                                            <p:strVal val="#ppt_x"/>
                                          </p:val>
                                        </p:tav>
                                      </p:tavLst>
                                    </p:anim>
                                    <p:anim calcmode="lin" valueType="num">
                                      <p:cBhvr additive="base">
                                        <p:cTn id="50"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0-#ppt_w/2"/>
                                          </p:val>
                                        </p:tav>
                                        <p:tav tm="100000">
                                          <p:val>
                                            <p:strVal val="#ppt_x"/>
                                          </p:val>
                                        </p:tav>
                                      </p:tavLst>
                                    </p:anim>
                                    <p:anim calcmode="lin" valueType="num">
                                      <p:cBhvr additive="base">
                                        <p:cTn id="56" dur="500" fill="hold"/>
                                        <p:tgtEl>
                                          <p:spTgt spid="13"/>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0-#ppt_w/2"/>
                                          </p:val>
                                        </p:tav>
                                        <p:tav tm="100000">
                                          <p:val>
                                            <p:strVal val="#ppt_x"/>
                                          </p:val>
                                        </p:tav>
                                      </p:tavLst>
                                    </p:anim>
                                    <p:anim calcmode="lin" valueType="num">
                                      <p:cBhvr additive="base">
                                        <p:cTn id="60" dur="500" fill="hold"/>
                                        <p:tgtEl>
                                          <p:spTgt spid="31"/>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0-#ppt_w/2"/>
                                          </p:val>
                                        </p:tav>
                                        <p:tav tm="100000">
                                          <p:val>
                                            <p:strVal val="#ppt_x"/>
                                          </p:val>
                                        </p:tav>
                                      </p:tavLst>
                                    </p:anim>
                                    <p:anim calcmode="lin" valueType="num">
                                      <p:cBhvr additive="base">
                                        <p:cTn id="64" dur="500" fill="hold"/>
                                        <p:tgtEl>
                                          <p:spTgt spid="22"/>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0-#ppt_w/2"/>
                                          </p:val>
                                        </p:tav>
                                        <p:tav tm="100000">
                                          <p:val>
                                            <p:strVal val="#ppt_x"/>
                                          </p:val>
                                        </p:tav>
                                      </p:tavLst>
                                    </p:anim>
                                    <p:anim calcmode="lin" valueType="num">
                                      <p:cBhvr additive="base">
                                        <p:cTn id="6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additive="base">
                                        <p:cTn id="74" dur="500" fill="hold"/>
                                        <p:tgtEl>
                                          <p:spTgt spid="12"/>
                                        </p:tgtEl>
                                        <p:attrNameLst>
                                          <p:attrName>ppt_x</p:attrName>
                                        </p:attrNameLst>
                                      </p:cBhvr>
                                      <p:tavLst>
                                        <p:tav tm="0">
                                          <p:val>
                                            <p:strVal val="0-#ppt_w/2"/>
                                          </p:val>
                                        </p:tav>
                                        <p:tav tm="100000">
                                          <p:val>
                                            <p:strVal val="#ppt_x"/>
                                          </p:val>
                                        </p:tav>
                                      </p:tavLst>
                                    </p:anim>
                                    <p:anim calcmode="lin" valueType="num">
                                      <p:cBhvr additive="base">
                                        <p:cTn id="75" dur="500" fill="hold"/>
                                        <p:tgtEl>
                                          <p:spTgt spid="12"/>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0-#ppt_w/2"/>
                                          </p:val>
                                        </p:tav>
                                        <p:tav tm="100000">
                                          <p:val>
                                            <p:strVal val="#ppt_x"/>
                                          </p:val>
                                        </p:tav>
                                      </p:tavLst>
                                    </p:anim>
                                    <p:anim calcmode="lin" valueType="num">
                                      <p:cBhvr additive="base">
                                        <p:cTn id="79" dur="500" fill="hold"/>
                                        <p:tgtEl>
                                          <p:spTgt spid="25"/>
                                        </p:tgtEl>
                                        <p:attrNameLst>
                                          <p:attrName>ppt_y</p:attrName>
                                        </p:attrNameLst>
                                      </p:cBhvr>
                                      <p:tavLst>
                                        <p:tav tm="0">
                                          <p:val>
                                            <p:strVal val="#ppt_y"/>
                                          </p:val>
                                        </p:tav>
                                        <p:tav tm="100000">
                                          <p:val>
                                            <p:strVal val="#ppt_y"/>
                                          </p:val>
                                        </p:tav>
                                      </p:tavLst>
                                    </p:anim>
                                  </p:childTnLst>
                                </p:cTn>
                              </p:par>
                              <p:par>
                                <p:cTn id="80" presetID="2" presetClass="entr" presetSubtype="8"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additive="base">
                                        <p:cTn id="82" dur="500" fill="hold"/>
                                        <p:tgtEl>
                                          <p:spTgt spid="32"/>
                                        </p:tgtEl>
                                        <p:attrNameLst>
                                          <p:attrName>ppt_x</p:attrName>
                                        </p:attrNameLst>
                                      </p:cBhvr>
                                      <p:tavLst>
                                        <p:tav tm="0">
                                          <p:val>
                                            <p:strVal val="0-#ppt_w/2"/>
                                          </p:val>
                                        </p:tav>
                                        <p:tav tm="100000">
                                          <p:val>
                                            <p:strVal val="#ppt_x"/>
                                          </p:val>
                                        </p:tav>
                                      </p:tavLst>
                                    </p:anim>
                                    <p:anim calcmode="lin" valueType="num">
                                      <p:cBhvr additive="base">
                                        <p:cTn id="83"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additive="base">
                                        <p:cTn id="88" dur="500" fill="hold"/>
                                        <p:tgtEl>
                                          <p:spTgt spid="20"/>
                                        </p:tgtEl>
                                        <p:attrNameLst>
                                          <p:attrName>ppt_x</p:attrName>
                                        </p:attrNameLst>
                                      </p:cBhvr>
                                      <p:tavLst>
                                        <p:tav tm="0">
                                          <p:val>
                                            <p:strVal val="0-#ppt_w/2"/>
                                          </p:val>
                                        </p:tav>
                                        <p:tav tm="100000">
                                          <p:val>
                                            <p:strVal val="#ppt_x"/>
                                          </p:val>
                                        </p:tav>
                                      </p:tavLst>
                                    </p:anim>
                                    <p:anim calcmode="lin" valueType="num">
                                      <p:cBhvr additive="base">
                                        <p:cTn id="89" dur="500" fill="hold"/>
                                        <p:tgtEl>
                                          <p:spTgt spid="20"/>
                                        </p:tgtEl>
                                        <p:attrNameLst>
                                          <p:attrName>ppt_y</p:attrName>
                                        </p:attrNameLst>
                                      </p:cBhvr>
                                      <p:tavLst>
                                        <p:tav tm="0">
                                          <p:val>
                                            <p:strVal val="#ppt_y"/>
                                          </p:val>
                                        </p:tav>
                                        <p:tav tm="100000">
                                          <p:val>
                                            <p:strVal val="#ppt_y"/>
                                          </p:val>
                                        </p:tav>
                                      </p:tavLst>
                                    </p:anim>
                                  </p:childTnLst>
                                </p:cTn>
                              </p:par>
                              <p:par>
                                <p:cTn id="90" presetID="2" presetClass="entr" presetSubtype="8"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additive="base">
                                        <p:cTn id="92" dur="500" fill="hold"/>
                                        <p:tgtEl>
                                          <p:spTgt spid="26"/>
                                        </p:tgtEl>
                                        <p:attrNameLst>
                                          <p:attrName>ppt_x</p:attrName>
                                        </p:attrNameLst>
                                      </p:cBhvr>
                                      <p:tavLst>
                                        <p:tav tm="0">
                                          <p:val>
                                            <p:strVal val="0-#ppt_w/2"/>
                                          </p:val>
                                        </p:tav>
                                        <p:tav tm="100000">
                                          <p:val>
                                            <p:strVal val="#ppt_x"/>
                                          </p:val>
                                        </p:tav>
                                      </p:tavLst>
                                    </p:anim>
                                    <p:anim calcmode="lin" valueType="num">
                                      <p:cBhvr additive="base">
                                        <p:cTn id="93" dur="500" fill="hold"/>
                                        <p:tgtEl>
                                          <p:spTgt spid="26"/>
                                        </p:tgtEl>
                                        <p:attrNameLst>
                                          <p:attrName>ppt_y</p:attrName>
                                        </p:attrNameLst>
                                      </p:cBhvr>
                                      <p:tavLst>
                                        <p:tav tm="0">
                                          <p:val>
                                            <p:strVal val="#ppt_y"/>
                                          </p:val>
                                        </p:tav>
                                        <p:tav tm="100000">
                                          <p:val>
                                            <p:strVal val="#ppt_y"/>
                                          </p:val>
                                        </p:tav>
                                      </p:tavLst>
                                    </p:anim>
                                  </p:childTnLst>
                                </p:cTn>
                              </p:par>
                              <p:par>
                                <p:cTn id="94" presetID="2" presetClass="entr" presetSubtype="8"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additive="base">
                                        <p:cTn id="96" dur="500" fill="hold"/>
                                        <p:tgtEl>
                                          <p:spTgt spid="33"/>
                                        </p:tgtEl>
                                        <p:attrNameLst>
                                          <p:attrName>ppt_x</p:attrName>
                                        </p:attrNameLst>
                                      </p:cBhvr>
                                      <p:tavLst>
                                        <p:tav tm="0">
                                          <p:val>
                                            <p:strVal val="0-#ppt_w/2"/>
                                          </p:val>
                                        </p:tav>
                                        <p:tav tm="100000">
                                          <p:val>
                                            <p:strVal val="#ppt_x"/>
                                          </p:val>
                                        </p:tav>
                                      </p:tavLst>
                                    </p:anim>
                                    <p:anim calcmode="lin" valueType="num">
                                      <p:cBhvr additive="base">
                                        <p:cTn id="97" dur="500" fill="hold"/>
                                        <p:tgtEl>
                                          <p:spTgt spid="33"/>
                                        </p:tgtEl>
                                        <p:attrNameLst>
                                          <p:attrName>ppt_y</p:attrName>
                                        </p:attrNameLst>
                                      </p:cBhvr>
                                      <p:tavLst>
                                        <p:tav tm="0">
                                          <p:val>
                                            <p:strVal val="#ppt_y"/>
                                          </p:val>
                                        </p:tav>
                                        <p:tav tm="100000">
                                          <p:val>
                                            <p:strVal val="#ppt_y"/>
                                          </p:val>
                                        </p:tav>
                                      </p:tavLst>
                                    </p:anim>
                                  </p:childTnLst>
                                </p:cTn>
                              </p:par>
                            </p:childTnLst>
                          </p:cTn>
                        </p:par>
                        <p:par>
                          <p:cTn id="98" fill="hold">
                            <p:stCondLst>
                              <p:cond delay="500"/>
                            </p:stCondLst>
                            <p:childTnLst>
                              <p:par>
                                <p:cTn id="99" presetID="2" presetClass="entr" presetSubtype="8" fill="hold" grpId="0" nodeType="afterEffect">
                                  <p:stCondLst>
                                    <p:cond delay="0"/>
                                  </p:stCondLst>
                                  <p:childTnLst>
                                    <p:set>
                                      <p:cBhvr>
                                        <p:cTn id="100" dur="1" fill="hold">
                                          <p:stCondLst>
                                            <p:cond delay="0"/>
                                          </p:stCondLst>
                                        </p:cTn>
                                        <p:tgtEl>
                                          <p:spTgt spid="9"/>
                                        </p:tgtEl>
                                        <p:attrNameLst>
                                          <p:attrName>style.visibility</p:attrName>
                                        </p:attrNameLst>
                                      </p:cBhvr>
                                      <p:to>
                                        <p:strVal val="visible"/>
                                      </p:to>
                                    </p:set>
                                    <p:anim calcmode="lin" valueType="num">
                                      <p:cBhvr additive="base">
                                        <p:cTn id="101" dur="500" fill="hold"/>
                                        <p:tgtEl>
                                          <p:spTgt spid="9"/>
                                        </p:tgtEl>
                                        <p:attrNameLst>
                                          <p:attrName>ppt_x</p:attrName>
                                        </p:attrNameLst>
                                      </p:cBhvr>
                                      <p:tavLst>
                                        <p:tav tm="0">
                                          <p:val>
                                            <p:strVal val="0-#ppt_w/2"/>
                                          </p:val>
                                        </p:tav>
                                        <p:tav tm="100000">
                                          <p:val>
                                            <p:strVal val="#ppt_x"/>
                                          </p:val>
                                        </p:tav>
                                      </p:tavLst>
                                    </p:anim>
                                    <p:anim calcmode="lin" valueType="num">
                                      <p:cBhvr additive="base">
                                        <p:cTn id="10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8" fill="hold" grpId="0" nodeType="clickEffect">
                                  <p:stCondLst>
                                    <p:cond delay="0"/>
                                  </p:stCondLst>
                                  <p:childTnLst>
                                    <p:set>
                                      <p:cBhvr>
                                        <p:cTn id="106" dur="1" fill="hold">
                                          <p:stCondLst>
                                            <p:cond delay="0"/>
                                          </p:stCondLst>
                                        </p:cTn>
                                        <p:tgtEl>
                                          <p:spTgt spid="8"/>
                                        </p:tgtEl>
                                        <p:attrNameLst>
                                          <p:attrName>style.visibility</p:attrName>
                                        </p:attrNameLst>
                                      </p:cBhvr>
                                      <p:to>
                                        <p:strVal val="visible"/>
                                      </p:to>
                                    </p:set>
                                    <p:anim calcmode="lin" valueType="num">
                                      <p:cBhvr additive="base">
                                        <p:cTn id="107" dur="500" fill="hold"/>
                                        <p:tgtEl>
                                          <p:spTgt spid="8"/>
                                        </p:tgtEl>
                                        <p:attrNameLst>
                                          <p:attrName>ppt_x</p:attrName>
                                        </p:attrNameLst>
                                      </p:cBhvr>
                                      <p:tavLst>
                                        <p:tav tm="0">
                                          <p:val>
                                            <p:strVal val="0-#ppt_w/2"/>
                                          </p:val>
                                        </p:tav>
                                        <p:tav tm="100000">
                                          <p:val>
                                            <p:strVal val="#ppt_x"/>
                                          </p:val>
                                        </p:tav>
                                      </p:tavLst>
                                    </p:anim>
                                    <p:anim calcmode="lin" valueType="num">
                                      <p:cBhvr additive="base">
                                        <p:cTn id="108" dur="500" fill="hold"/>
                                        <p:tgtEl>
                                          <p:spTgt spid="8"/>
                                        </p:tgtEl>
                                        <p:attrNameLst>
                                          <p:attrName>ppt_y</p:attrName>
                                        </p:attrNameLst>
                                      </p:cBhvr>
                                      <p:tavLst>
                                        <p:tav tm="0">
                                          <p:val>
                                            <p:strVal val="#ppt_y"/>
                                          </p:val>
                                        </p:tav>
                                        <p:tav tm="100000">
                                          <p:val>
                                            <p:strVal val="#ppt_y"/>
                                          </p:val>
                                        </p:tav>
                                      </p:tavLst>
                                    </p:anim>
                                  </p:childTnLst>
                                </p:cTn>
                              </p:par>
                              <p:par>
                                <p:cTn id="109" presetID="2" presetClass="entr" presetSubtype="8" fill="hold" grpId="0" nodeType="withEffect">
                                  <p:stCondLst>
                                    <p:cond delay="0"/>
                                  </p:stCondLst>
                                  <p:childTnLst>
                                    <p:set>
                                      <p:cBhvr>
                                        <p:cTn id="110" dur="1" fill="hold">
                                          <p:stCondLst>
                                            <p:cond delay="0"/>
                                          </p:stCondLst>
                                        </p:cTn>
                                        <p:tgtEl>
                                          <p:spTgt spid="34"/>
                                        </p:tgtEl>
                                        <p:attrNameLst>
                                          <p:attrName>style.visibility</p:attrName>
                                        </p:attrNameLst>
                                      </p:cBhvr>
                                      <p:to>
                                        <p:strVal val="visible"/>
                                      </p:to>
                                    </p:set>
                                    <p:anim calcmode="lin" valueType="num">
                                      <p:cBhvr additive="base">
                                        <p:cTn id="111" dur="500" fill="hold"/>
                                        <p:tgtEl>
                                          <p:spTgt spid="34"/>
                                        </p:tgtEl>
                                        <p:attrNameLst>
                                          <p:attrName>ppt_x</p:attrName>
                                        </p:attrNameLst>
                                      </p:cBhvr>
                                      <p:tavLst>
                                        <p:tav tm="0">
                                          <p:val>
                                            <p:strVal val="0-#ppt_w/2"/>
                                          </p:val>
                                        </p:tav>
                                        <p:tav tm="100000">
                                          <p:val>
                                            <p:strVal val="#ppt_x"/>
                                          </p:val>
                                        </p:tav>
                                      </p:tavLst>
                                    </p:anim>
                                    <p:anim calcmode="lin" valueType="num">
                                      <p:cBhvr additive="base">
                                        <p:cTn id="112" dur="500" fill="hold"/>
                                        <p:tgtEl>
                                          <p:spTgt spid="34"/>
                                        </p:tgtEl>
                                        <p:attrNameLst>
                                          <p:attrName>ppt_y</p:attrName>
                                        </p:attrNameLst>
                                      </p:cBhvr>
                                      <p:tavLst>
                                        <p:tav tm="0">
                                          <p:val>
                                            <p:strVal val="#ppt_y"/>
                                          </p:val>
                                        </p:tav>
                                        <p:tav tm="100000">
                                          <p:val>
                                            <p:strVal val="#ppt_y"/>
                                          </p:val>
                                        </p:tav>
                                      </p:tavLst>
                                    </p:anim>
                                  </p:childTnLst>
                                </p:cTn>
                              </p:par>
                              <p:par>
                                <p:cTn id="113" presetID="2" presetClass="entr" presetSubtype="8" fill="hold" grpId="0" nodeType="withEffect">
                                  <p:stCondLst>
                                    <p:cond delay="0"/>
                                  </p:stCondLst>
                                  <p:childTnLst>
                                    <p:set>
                                      <p:cBhvr>
                                        <p:cTn id="114" dur="1" fill="hold">
                                          <p:stCondLst>
                                            <p:cond delay="0"/>
                                          </p:stCondLst>
                                        </p:cTn>
                                        <p:tgtEl>
                                          <p:spTgt spid="35"/>
                                        </p:tgtEl>
                                        <p:attrNameLst>
                                          <p:attrName>style.visibility</p:attrName>
                                        </p:attrNameLst>
                                      </p:cBhvr>
                                      <p:to>
                                        <p:strVal val="visible"/>
                                      </p:to>
                                    </p:set>
                                    <p:anim calcmode="lin" valueType="num">
                                      <p:cBhvr additive="base">
                                        <p:cTn id="115" dur="500" fill="hold"/>
                                        <p:tgtEl>
                                          <p:spTgt spid="35"/>
                                        </p:tgtEl>
                                        <p:attrNameLst>
                                          <p:attrName>ppt_x</p:attrName>
                                        </p:attrNameLst>
                                      </p:cBhvr>
                                      <p:tavLst>
                                        <p:tav tm="0">
                                          <p:val>
                                            <p:strVal val="0-#ppt_w/2"/>
                                          </p:val>
                                        </p:tav>
                                        <p:tav tm="100000">
                                          <p:val>
                                            <p:strVal val="#ppt_x"/>
                                          </p:val>
                                        </p:tav>
                                      </p:tavLst>
                                    </p:anim>
                                    <p:anim calcmode="lin" valueType="num">
                                      <p:cBhvr additive="base">
                                        <p:cTn id="11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36"/>
                                        </p:tgtEl>
                                        <p:attrNameLst>
                                          <p:attrName>style.visibility</p:attrName>
                                        </p:attrNameLst>
                                      </p:cBhvr>
                                      <p:to>
                                        <p:strVal val="visible"/>
                                      </p:to>
                                    </p:set>
                                    <p:anim calcmode="lin" valueType="num">
                                      <p:cBhvr additive="base">
                                        <p:cTn id="121" dur="500" fill="hold"/>
                                        <p:tgtEl>
                                          <p:spTgt spid="36"/>
                                        </p:tgtEl>
                                        <p:attrNameLst>
                                          <p:attrName>ppt_x</p:attrName>
                                        </p:attrNameLst>
                                      </p:cBhvr>
                                      <p:tavLst>
                                        <p:tav tm="0">
                                          <p:val>
                                            <p:strVal val="0-#ppt_w/2"/>
                                          </p:val>
                                        </p:tav>
                                        <p:tav tm="100000">
                                          <p:val>
                                            <p:strVal val="#ppt_x"/>
                                          </p:val>
                                        </p:tav>
                                      </p:tavLst>
                                    </p:anim>
                                    <p:anim calcmode="lin" valueType="num">
                                      <p:cBhvr additive="base">
                                        <p:cTn id="122" dur="500" fill="hold"/>
                                        <p:tgtEl>
                                          <p:spTgt spid="36"/>
                                        </p:tgtEl>
                                        <p:attrNameLst>
                                          <p:attrName>ppt_y</p:attrName>
                                        </p:attrNameLst>
                                      </p:cBhvr>
                                      <p:tavLst>
                                        <p:tav tm="0">
                                          <p:val>
                                            <p:strVal val="#ppt_y"/>
                                          </p:val>
                                        </p:tav>
                                        <p:tav tm="100000">
                                          <p:val>
                                            <p:strVal val="#ppt_y"/>
                                          </p:val>
                                        </p:tav>
                                      </p:tavLst>
                                    </p:anim>
                                  </p:childTnLst>
                                </p:cTn>
                              </p:par>
                              <p:par>
                                <p:cTn id="123" presetID="2" presetClass="entr" presetSubtype="8" fill="hold" grpId="0" nodeType="withEffect">
                                  <p:stCondLst>
                                    <p:cond delay="0"/>
                                  </p:stCondLst>
                                  <p:childTnLst>
                                    <p:set>
                                      <p:cBhvr>
                                        <p:cTn id="124" dur="1" fill="hold">
                                          <p:stCondLst>
                                            <p:cond delay="0"/>
                                          </p:stCondLst>
                                        </p:cTn>
                                        <p:tgtEl>
                                          <p:spTgt spid="37"/>
                                        </p:tgtEl>
                                        <p:attrNameLst>
                                          <p:attrName>style.visibility</p:attrName>
                                        </p:attrNameLst>
                                      </p:cBhvr>
                                      <p:to>
                                        <p:strVal val="visible"/>
                                      </p:to>
                                    </p:set>
                                    <p:anim calcmode="lin" valueType="num">
                                      <p:cBhvr additive="base">
                                        <p:cTn id="125" dur="500" fill="hold"/>
                                        <p:tgtEl>
                                          <p:spTgt spid="37"/>
                                        </p:tgtEl>
                                        <p:attrNameLst>
                                          <p:attrName>ppt_x</p:attrName>
                                        </p:attrNameLst>
                                      </p:cBhvr>
                                      <p:tavLst>
                                        <p:tav tm="0">
                                          <p:val>
                                            <p:strVal val="0-#ppt_w/2"/>
                                          </p:val>
                                        </p:tav>
                                        <p:tav tm="100000">
                                          <p:val>
                                            <p:strVal val="#ppt_x"/>
                                          </p:val>
                                        </p:tav>
                                      </p:tavLst>
                                    </p:anim>
                                    <p:anim calcmode="lin" valueType="num">
                                      <p:cBhvr additive="base">
                                        <p:cTn id="126" dur="500" fill="hold"/>
                                        <p:tgtEl>
                                          <p:spTgt spid="37"/>
                                        </p:tgtEl>
                                        <p:attrNameLst>
                                          <p:attrName>ppt_y</p:attrName>
                                        </p:attrNameLst>
                                      </p:cBhvr>
                                      <p:tavLst>
                                        <p:tav tm="0">
                                          <p:val>
                                            <p:strVal val="#ppt_y"/>
                                          </p:val>
                                        </p:tav>
                                        <p:tav tm="100000">
                                          <p:val>
                                            <p:strVal val="#ppt_y"/>
                                          </p:val>
                                        </p:tav>
                                      </p:tavLst>
                                    </p:anim>
                                  </p:childTnLst>
                                </p:cTn>
                              </p:par>
                              <p:par>
                                <p:cTn id="127" presetID="2" presetClass="entr" presetSubtype="8" fill="hold" grpId="0" nodeType="withEffect">
                                  <p:stCondLst>
                                    <p:cond delay="0"/>
                                  </p:stCondLst>
                                  <p:childTnLst>
                                    <p:set>
                                      <p:cBhvr>
                                        <p:cTn id="128" dur="1" fill="hold">
                                          <p:stCondLst>
                                            <p:cond delay="0"/>
                                          </p:stCondLst>
                                        </p:cTn>
                                        <p:tgtEl>
                                          <p:spTgt spid="38"/>
                                        </p:tgtEl>
                                        <p:attrNameLst>
                                          <p:attrName>style.visibility</p:attrName>
                                        </p:attrNameLst>
                                      </p:cBhvr>
                                      <p:to>
                                        <p:strVal val="visible"/>
                                      </p:to>
                                    </p:set>
                                    <p:anim calcmode="lin" valueType="num">
                                      <p:cBhvr additive="base">
                                        <p:cTn id="129" dur="500" fill="hold"/>
                                        <p:tgtEl>
                                          <p:spTgt spid="38"/>
                                        </p:tgtEl>
                                        <p:attrNameLst>
                                          <p:attrName>ppt_x</p:attrName>
                                        </p:attrNameLst>
                                      </p:cBhvr>
                                      <p:tavLst>
                                        <p:tav tm="0">
                                          <p:val>
                                            <p:strVal val="0-#ppt_w/2"/>
                                          </p:val>
                                        </p:tav>
                                        <p:tav tm="100000">
                                          <p:val>
                                            <p:strVal val="#ppt_x"/>
                                          </p:val>
                                        </p:tav>
                                      </p:tavLst>
                                    </p:anim>
                                    <p:anim calcmode="lin" valueType="num">
                                      <p:cBhvr additive="base">
                                        <p:cTn id="130"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P spid="23" grpId="0" animBg="1"/>
      <p:bldP spid="24" grpId="0" animBg="1"/>
      <p:bldP spid="25" grpId="0" animBg="1"/>
      <p:bldP spid="26" grpId="0" animBg="1"/>
      <p:bldP spid="27" grpId="0" animBg="1"/>
      <p:bldP spid="28" grpId="0"/>
      <p:bldP spid="29" grpId="0"/>
      <p:bldP spid="30" grpId="0"/>
      <p:bldP spid="31" grpId="0"/>
      <p:bldP spid="32" grpId="0"/>
      <p:bldP spid="33" grpId="0"/>
      <p:bldP spid="34" grpId="0" animBg="1"/>
      <p:bldP spid="35" grpId="0"/>
      <p:bldP spid="36" grpId="0" animBg="1"/>
      <p:bldP spid="37"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7ED4D-66C8-3510-3274-2FAFDE44CF85}"/>
              </a:ext>
            </a:extLst>
          </p:cNvPr>
          <p:cNvSpPr>
            <a:spLocks noGrp="1"/>
          </p:cNvSpPr>
          <p:nvPr>
            <p:ph type="ftr" sz="quarter" idx="11"/>
          </p:nvPr>
        </p:nvSpPr>
        <p:spPr/>
        <p:txBody>
          <a:bodyPr/>
          <a:lstStyle/>
          <a:p>
            <a:r>
              <a:rPr lang="en-US"/>
              <a:t>Position planning reimagined</a:t>
            </a:r>
          </a:p>
        </p:txBody>
      </p:sp>
      <p:sp>
        <p:nvSpPr>
          <p:cNvPr id="3" name="Slide Number Placeholder 2">
            <a:extLst>
              <a:ext uri="{FF2B5EF4-FFF2-40B4-BE49-F238E27FC236}">
                <a16:creationId xmlns:a16="http://schemas.microsoft.com/office/drawing/2014/main" id="{2F2E7E24-E405-DDE8-0BA2-15084E3EE4F9}"/>
              </a:ext>
            </a:extLst>
          </p:cNvPr>
          <p:cNvSpPr>
            <a:spLocks noGrp="1"/>
          </p:cNvSpPr>
          <p:nvPr>
            <p:ph type="sldNum" sz="quarter" idx="12"/>
          </p:nvPr>
        </p:nvSpPr>
        <p:spPr/>
        <p:txBody>
          <a:bodyPr/>
          <a:lstStyle/>
          <a:p>
            <a:fld id="{5A640DB1-243D-164F-BD31-C408540BA241}" type="slidenum">
              <a:rPr lang="en-US" smtClean="0"/>
              <a:t>9</a:t>
            </a:fld>
            <a:endParaRPr lang="en-US"/>
          </a:p>
        </p:txBody>
      </p:sp>
      <p:sp>
        <p:nvSpPr>
          <p:cNvPr id="4" name="Title 3">
            <a:extLst>
              <a:ext uri="{FF2B5EF4-FFF2-40B4-BE49-F238E27FC236}">
                <a16:creationId xmlns:a16="http://schemas.microsoft.com/office/drawing/2014/main" id="{95DFB6F5-FC12-4F39-91CF-AE691D633B36}"/>
              </a:ext>
            </a:extLst>
          </p:cNvPr>
          <p:cNvSpPr>
            <a:spLocks noGrp="1"/>
          </p:cNvSpPr>
          <p:nvPr>
            <p:ph type="title"/>
          </p:nvPr>
        </p:nvSpPr>
        <p:spPr/>
        <p:txBody>
          <a:bodyPr/>
          <a:lstStyle/>
          <a:p>
            <a:r>
              <a:rPr lang="en-US"/>
              <a:t>contributing factors</a:t>
            </a:r>
          </a:p>
        </p:txBody>
      </p:sp>
      <p:pic>
        <p:nvPicPr>
          <p:cNvPr id="14" name="Content Placeholder 13" descr="Satellite dish outline">
            <a:extLst>
              <a:ext uri="{FF2B5EF4-FFF2-40B4-BE49-F238E27FC236}">
                <a16:creationId xmlns:a16="http://schemas.microsoft.com/office/drawing/2014/main" id="{427EEA11-185C-7DA5-4FD5-20D19E7C677E}"/>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747131" y="1190709"/>
            <a:ext cx="2402871" cy="2402871"/>
          </a:xfrm>
        </p:spPr>
      </p:pic>
      <p:pic>
        <p:nvPicPr>
          <p:cNvPr id="18" name="Content Placeholder 17" descr="Comment Important with solid fill">
            <a:extLst>
              <a:ext uri="{FF2B5EF4-FFF2-40B4-BE49-F238E27FC236}">
                <a16:creationId xmlns:a16="http://schemas.microsoft.com/office/drawing/2014/main" id="{ED9F6BF2-9AC0-CB99-816B-530296CB824F}"/>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tretch>
            <a:fillRect/>
          </a:stretch>
        </p:blipFill>
        <p:spPr>
          <a:xfrm>
            <a:off x="6231943" y="1190709"/>
            <a:ext cx="2402871" cy="2402871"/>
          </a:xfrm>
        </p:spPr>
      </p:pic>
      <p:pic>
        <p:nvPicPr>
          <p:cNvPr id="22" name="Content Placeholder 21" descr="Money outline">
            <a:extLst>
              <a:ext uri="{FF2B5EF4-FFF2-40B4-BE49-F238E27FC236}">
                <a16:creationId xmlns:a16="http://schemas.microsoft.com/office/drawing/2014/main" id="{7272B928-B3F6-D243-7046-4BF987EE1535}"/>
              </a:ext>
            </a:extLst>
          </p:cNvPr>
          <p:cNvPicPr>
            <a:picLocks noGrp="1" noChangeAspect="1"/>
          </p:cNvPicPr>
          <p:nvPr>
            <p:ph sz="quarter" idx="15"/>
          </p:nvPr>
        </p:nvPicPr>
        <p:blipFill>
          <a:blip r:embed="rId7">
            <a:extLst>
              <a:ext uri="{96DAC541-7B7A-43D3-8B79-37D633B846F1}">
                <asvg:svgBlip xmlns:asvg="http://schemas.microsoft.com/office/drawing/2016/SVG/main" r:embed="rId8"/>
              </a:ext>
            </a:extLst>
          </a:blip>
          <a:stretch>
            <a:fillRect/>
          </a:stretch>
        </p:blipFill>
        <p:spPr>
          <a:xfrm>
            <a:off x="3490331" y="3769675"/>
            <a:ext cx="2402871" cy="2402871"/>
          </a:xfrm>
        </p:spPr>
      </p:pic>
      <p:pic>
        <p:nvPicPr>
          <p:cNvPr id="24" name="Content Placeholder 23" descr="Mining tools with solid fill">
            <a:extLst>
              <a:ext uri="{FF2B5EF4-FFF2-40B4-BE49-F238E27FC236}">
                <a16:creationId xmlns:a16="http://schemas.microsoft.com/office/drawing/2014/main" id="{588C4E05-198C-6480-C60A-E599F87015AB}"/>
              </a:ext>
            </a:extLst>
          </p:cNvPr>
          <p:cNvPicPr>
            <a:picLocks noGrp="1" noChangeAspect="1"/>
          </p:cNvPicPr>
          <p:nvPr>
            <p:ph sz="quarter" idx="16"/>
          </p:nvPr>
        </p:nvPicPr>
        <p:blipFill>
          <a:blip r:embed="rId9">
            <a:extLst>
              <a:ext uri="{96DAC541-7B7A-43D3-8B79-37D633B846F1}">
                <asvg:svgBlip xmlns:asvg="http://schemas.microsoft.com/office/drawing/2016/SVG/main" r:embed="rId10"/>
              </a:ext>
            </a:extLst>
          </a:blip>
          <a:stretch>
            <a:fillRect/>
          </a:stretch>
        </p:blipFill>
        <p:spPr>
          <a:xfrm>
            <a:off x="8981493" y="3769675"/>
            <a:ext cx="2402871" cy="2402871"/>
          </a:xfrm>
        </p:spPr>
      </p:pic>
      <p:pic>
        <p:nvPicPr>
          <p:cNvPr id="20" name="Content Placeholder 19" descr="Management outline">
            <a:extLst>
              <a:ext uri="{FF2B5EF4-FFF2-40B4-BE49-F238E27FC236}">
                <a16:creationId xmlns:a16="http://schemas.microsoft.com/office/drawing/2014/main" id="{621F40FA-BABF-095B-EF08-AA8641204853}"/>
              </a:ext>
            </a:extLst>
          </p:cNvPr>
          <p:cNvPicPr>
            <a:picLocks noGrp="1" noChangeAspect="1"/>
          </p:cNvPicPr>
          <p:nvPr>
            <p:ph sz="quarter" idx="17"/>
          </p:nvPr>
        </p:nvPicPr>
        <p:blipFill>
          <a:blip r:embed="rId11">
            <a:extLst>
              <a:ext uri="{96DAC541-7B7A-43D3-8B79-37D633B846F1}">
                <asvg:svgBlip xmlns:asvg="http://schemas.microsoft.com/office/drawing/2016/SVG/main" r:embed="rId12"/>
              </a:ext>
            </a:extLst>
          </a:blip>
          <a:stretch>
            <a:fillRect/>
          </a:stretch>
        </p:blipFill>
        <p:spPr>
          <a:xfrm>
            <a:off x="8981493" y="1190709"/>
            <a:ext cx="2402871" cy="2402871"/>
          </a:xfrm>
        </p:spPr>
      </p:pic>
      <p:pic>
        <p:nvPicPr>
          <p:cNvPr id="16" name="Content Placeholder 15" descr="Stopwatch 25% with solid fill">
            <a:extLst>
              <a:ext uri="{FF2B5EF4-FFF2-40B4-BE49-F238E27FC236}">
                <a16:creationId xmlns:a16="http://schemas.microsoft.com/office/drawing/2014/main" id="{4031261F-AB5F-038F-F240-2203138EE460}"/>
              </a:ext>
            </a:extLst>
          </p:cNvPr>
          <p:cNvPicPr>
            <a:picLocks noGrp="1" noChangeAspect="1"/>
          </p:cNvPicPr>
          <p:nvPr>
            <p:ph sz="quarter" idx="18"/>
          </p:nvPr>
        </p:nvPicPr>
        <p:blipFill>
          <a:blip r:embed="rId13">
            <a:extLst>
              <a:ext uri="{96DAC541-7B7A-43D3-8B79-37D633B846F1}">
                <asvg:svgBlip xmlns:asvg="http://schemas.microsoft.com/office/drawing/2016/SVG/main" r:embed="rId14"/>
              </a:ext>
            </a:extLst>
          </a:blip>
          <a:srcRect/>
          <a:stretch/>
        </p:blipFill>
        <p:spPr>
          <a:xfrm>
            <a:off x="3490331" y="1190709"/>
            <a:ext cx="2402871" cy="2402871"/>
          </a:xfrm>
        </p:spPr>
      </p:pic>
      <p:pic>
        <p:nvPicPr>
          <p:cNvPr id="26" name="Content Placeholder 25" descr="Trophy with solid fill">
            <a:extLst>
              <a:ext uri="{FF2B5EF4-FFF2-40B4-BE49-F238E27FC236}">
                <a16:creationId xmlns:a16="http://schemas.microsoft.com/office/drawing/2014/main" id="{61A9FEAD-20FE-609C-DD23-C6E992DDB62D}"/>
              </a:ext>
            </a:extLst>
          </p:cNvPr>
          <p:cNvPicPr>
            <a:picLocks noGrp="1" noChangeAspect="1"/>
          </p:cNvPicPr>
          <p:nvPr>
            <p:ph sz="quarter" idx="19"/>
          </p:nvPr>
        </p:nvPicPr>
        <p:blipFill>
          <a:blip r:embed="rId15">
            <a:extLst>
              <a:ext uri="{96DAC541-7B7A-43D3-8B79-37D633B846F1}">
                <asvg:svgBlip xmlns:asvg="http://schemas.microsoft.com/office/drawing/2016/SVG/main" r:embed="rId16"/>
              </a:ext>
            </a:extLst>
          </a:blip>
          <a:stretch>
            <a:fillRect/>
          </a:stretch>
        </p:blipFill>
        <p:spPr>
          <a:xfrm>
            <a:off x="747131" y="3769675"/>
            <a:ext cx="2402871" cy="2402871"/>
          </a:xfrm>
        </p:spPr>
      </p:pic>
      <p:pic>
        <p:nvPicPr>
          <p:cNvPr id="28" name="Content Placeholder 27" descr="Reflection with solid fill">
            <a:extLst>
              <a:ext uri="{FF2B5EF4-FFF2-40B4-BE49-F238E27FC236}">
                <a16:creationId xmlns:a16="http://schemas.microsoft.com/office/drawing/2014/main" id="{E4A00536-31B3-4E09-18E3-AEC8A021B9F7}"/>
              </a:ext>
            </a:extLst>
          </p:cNvPr>
          <p:cNvPicPr>
            <a:picLocks noGrp="1" noChangeAspect="1"/>
          </p:cNvPicPr>
          <p:nvPr>
            <p:ph sz="quarter" idx="20"/>
          </p:nvPr>
        </p:nvPicPr>
        <p:blipFill>
          <a:blip r:embed="rId17">
            <a:extLst>
              <a:ext uri="{96DAC541-7B7A-43D3-8B79-37D633B846F1}">
                <asvg:svgBlip xmlns:asvg="http://schemas.microsoft.com/office/drawing/2016/SVG/main" r:embed="rId18"/>
              </a:ext>
            </a:extLst>
          </a:blip>
          <a:stretch>
            <a:fillRect/>
          </a:stretch>
        </p:blipFill>
        <p:spPr>
          <a:xfrm>
            <a:off x="6231943" y="3769675"/>
            <a:ext cx="2402871" cy="2402871"/>
          </a:xfrm>
        </p:spPr>
      </p:pic>
    </p:spTree>
    <p:extLst>
      <p:ext uri="{BB962C8B-B14F-4D97-AF65-F5344CB8AC3E}">
        <p14:creationId xmlns:p14="http://schemas.microsoft.com/office/powerpoint/2010/main" val="710107520"/>
      </p:ext>
    </p:extLst>
  </p:cSld>
  <p:clrMapOvr>
    <a:masterClrMapping/>
  </p:clrMapOvr>
</p:sld>
</file>

<file path=ppt/theme/theme1.xml><?xml version="1.0" encoding="utf-8"?>
<a:theme xmlns:a="http://schemas.openxmlformats.org/drawingml/2006/main" name="1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EE5CABBB-E4BF-234A-804A-4CEFEFA7C011}"/>
    </a:ext>
  </a:extLst>
</a:theme>
</file>

<file path=ppt/theme/theme2.xml><?xml version="1.0" encoding="utf-8"?>
<a:theme xmlns:a="http://schemas.openxmlformats.org/drawingml/2006/main" name="2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A0248C05-2A7D-6544-BC71-A27F6E66A254}"/>
    </a:ext>
  </a:extLst>
</a:theme>
</file>

<file path=ppt/theme/theme3.xml><?xml version="1.0" encoding="utf-8"?>
<a:theme xmlns:a="http://schemas.openxmlformats.org/drawingml/2006/main" name="3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2A89CD13-A47A-284A-B428-25EB4A74459E}"/>
    </a:ext>
  </a:extLst>
</a:theme>
</file>

<file path=ppt/theme/theme4.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622C492A-5B0F-1A42-9C4B-778612BF0C80}"/>
    </a:ext>
  </a:extLst>
</a:theme>
</file>

<file path=ppt/theme/theme5.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955291D9-09CB-FC4C-B74F-71430D0C588E}"/>
    </a:ext>
  </a:extLst>
</a:theme>
</file>

<file path=ppt/theme/theme6.xml><?xml version="1.0" encoding="utf-8"?>
<a:theme xmlns:a="http://schemas.openxmlformats.org/drawingml/2006/main" name="WestRock 2019">
  <a:themeElements>
    <a:clrScheme name="AUBURN 1">
      <a:dk1>
        <a:srgbClr val="0C2340"/>
      </a:dk1>
      <a:lt1>
        <a:srgbClr val="FFFFFF"/>
      </a:lt1>
      <a:dk2>
        <a:srgbClr val="E86000"/>
      </a:dk2>
      <a:lt2>
        <a:srgbClr val="E7E6E6"/>
      </a:lt2>
      <a:accent1>
        <a:srgbClr val="0191D2"/>
      </a:accent1>
      <a:accent2>
        <a:srgbClr val="CF571A"/>
      </a:accent2>
      <a:accent3>
        <a:srgbClr val="4D7F1F"/>
      </a:accent3>
      <a:accent4>
        <a:srgbClr val="FEBD42"/>
      </a:accent4>
      <a:accent5>
        <a:srgbClr val="00A395"/>
      </a:accent5>
      <a:accent6>
        <a:srgbClr val="78675B"/>
      </a:accent6>
      <a:hlink>
        <a:srgbClr val="78675B"/>
      </a:hlink>
      <a:folHlink>
        <a:srgbClr val="78675B"/>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burn ppt template_draft 2" id="{916091B3-4FCE-AD43-9B1B-8FDB4D7F7DF9}" vid="{F87F3D0C-CCDD-A145-BC44-16208BE80B4D}"/>
    </a:ext>
  </a:extLst>
</a:theme>
</file>

<file path=ppt/theme/theme7.xml><?xml version="1.0" encoding="utf-8"?>
<a:theme xmlns:a="http://schemas.openxmlformats.org/drawingml/2006/main" name="2_WestRock 2019">
  <a:themeElements>
    <a:clrScheme name="AUBURN 1">
      <a:dk1>
        <a:srgbClr val="0C2340"/>
      </a:dk1>
      <a:lt1>
        <a:srgbClr val="FFFFFF"/>
      </a:lt1>
      <a:dk2>
        <a:srgbClr val="E86000"/>
      </a:dk2>
      <a:lt2>
        <a:srgbClr val="E7E6E6"/>
      </a:lt2>
      <a:accent1>
        <a:srgbClr val="0191D2"/>
      </a:accent1>
      <a:accent2>
        <a:srgbClr val="CF571A"/>
      </a:accent2>
      <a:accent3>
        <a:srgbClr val="4D7F1F"/>
      </a:accent3>
      <a:accent4>
        <a:srgbClr val="FEBD42"/>
      </a:accent4>
      <a:accent5>
        <a:srgbClr val="00A395"/>
      </a:accent5>
      <a:accent6>
        <a:srgbClr val="78675B"/>
      </a:accent6>
      <a:hlink>
        <a:srgbClr val="78675B"/>
      </a:hlink>
      <a:folHlink>
        <a:srgbClr val="7867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burn ppt template_draft 2" id="{916091B3-4FCE-AD43-9B1B-8FDB4D7F7DF9}" vid="{F87F3D0C-CCDD-A145-BC44-16208BE80B4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4F76E9301313458F19DD4D452F56EC" ma:contentTypeVersion="13" ma:contentTypeDescription="Create a new document." ma:contentTypeScope="" ma:versionID="9d81154add1fd4f75d805480f6d64db3">
  <xsd:schema xmlns:xsd="http://www.w3.org/2001/XMLSchema" xmlns:xs="http://www.w3.org/2001/XMLSchema" xmlns:p="http://schemas.microsoft.com/office/2006/metadata/properties" xmlns:ns3="47faa2a4-73f8-432c-a094-497480f69319" xmlns:ns4="71aba463-9bd0-4bde-b004-aca769530f9c" targetNamespace="http://schemas.microsoft.com/office/2006/metadata/properties" ma:root="true" ma:fieldsID="715fe8dc12c8fd5f1162692daee474f9" ns3:_="" ns4:_="">
    <xsd:import namespace="47faa2a4-73f8-432c-a094-497480f69319"/>
    <xsd:import namespace="71aba463-9bd0-4bde-b004-aca769530f9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aa2a4-73f8-432c-a094-497480f69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aba463-9bd0-4bde-b004-aca769530f9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B7EA70-07D6-4FCA-96A1-C2E40441644D}">
  <ds:schemaRefs>
    <ds:schemaRef ds:uri="47faa2a4-73f8-432c-a094-497480f69319"/>
    <ds:schemaRef ds:uri="71aba463-9bd0-4bde-b004-aca769530f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5A385D6-1B48-432F-B09D-13C6DAFB4878}">
  <ds:schemaRefs>
    <ds:schemaRef ds:uri="http://purl.org/dc/elements/1.1/"/>
    <ds:schemaRef ds:uri="http://schemas.microsoft.com/office/2006/metadata/properties"/>
    <ds:schemaRef ds:uri="47faa2a4-73f8-432c-a094-497480f69319"/>
    <ds:schemaRef ds:uri="71aba463-9bd0-4bde-b004-aca769530f9c"/>
    <ds:schemaRef ds:uri="http://schemas.openxmlformats.org/package/2006/metadata/core-properties"/>
    <ds:schemaRef ds:uri="http://purl.org/dc/terms/"/>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0ADC454B-2BCB-42DD-9586-84DAABED36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auburn-ppt-template-202307 (1)</Template>
  <TotalTime>2</TotalTime>
  <Words>3807</Words>
  <Application>Microsoft Office PowerPoint</Application>
  <PresentationFormat>Widescreen</PresentationFormat>
  <Paragraphs>401</Paragraphs>
  <Slides>21</Slides>
  <Notes>16</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21</vt:i4>
      </vt:variant>
    </vt:vector>
  </HeadingPairs>
  <TitlesOfParts>
    <vt:vector size="42" baseType="lpstr">
      <vt:lpstr>.AppleSystemUIFont</vt:lpstr>
      <vt:lpstr>Arial</vt:lpstr>
      <vt:lpstr>Avenir</vt:lpstr>
      <vt:lpstr>Avenir Heavy</vt:lpstr>
      <vt:lpstr>Avenir Light</vt:lpstr>
      <vt:lpstr>Avenir Medium</vt:lpstr>
      <vt:lpstr>Avenir Next LT Pro</vt:lpstr>
      <vt:lpstr>Avenir Next LT Pro Demi</vt:lpstr>
      <vt:lpstr>Calibri</vt:lpstr>
      <vt:lpstr>Calibri Light</vt:lpstr>
      <vt:lpstr>Courier New</vt:lpstr>
      <vt:lpstr>KazimirText Medium</vt:lpstr>
      <vt:lpstr>System Font Regular</vt:lpstr>
      <vt:lpstr>Wingdings</vt:lpstr>
      <vt:lpstr>1_AU_2023</vt:lpstr>
      <vt:lpstr>2_AU_2023</vt:lpstr>
      <vt:lpstr>3_AU_2023</vt:lpstr>
      <vt:lpstr>4_AU_2023</vt:lpstr>
      <vt:lpstr>5_AU_2023</vt:lpstr>
      <vt:lpstr>WestRock 2019</vt:lpstr>
      <vt:lpstr>2_WestRock 2019</vt:lpstr>
      <vt:lpstr>Position planning reimagined</vt:lpstr>
      <vt:lpstr>Agenda</vt:lpstr>
      <vt:lpstr>introductions</vt:lpstr>
      <vt:lpstr>Position planning vs workforce planning</vt:lpstr>
      <vt:lpstr>Temperature check</vt:lpstr>
      <vt:lpstr>Background &amp; need for increased collaboration</vt:lpstr>
      <vt:lpstr>Roles and responsibilities of key stakeholders</vt:lpstr>
      <vt:lpstr>Contributing factors Conflicting timelines</vt:lpstr>
      <vt:lpstr>contributing factors</vt:lpstr>
      <vt:lpstr>Position planning – hr's strategic role</vt:lpstr>
      <vt:lpstr>position planning initiative</vt:lpstr>
      <vt:lpstr>Title series promotions (former job family promotions)</vt:lpstr>
      <vt:lpstr>Step 1 – align with leadership &amp; finance</vt:lpstr>
      <vt:lpstr>Step 2 – meet with supervisors</vt:lpstr>
      <vt:lpstr>Step 3 – estimate costs</vt:lpstr>
      <vt:lpstr>Step 4 – prioritize requests</vt:lpstr>
      <vt:lpstr>Step 5 – finalize &amp; submit plan</vt:lpstr>
      <vt:lpstr>Top 5 Best practices</vt:lpstr>
      <vt:lpstr>Coming this fall: full implementation of position planning initiative</vt:lpstr>
      <vt:lpstr>Q &amp; A / discussion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Amanda Malone</dc:creator>
  <cp:lastModifiedBy>Shelly Murray</cp:lastModifiedBy>
  <cp:revision>3</cp:revision>
  <cp:lastPrinted>2025-01-29T19:07:21Z</cp:lastPrinted>
  <dcterms:created xsi:type="dcterms:W3CDTF">2024-07-18T20:00:27Z</dcterms:created>
  <dcterms:modified xsi:type="dcterms:W3CDTF">2025-07-22T14:25:25Z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0x010100B34F76E9301313458F19DD4D452F56EC</vt:lpwstr>
  </property>
</Properties>
</file>