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818" r:id="rId5"/>
    <p:sldMasterId id="2147483907" r:id="rId6"/>
    <p:sldMasterId id="2147483879" r:id="rId7"/>
    <p:sldMasterId id="2147483899" r:id="rId8"/>
  </p:sldMasterIdLst>
  <p:notesMasterIdLst>
    <p:notesMasterId r:id="rId43"/>
  </p:notesMasterIdLst>
  <p:sldIdLst>
    <p:sldId id="2584" r:id="rId9"/>
    <p:sldId id="2660" r:id="rId10"/>
    <p:sldId id="2647" r:id="rId11"/>
    <p:sldId id="2665" r:id="rId12"/>
    <p:sldId id="2626" r:id="rId13"/>
    <p:sldId id="2609" r:id="rId14"/>
    <p:sldId id="2680" r:id="rId15"/>
    <p:sldId id="2671" r:id="rId16"/>
    <p:sldId id="2681" r:id="rId17"/>
    <p:sldId id="2682" r:id="rId18"/>
    <p:sldId id="2683" r:id="rId19"/>
    <p:sldId id="2684" r:id="rId20"/>
    <p:sldId id="2686" r:id="rId21"/>
    <p:sldId id="2610" r:id="rId22"/>
    <p:sldId id="2672" r:id="rId23"/>
    <p:sldId id="2320" r:id="rId24"/>
    <p:sldId id="2307" r:id="rId25"/>
    <p:sldId id="2687" r:id="rId26"/>
    <p:sldId id="2673" r:id="rId27"/>
    <p:sldId id="2649" r:id="rId28"/>
    <p:sldId id="2668" r:id="rId29"/>
    <p:sldId id="2669" r:id="rId30"/>
    <p:sldId id="2676" r:id="rId31"/>
    <p:sldId id="2642" r:id="rId32"/>
    <p:sldId id="2674" r:id="rId33"/>
    <p:sldId id="2663" r:id="rId34"/>
    <p:sldId id="2675" r:id="rId35"/>
    <p:sldId id="2619" r:id="rId36"/>
    <p:sldId id="2679" r:id="rId37"/>
    <p:sldId id="2677" r:id="rId38"/>
    <p:sldId id="2662" r:id="rId39"/>
    <p:sldId id="2318" r:id="rId40"/>
    <p:sldId id="2326" r:id="rId41"/>
    <p:sldId id="2593" r:id="rId4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032" userDrawn="1">
          <p15:clr>
            <a:srgbClr val="A4A3A4"/>
          </p15:clr>
        </p15:guide>
        <p15:guide id="3" orient="horz" pos="3912" userDrawn="1">
          <p15:clr>
            <a:srgbClr val="A4A3A4"/>
          </p15:clr>
        </p15:guide>
        <p15:guide id="4" pos="7392" userDrawn="1">
          <p15:clr>
            <a:srgbClr val="A4A3A4"/>
          </p15:clr>
        </p15:guide>
        <p15:guide id="5" orient="horz" pos="168" userDrawn="1">
          <p15:clr>
            <a:srgbClr val="A4A3A4"/>
          </p15:clr>
        </p15:guide>
        <p15:guide id="6" pos="6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100"/>
    <a:srgbClr val="404040"/>
    <a:srgbClr val="999999"/>
    <a:srgbClr val="666666"/>
    <a:srgbClr val="F8AD76"/>
    <a:srgbClr val="F0873B"/>
    <a:srgbClr val="DA5806"/>
    <a:srgbClr val="CC4E0B"/>
    <a:srgbClr val="DFE2E6"/>
    <a:srgbClr val="B6BD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28373F-DAA9-43CB-956D-24A332E01674}" v="149" dt="2025-07-15T17:24:39.5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83945" autoAdjust="0"/>
  </p:normalViewPr>
  <p:slideViewPr>
    <p:cSldViewPr snapToGrid="0" snapToObjects="1">
      <p:cViewPr varScale="1">
        <p:scale>
          <a:sx n="35" d="100"/>
          <a:sy n="35" d="100"/>
        </p:scale>
        <p:origin x="1061" y="24"/>
      </p:cViewPr>
      <p:guideLst>
        <p:guide pos="1032"/>
        <p:guide orient="horz" pos="3912"/>
        <p:guide pos="7392"/>
        <p:guide orient="horz" pos="168"/>
        <p:guide pos="6072"/>
      </p:guideLst>
    </p:cSldViewPr>
  </p:slideViewPr>
  <p:notesTextViewPr>
    <p:cViewPr>
      <p:scale>
        <a:sx n="105" d="100"/>
        <a:sy n="105" d="100"/>
      </p:scale>
      <p:origin x="0" y="0"/>
    </p:cViewPr>
  </p:notesTextViewPr>
  <p:sorterViewPr>
    <p:cViewPr varScale="1">
      <p:scale>
        <a:sx n="70" d="100"/>
        <a:sy n="70" d="100"/>
      </p:scale>
      <p:origin x="0" y="0"/>
    </p:cViewPr>
  </p:sorterViewPr>
  <p:notesViewPr>
    <p:cSldViewPr snapToGrid="0" snapToObjects="1">
      <p:cViewPr>
        <p:scale>
          <a:sx n="130" d="100"/>
          <a:sy n="130" d="100"/>
        </p:scale>
        <p:origin x="2838" y="-123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s>
</file>

<file path=ppt/diagrams/_rels/data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829483-3103-4684-B1C8-00F8403FB10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C4E0F26-7F32-4623-9C9F-4B3C921DEBCA}">
      <dgm:prSet/>
      <dgm:spPr/>
      <dgm:t>
        <a:bodyPr/>
        <a:lstStyle/>
        <a:p>
          <a:pPr>
            <a:lnSpc>
              <a:spcPct val="100000"/>
            </a:lnSpc>
          </a:pPr>
          <a:r>
            <a:rPr lang="en-US" b="0" i="0" dirty="0"/>
            <a:t>Recognize the importance of onboarding as a cross-functional responsibility, not just an HR  task.</a:t>
          </a:r>
          <a:endParaRPr lang="en-US" dirty="0"/>
        </a:p>
      </dgm:t>
    </dgm:pt>
    <dgm:pt modelId="{D902AA57-0DC1-4A30-8A74-439EB6D7612F}" type="parTrans" cxnId="{AEA5B9BE-5473-4E5C-A929-A234DA6DA9F5}">
      <dgm:prSet/>
      <dgm:spPr/>
      <dgm:t>
        <a:bodyPr/>
        <a:lstStyle/>
        <a:p>
          <a:endParaRPr lang="en-US"/>
        </a:p>
      </dgm:t>
    </dgm:pt>
    <dgm:pt modelId="{A3FF4139-F9C1-417E-9F3D-C0756179DA9E}" type="sibTrans" cxnId="{AEA5B9BE-5473-4E5C-A929-A234DA6DA9F5}">
      <dgm:prSet/>
      <dgm:spPr/>
      <dgm:t>
        <a:bodyPr/>
        <a:lstStyle/>
        <a:p>
          <a:endParaRPr lang="en-US"/>
        </a:p>
      </dgm:t>
    </dgm:pt>
    <dgm:pt modelId="{0B4A6162-68DA-4456-826E-EA92038B8B95}">
      <dgm:prSet/>
      <dgm:spPr/>
      <dgm:t>
        <a:bodyPr/>
        <a:lstStyle/>
        <a:p>
          <a:pPr>
            <a:lnSpc>
              <a:spcPct val="100000"/>
            </a:lnSpc>
          </a:pPr>
          <a:r>
            <a:rPr lang="en-US" b="0" i="0" dirty="0"/>
            <a:t>Identify key stakeholders involved in the onboarding process and define their roles and responsibilities.</a:t>
          </a:r>
          <a:endParaRPr lang="en-US" dirty="0"/>
        </a:p>
      </dgm:t>
    </dgm:pt>
    <dgm:pt modelId="{E769718E-AD59-4643-AEA3-B804880D74DE}" type="parTrans" cxnId="{2EEFC4FE-A789-42F2-B6A0-8527384B5C38}">
      <dgm:prSet/>
      <dgm:spPr/>
      <dgm:t>
        <a:bodyPr/>
        <a:lstStyle/>
        <a:p>
          <a:endParaRPr lang="en-US"/>
        </a:p>
      </dgm:t>
    </dgm:pt>
    <dgm:pt modelId="{1AC83272-ED2B-4268-A6FB-E27E8A9A6F03}" type="sibTrans" cxnId="{2EEFC4FE-A789-42F2-B6A0-8527384B5C38}">
      <dgm:prSet/>
      <dgm:spPr/>
      <dgm:t>
        <a:bodyPr/>
        <a:lstStyle/>
        <a:p>
          <a:endParaRPr lang="en-US"/>
        </a:p>
      </dgm:t>
    </dgm:pt>
    <dgm:pt modelId="{569AA729-9340-4D8F-9B2D-E24AE4C0245A}">
      <dgm:prSet/>
      <dgm:spPr/>
      <dgm:t>
        <a:bodyPr/>
        <a:lstStyle/>
        <a:p>
          <a:pPr>
            <a:lnSpc>
              <a:spcPct val="100000"/>
            </a:lnSpc>
          </a:pPr>
          <a:r>
            <a:rPr lang="en-US" b="0" i="0" dirty="0"/>
            <a:t>Assess current onboarding practices to pinpoint gaps in engagement and accountability across units.</a:t>
          </a:r>
          <a:endParaRPr lang="en-US" dirty="0"/>
        </a:p>
      </dgm:t>
    </dgm:pt>
    <dgm:pt modelId="{A4C3C99A-9625-4A99-880A-C8E49FBED0A4}" type="parTrans" cxnId="{74BD763F-0275-4B7B-9708-B6969B465D7D}">
      <dgm:prSet/>
      <dgm:spPr/>
      <dgm:t>
        <a:bodyPr/>
        <a:lstStyle/>
        <a:p>
          <a:endParaRPr lang="en-US"/>
        </a:p>
      </dgm:t>
    </dgm:pt>
    <dgm:pt modelId="{DB430969-3843-4C99-8B54-AC0BFE91173E}" type="sibTrans" cxnId="{74BD763F-0275-4B7B-9708-B6969B465D7D}">
      <dgm:prSet/>
      <dgm:spPr/>
      <dgm:t>
        <a:bodyPr/>
        <a:lstStyle/>
        <a:p>
          <a:endParaRPr lang="en-US"/>
        </a:p>
      </dgm:t>
    </dgm:pt>
    <dgm:pt modelId="{F9933B05-0F4F-4C47-8241-B3CB6B82911D}">
      <dgm:prSet/>
      <dgm:spPr/>
      <dgm:t>
        <a:bodyPr/>
        <a:lstStyle/>
        <a:p>
          <a:pPr>
            <a:lnSpc>
              <a:spcPct val="100000"/>
            </a:lnSpc>
          </a:pPr>
          <a:r>
            <a:rPr lang="en-US" b="0" i="0" dirty="0"/>
            <a:t>Apply strategies to engage managers, peers, and leaders in delivering a cohesive and impactful onboarding experience.</a:t>
          </a:r>
          <a:endParaRPr lang="en-US" dirty="0"/>
        </a:p>
      </dgm:t>
    </dgm:pt>
    <dgm:pt modelId="{CDBE5693-B4D0-48D4-A7CE-639BC2AC0238}" type="parTrans" cxnId="{4C851CF6-94C6-4E86-B4F5-F24845152107}">
      <dgm:prSet/>
      <dgm:spPr/>
      <dgm:t>
        <a:bodyPr/>
        <a:lstStyle/>
        <a:p>
          <a:endParaRPr lang="en-US"/>
        </a:p>
      </dgm:t>
    </dgm:pt>
    <dgm:pt modelId="{C880AAD8-EF0C-4555-B672-B9C3F41418FF}" type="sibTrans" cxnId="{4C851CF6-94C6-4E86-B4F5-F24845152107}">
      <dgm:prSet/>
      <dgm:spPr/>
      <dgm:t>
        <a:bodyPr/>
        <a:lstStyle/>
        <a:p>
          <a:endParaRPr lang="en-US"/>
        </a:p>
      </dgm:t>
    </dgm:pt>
    <dgm:pt modelId="{65C76F83-4D99-404A-8953-5AEC19FC8229}">
      <dgm:prSet/>
      <dgm:spPr/>
      <dgm:t>
        <a:bodyPr/>
        <a:lstStyle/>
        <a:p>
          <a:pPr>
            <a:lnSpc>
              <a:spcPct val="100000"/>
            </a:lnSpc>
          </a:pPr>
          <a:r>
            <a:rPr lang="en-US" b="0" i="0" dirty="0"/>
            <a:t>Utilize tools and templates to create or enhance a stakeholder-driven onboarding plan in your department.</a:t>
          </a:r>
          <a:endParaRPr lang="en-US" dirty="0"/>
        </a:p>
      </dgm:t>
    </dgm:pt>
    <dgm:pt modelId="{70901DAA-B78F-424F-810A-51D06ED2464E}" type="parTrans" cxnId="{5BA5E55E-1E61-4E9B-AF81-BA0219F1E4BD}">
      <dgm:prSet/>
      <dgm:spPr/>
      <dgm:t>
        <a:bodyPr/>
        <a:lstStyle/>
        <a:p>
          <a:endParaRPr lang="en-US"/>
        </a:p>
      </dgm:t>
    </dgm:pt>
    <dgm:pt modelId="{38CA788B-2F3C-4CE9-85C9-94BF29B0CCA8}" type="sibTrans" cxnId="{5BA5E55E-1E61-4E9B-AF81-BA0219F1E4BD}">
      <dgm:prSet/>
      <dgm:spPr/>
      <dgm:t>
        <a:bodyPr/>
        <a:lstStyle/>
        <a:p>
          <a:endParaRPr lang="en-US"/>
        </a:p>
      </dgm:t>
    </dgm:pt>
    <dgm:pt modelId="{F8D40D62-8B80-4060-ACA6-C273C417C8DD}" type="pres">
      <dgm:prSet presAssocID="{91829483-3103-4684-B1C8-00F8403FB103}" presName="root" presStyleCnt="0">
        <dgm:presLayoutVars>
          <dgm:dir/>
          <dgm:resizeHandles val="exact"/>
        </dgm:presLayoutVars>
      </dgm:prSet>
      <dgm:spPr/>
    </dgm:pt>
    <dgm:pt modelId="{D86F230E-84E4-4E87-A114-9776C92CEFCA}" type="pres">
      <dgm:prSet presAssocID="{0C4E0F26-7F32-4623-9C9F-4B3C921DEBCA}" presName="compNode" presStyleCnt="0"/>
      <dgm:spPr/>
    </dgm:pt>
    <dgm:pt modelId="{D893D6C9-E113-499B-AF0A-F09792927B98}" type="pres">
      <dgm:prSet presAssocID="{0C4E0F26-7F32-4623-9C9F-4B3C921DEBCA}" presName="bgRect" presStyleLbl="bgShp" presStyleIdx="0" presStyleCnt="5" custLinFactNeighborY="-469"/>
      <dgm:spPr/>
    </dgm:pt>
    <dgm:pt modelId="{C1D6F58D-D297-493F-B92A-38F0273E222F}" type="pres">
      <dgm:prSet presAssocID="{0C4E0F26-7F32-4623-9C9F-4B3C921DEBC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are With Person"/>
        </a:ext>
      </dgm:extLst>
    </dgm:pt>
    <dgm:pt modelId="{9299E89F-8192-4DA3-9311-1A5289311E84}" type="pres">
      <dgm:prSet presAssocID="{0C4E0F26-7F32-4623-9C9F-4B3C921DEBCA}" presName="spaceRect" presStyleCnt="0"/>
      <dgm:spPr/>
    </dgm:pt>
    <dgm:pt modelId="{909859DF-2279-4708-8392-8B2E7077048F}" type="pres">
      <dgm:prSet presAssocID="{0C4E0F26-7F32-4623-9C9F-4B3C921DEBCA}" presName="parTx" presStyleLbl="revTx" presStyleIdx="0" presStyleCnt="5">
        <dgm:presLayoutVars>
          <dgm:chMax val="0"/>
          <dgm:chPref val="0"/>
        </dgm:presLayoutVars>
      </dgm:prSet>
      <dgm:spPr/>
    </dgm:pt>
    <dgm:pt modelId="{639C820C-6256-49F5-A19F-ED835441127C}" type="pres">
      <dgm:prSet presAssocID="{A3FF4139-F9C1-417E-9F3D-C0756179DA9E}" presName="sibTrans" presStyleCnt="0"/>
      <dgm:spPr/>
    </dgm:pt>
    <dgm:pt modelId="{F19EF637-2EC9-4281-A2F5-DEBB64A316BE}" type="pres">
      <dgm:prSet presAssocID="{0B4A6162-68DA-4456-826E-EA92038B8B95}" presName="compNode" presStyleCnt="0"/>
      <dgm:spPr/>
    </dgm:pt>
    <dgm:pt modelId="{B825E39E-8E46-478A-B6BA-E74A12D61422}" type="pres">
      <dgm:prSet presAssocID="{0B4A6162-68DA-4456-826E-EA92038B8B95}" presName="bgRect" presStyleLbl="bgShp" presStyleIdx="1" presStyleCnt="5"/>
      <dgm:spPr/>
    </dgm:pt>
    <dgm:pt modelId="{EA5F28D3-591E-4413-A617-1D70951E1520}" type="pres">
      <dgm:prSet presAssocID="{0B4A6162-68DA-4456-826E-EA92038B8B9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Network"/>
        </a:ext>
      </dgm:extLst>
    </dgm:pt>
    <dgm:pt modelId="{50A77CEC-56A8-4323-83F2-DF24A393011F}" type="pres">
      <dgm:prSet presAssocID="{0B4A6162-68DA-4456-826E-EA92038B8B95}" presName="spaceRect" presStyleCnt="0"/>
      <dgm:spPr/>
    </dgm:pt>
    <dgm:pt modelId="{6637D605-A3FB-4A32-A35F-187C5A8D3387}" type="pres">
      <dgm:prSet presAssocID="{0B4A6162-68DA-4456-826E-EA92038B8B95}" presName="parTx" presStyleLbl="revTx" presStyleIdx="1" presStyleCnt="5">
        <dgm:presLayoutVars>
          <dgm:chMax val="0"/>
          <dgm:chPref val="0"/>
        </dgm:presLayoutVars>
      </dgm:prSet>
      <dgm:spPr/>
    </dgm:pt>
    <dgm:pt modelId="{0F6AE4B4-5975-48E3-BD72-F89800AEB0CA}" type="pres">
      <dgm:prSet presAssocID="{1AC83272-ED2B-4268-A6FB-E27E8A9A6F03}" presName="sibTrans" presStyleCnt="0"/>
      <dgm:spPr/>
    </dgm:pt>
    <dgm:pt modelId="{64B14BB8-B295-438C-8CB9-C5D1A5E0F8FF}" type="pres">
      <dgm:prSet presAssocID="{569AA729-9340-4D8F-9B2D-E24AE4C0245A}" presName="compNode" presStyleCnt="0"/>
      <dgm:spPr/>
    </dgm:pt>
    <dgm:pt modelId="{088E3700-DA3B-4AE6-8A22-A013E94F47B8}" type="pres">
      <dgm:prSet presAssocID="{569AA729-9340-4D8F-9B2D-E24AE4C0245A}" presName="bgRect" presStyleLbl="bgShp" presStyleIdx="2" presStyleCnt="5"/>
      <dgm:spPr/>
    </dgm:pt>
    <dgm:pt modelId="{6E34A239-26CA-47D6-9E08-ED7CE91399DD}" type="pres">
      <dgm:prSet presAssocID="{569AA729-9340-4D8F-9B2D-E24AE4C0245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7F8E51A6-93CA-434F-B23A-7F663FC453FD}" type="pres">
      <dgm:prSet presAssocID="{569AA729-9340-4D8F-9B2D-E24AE4C0245A}" presName="spaceRect" presStyleCnt="0"/>
      <dgm:spPr/>
    </dgm:pt>
    <dgm:pt modelId="{9983149E-FD48-40BC-895B-58C48C363270}" type="pres">
      <dgm:prSet presAssocID="{569AA729-9340-4D8F-9B2D-E24AE4C0245A}" presName="parTx" presStyleLbl="revTx" presStyleIdx="2" presStyleCnt="5">
        <dgm:presLayoutVars>
          <dgm:chMax val="0"/>
          <dgm:chPref val="0"/>
        </dgm:presLayoutVars>
      </dgm:prSet>
      <dgm:spPr/>
    </dgm:pt>
    <dgm:pt modelId="{DD4B351C-5C65-455E-8BDA-6D5C24AA5346}" type="pres">
      <dgm:prSet presAssocID="{DB430969-3843-4C99-8B54-AC0BFE91173E}" presName="sibTrans" presStyleCnt="0"/>
      <dgm:spPr/>
    </dgm:pt>
    <dgm:pt modelId="{F0E97819-D7F0-4C55-A1D4-DEE1A91F49E9}" type="pres">
      <dgm:prSet presAssocID="{F9933B05-0F4F-4C47-8241-B3CB6B82911D}" presName="compNode" presStyleCnt="0"/>
      <dgm:spPr/>
    </dgm:pt>
    <dgm:pt modelId="{97405C84-F85A-460F-AEA0-665F04397D94}" type="pres">
      <dgm:prSet presAssocID="{F9933B05-0F4F-4C47-8241-B3CB6B82911D}" presName="bgRect" presStyleLbl="bgShp" presStyleIdx="3" presStyleCnt="5" custLinFactNeighborX="-1028" custLinFactNeighborY="3811"/>
      <dgm:spPr/>
    </dgm:pt>
    <dgm:pt modelId="{905DED35-F152-4B41-8F46-5979704E2972}" type="pres">
      <dgm:prSet presAssocID="{F9933B05-0F4F-4C47-8241-B3CB6B82911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02B84BDC-FDED-4CDC-9781-A9BBBAAA32BF}" type="pres">
      <dgm:prSet presAssocID="{F9933B05-0F4F-4C47-8241-B3CB6B82911D}" presName="spaceRect" presStyleCnt="0"/>
      <dgm:spPr/>
    </dgm:pt>
    <dgm:pt modelId="{066B527B-28D9-4D1F-A84A-E87916200CB7}" type="pres">
      <dgm:prSet presAssocID="{F9933B05-0F4F-4C47-8241-B3CB6B82911D}" presName="parTx" presStyleLbl="revTx" presStyleIdx="3" presStyleCnt="5">
        <dgm:presLayoutVars>
          <dgm:chMax val="0"/>
          <dgm:chPref val="0"/>
        </dgm:presLayoutVars>
      </dgm:prSet>
      <dgm:spPr/>
    </dgm:pt>
    <dgm:pt modelId="{A2DF3646-EC23-43D9-BD35-ACF9F574E8B7}" type="pres">
      <dgm:prSet presAssocID="{C880AAD8-EF0C-4555-B672-B9C3F41418FF}" presName="sibTrans" presStyleCnt="0"/>
      <dgm:spPr/>
    </dgm:pt>
    <dgm:pt modelId="{5BB36FA5-381B-4624-A7A3-367F040F54FD}" type="pres">
      <dgm:prSet presAssocID="{65C76F83-4D99-404A-8953-5AEC19FC8229}" presName="compNode" presStyleCnt="0"/>
      <dgm:spPr/>
    </dgm:pt>
    <dgm:pt modelId="{B9691936-2B73-4CDA-9683-1AED98B3B09D}" type="pres">
      <dgm:prSet presAssocID="{65C76F83-4D99-404A-8953-5AEC19FC8229}" presName="bgRect" presStyleLbl="bgShp" presStyleIdx="4" presStyleCnt="5"/>
      <dgm:spPr/>
    </dgm:pt>
    <dgm:pt modelId="{B838A97E-B74E-4ED3-BF6B-23D2B61E9A67}" type="pres">
      <dgm:prSet presAssocID="{65C76F83-4D99-404A-8953-5AEC19FC822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untain scene"/>
        </a:ext>
      </dgm:extLst>
    </dgm:pt>
    <dgm:pt modelId="{C3F81B39-B675-4447-AE0E-295CCBE2A125}" type="pres">
      <dgm:prSet presAssocID="{65C76F83-4D99-404A-8953-5AEC19FC8229}" presName="spaceRect" presStyleCnt="0"/>
      <dgm:spPr/>
    </dgm:pt>
    <dgm:pt modelId="{CAFDF429-8BED-453E-B826-5FE32B63E302}" type="pres">
      <dgm:prSet presAssocID="{65C76F83-4D99-404A-8953-5AEC19FC8229}" presName="parTx" presStyleLbl="revTx" presStyleIdx="4" presStyleCnt="5">
        <dgm:presLayoutVars>
          <dgm:chMax val="0"/>
          <dgm:chPref val="0"/>
        </dgm:presLayoutVars>
      </dgm:prSet>
      <dgm:spPr/>
    </dgm:pt>
  </dgm:ptLst>
  <dgm:cxnLst>
    <dgm:cxn modelId="{A66B7C0C-0ABE-466B-AF7C-A9C0B1ED68D1}" type="presOf" srcId="{F9933B05-0F4F-4C47-8241-B3CB6B82911D}" destId="{066B527B-28D9-4D1F-A84A-E87916200CB7}" srcOrd="0" destOrd="0" presId="urn:microsoft.com/office/officeart/2018/2/layout/IconVerticalSolidList"/>
    <dgm:cxn modelId="{A67F0032-A6D8-47E4-83BC-C67130920505}" type="presOf" srcId="{91829483-3103-4684-B1C8-00F8403FB103}" destId="{F8D40D62-8B80-4060-ACA6-C273C417C8DD}" srcOrd="0" destOrd="0" presId="urn:microsoft.com/office/officeart/2018/2/layout/IconVerticalSolidList"/>
    <dgm:cxn modelId="{74BD763F-0275-4B7B-9708-B6969B465D7D}" srcId="{91829483-3103-4684-B1C8-00F8403FB103}" destId="{569AA729-9340-4D8F-9B2D-E24AE4C0245A}" srcOrd="2" destOrd="0" parTransId="{A4C3C99A-9625-4A99-880A-C8E49FBED0A4}" sibTransId="{DB430969-3843-4C99-8B54-AC0BFE91173E}"/>
    <dgm:cxn modelId="{5BA5E55E-1E61-4E9B-AF81-BA0219F1E4BD}" srcId="{91829483-3103-4684-B1C8-00F8403FB103}" destId="{65C76F83-4D99-404A-8953-5AEC19FC8229}" srcOrd="4" destOrd="0" parTransId="{70901DAA-B78F-424F-810A-51D06ED2464E}" sibTransId="{38CA788B-2F3C-4CE9-85C9-94BF29B0CCA8}"/>
    <dgm:cxn modelId="{ADCBB24F-1DA8-49A7-B12D-A4D138607D7C}" type="presOf" srcId="{0C4E0F26-7F32-4623-9C9F-4B3C921DEBCA}" destId="{909859DF-2279-4708-8392-8B2E7077048F}" srcOrd="0" destOrd="0" presId="urn:microsoft.com/office/officeart/2018/2/layout/IconVerticalSolidList"/>
    <dgm:cxn modelId="{46236854-9B68-4AA6-9114-EFDB7FC262A3}" type="presOf" srcId="{65C76F83-4D99-404A-8953-5AEC19FC8229}" destId="{CAFDF429-8BED-453E-B826-5FE32B63E302}" srcOrd="0" destOrd="0" presId="urn:microsoft.com/office/officeart/2018/2/layout/IconVerticalSolidList"/>
    <dgm:cxn modelId="{AEA5B9BE-5473-4E5C-A929-A234DA6DA9F5}" srcId="{91829483-3103-4684-B1C8-00F8403FB103}" destId="{0C4E0F26-7F32-4623-9C9F-4B3C921DEBCA}" srcOrd="0" destOrd="0" parTransId="{D902AA57-0DC1-4A30-8A74-439EB6D7612F}" sibTransId="{A3FF4139-F9C1-417E-9F3D-C0756179DA9E}"/>
    <dgm:cxn modelId="{1E0AC1D0-5064-44B3-9B22-839872CA9B03}" type="presOf" srcId="{569AA729-9340-4D8F-9B2D-E24AE4C0245A}" destId="{9983149E-FD48-40BC-895B-58C48C363270}" srcOrd="0" destOrd="0" presId="urn:microsoft.com/office/officeart/2018/2/layout/IconVerticalSolidList"/>
    <dgm:cxn modelId="{06D6E0E3-3FF1-447F-BD1D-AF7B030BEEDC}" type="presOf" srcId="{0B4A6162-68DA-4456-826E-EA92038B8B95}" destId="{6637D605-A3FB-4A32-A35F-187C5A8D3387}" srcOrd="0" destOrd="0" presId="urn:microsoft.com/office/officeart/2018/2/layout/IconVerticalSolidList"/>
    <dgm:cxn modelId="{4C851CF6-94C6-4E86-B4F5-F24845152107}" srcId="{91829483-3103-4684-B1C8-00F8403FB103}" destId="{F9933B05-0F4F-4C47-8241-B3CB6B82911D}" srcOrd="3" destOrd="0" parTransId="{CDBE5693-B4D0-48D4-A7CE-639BC2AC0238}" sibTransId="{C880AAD8-EF0C-4555-B672-B9C3F41418FF}"/>
    <dgm:cxn modelId="{2EEFC4FE-A789-42F2-B6A0-8527384B5C38}" srcId="{91829483-3103-4684-B1C8-00F8403FB103}" destId="{0B4A6162-68DA-4456-826E-EA92038B8B95}" srcOrd="1" destOrd="0" parTransId="{E769718E-AD59-4643-AEA3-B804880D74DE}" sibTransId="{1AC83272-ED2B-4268-A6FB-E27E8A9A6F03}"/>
    <dgm:cxn modelId="{06E57A14-0F27-43DE-B00C-2A28934D0F9C}" type="presParOf" srcId="{F8D40D62-8B80-4060-ACA6-C273C417C8DD}" destId="{D86F230E-84E4-4E87-A114-9776C92CEFCA}" srcOrd="0" destOrd="0" presId="urn:microsoft.com/office/officeart/2018/2/layout/IconVerticalSolidList"/>
    <dgm:cxn modelId="{1DCBF36E-99F8-4CE6-B2DE-35F52D4F97CC}" type="presParOf" srcId="{D86F230E-84E4-4E87-A114-9776C92CEFCA}" destId="{D893D6C9-E113-499B-AF0A-F09792927B98}" srcOrd="0" destOrd="0" presId="urn:microsoft.com/office/officeart/2018/2/layout/IconVerticalSolidList"/>
    <dgm:cxn modelId="{ADC6051E-6632-40CC-97AB-35AE59D77807}" type="presParOf" srcId="{D86F230E-84E4-4E87-A114-9776C92CEFCA}" destId="{C1D6F58D-D297-493F-B92A-38F0273E222F}" srcOrd="1" destOrd="0" presId="urn:microsoft.com/office/officeart/2018/2/layout/IconVerticalSolidList"/>
    <dgm:cxn modelId="{2AA78F1E-1C60-4B9F-A592-C50B99FC8822}" type="presParOf" srcId="{D86F230E-84E4-4E87-A114-9776C92CEFCA}" destId="{9299E89F-8192-4DA3-9311-1A5289311E84}" srcOrd="2" destOrd="0" presId="urn:microsoft.com/office/officeart/2018/2/layout/IconVerticalSolidList"/>
    <dgm:cxn modelId="{AB52DB2D-2E62-4192-A78D-64EFB7C9B916}" type="presParOf" srcId="{D86F230E-84E4-4E87-A114-9776C92CEFCA}" destId="{909859DF-2279-4708-8392-8B2E7077048F}" srcOrd="3" destOrd="0" presId="urn:microsoft.com/office/officeart/2018/2/layout/IconVerticalSolidList"/>
    <dgm:cxn modelId="{BA3A67C5-6359-4F6C-BF4A-42756D2590DB}" type="presParOf" srcId="{F8D40D62-8B80-4060-ACA6-C273C417C8DD}" destId="{639C820C-6256-49F5-A19F-ED835441127C}" srcOrd="1" destOrd="0" presId="urn:microsoft.com/office/officeart/2018/2/layout/IconVerticalSolidList"/>
    <dgm:cxn modelId="{2B6BB1DD-8FCE-4883-9BAF-10ECA732AAC1}" type="presParOf" srcId="{F8D40D62-8B80-4060-ACA6-C273C417C8DD}" destId="{F19EF637-2EC9-4281-A2F5-DEBB64A316BE}" srcOrd="2" destOrd="0" presId="urn:microsoft.com/office/officeart/2018/2/layout/IconVerticalSolidList"/>
    <dgm:cxn modelId="{21140C79-9196-4C0D-861B-A236B7FC366D}" type="presParOf" srcId="{F19EF637-2EC9-4281-A2F5-DEBB64A316BE}" destId="{B825E39E-8E46-478A-B6BA-E74A12D61422}" srcOrd="0" destOrd="0" presId="urn:microsoft.com/office/officeart/2018/2/layout/IconVerticalSolidList"/>
    <dgm:cxn modelId="{563373E3-3D66-4BB7-B1C1-AF4DA6B4D64C}" type="presParOf" srcId="{F19EF637-2EC9-4281-A2F5-DEBB64A316BE}" destId="{EA5F28D3-591E-4413-A617-1D70951E1520}" srcOrd="1" destOrd="0" presId="urn:microsoft.com/office/officeart/2018/2/layout/IconVerticalSolidList"/>
    <dgm:cxn modelId="{EB6ABBDF-5223-4ADB-978C-9746887C85F4}" type="presParOf" srcId="{F19EF637-2EC9-4281-A2F5-DEBB64A316BE}" destId="{50A77CEC-56A8-4323-83F2-DF24A393011F}" srcOrd="2" destOrd="0" presId="urn:microsoft.com/office/officeart/2018/2/layout/IconVerticalSolidList"/>
    <dgm:cxn modelId="{47917F19-0CE1-4C69-A81B-77A8A3879B3C}" type="presParOf" srcId="{F19EF637-2EC9-4281-A2F5-DEBB64A316BE}" destId="{6637D605-A3FB-4A32-A35F-187C5A8D3387}" srcOrd="3" destOrd="0" presId="urn:microsoft.com/office/officeart/2018/2/layout/IconVerticalSolidList"/>
    <dgm:cxn modelId="{F2065D9E-E53B-43FD-8D17-562F9532E274}" type="presParOf" srcId="{F8D40D62-8B80-4060-ACA6-C273C417C8DD}" destId="{0F6AE4B4-5975-48E3-BD72-F89800AEB0CA}" srcOrd="3" destOrd="0" presId="urn:microsoft.com/office/officeart/2018/2/layout/IconVerticalSolidList"/>
    <dgm:cxn modelId="{95B0146D-37EC-464C-99EC-8897344CF6E1}" type="presParOf" srcId="{F8D40D62-8B80-4060-ACA6-C273C417C8DD}" destId="{64B14BB8-B295-438C-8CB9-C5D1A5E0F8FF}" srcOrd="4" destOrd="0" presId="urn:microsoft.com/office/officeart/2018/2/layout/IconVerticalSolidList"/>
    <dgm:cxn modelId="{D11E9B78-85B8-4A05-A60F-0A36616262CC}" type="presParOf" srcId="{64B14BB8-B295-438C-8CB9-C5D1A5E0F8FF}" destId="{088E3700-DA3B-4AE6-8A22-A013E94F47B8}" srcOrd="0" destOrd="0" presId="urn:microsoft.com/office/officeart/2018/2/layout/IconVerticalSolidList"/>
    <dgm:cxn modelId="{AFC06BBC-7834-43BB-AB83-8D707B6A3F36}" type="presParOf" srcId="{64B14BB8-B295-438C-8CB9-C5D1A5E0F8FF}" destId="{6E34A239-26CA-47D6-9E08-ED7CE91399DD}" srcOrd="1" destOrd="0" presId="urn:microsoft.com/office/officeart/2018/2/layout/IconVerticalSolidList"/>
    <dgm:cxn modelId="{6329C889-A80B-49EB-B897-164378AC9BFC}" type="presParOf" srcId="{64B14BB8-B295-438C-8CB9-C5D1A5E0F8FF}" destId="{7F8E51A6-93CA-434F-B23A-7F663FC453FD}" srcOrd="2" destOrd="0" presId="urn:microsoft.com/office/officeart/2018/2/layout/IconVerticalSolidList"/>
    <dgm:cxn modelId="{AEEC9263-16AB-4A98-AD09-986496154B89}" type="presParOf" srcId="{64B14BB8-B295-438C-8CB9-C5D1A5E0F8FF}" destId="{9983149E-FD48-40BC-895B-58C48C363270}" srcOrd="3" destOrd="0" presId="urn:microsoft.com/office/officeart/2018/2/layout/IconVerticalSolidList"/>
    <dgm:cxn modelId="{1065FB67-9697-4585-BD72-08CCA29962AB}" type="presParOf" srcId="{F8D40D62-8B80-4060-ACA6-C273C417C8DD}" destId="{DD4B351C-5C65-455E-8BDA-6D5C24AA5346}" srcOrd="5" destOrd="0" presId="urn:microsoft.com/office/officeart/2018/2/layout/IconVerticalSolidList"/>
    <dgm:cxn modelId="{2D9AE333-D515-4035-BA75-490ABFF8E1ED}" type="presParOf" srcId="{F8D40D62-8B80-4060-ACA6-C273C417C8DD}" destId="{F0E97819-D7F0-4C55-A1D4-DEE1A91F49E9}" srcOrd="6" destOrd="0" presId="urn:microsoft.com/office/officeart/2018/2/layout/IconVerticalSolidList"/>
    <dgm:cxn modelId="{7961C2AF-A365-4105-9D99-1E2CB049BB29}" type="presParOf" srcId="{F0E97819-D7F0-4C55-A1D4-DEE1A91F49E9}" destId="{97405C84-F85A-460F-AEA0-665F04397D94}" srcOrd="0" destOrd="0" presId="urn:microsoft.com/office/officeart/2018/2/layout/IconVerticalSolidList"/>
    <dgm:cxn modelId="{C3142227-AC8E-4E42-B8DC-BFECD7F6B672}" type="presParOf" srcId="{F0E97819-D7F0-4C55-A1D4-DEE1A91F49E9}" destId="{905DED35-F152-4B41-8F46-5979704E2972}" srcOrd="1" destOrd="0" presId="urn:microsoft.com/office/officeart/2018/2/layout/IconVerticalSolidList"/>
    <dgm:cxn modelId="{67EADE82-0CC9-4EAB-A2AA-E77ACB5573A1}" type="presParOf" srcId="{F0E97819-D7F0-4C55-A1D4-DEE1A91F49E9}" destId="{02B84BDC-FDED-4CDC-9781-A9BBBAAA32BF}" srcOrd="2" destOrd="0" presId="urn:microsoft.com/office/officeart/2018/2/layout/IconVerticalSolidList"/>
    <dgm:cxn modelId="{1902B012-C477-4EE2-B2F1-BE2FA6718CAE}" type="presParOf" srcId="{F0E97819-D7F0-4C55-A1D4-DEE1A91F49E9}" destId="{066B527B-28D9-4D1F-A84A-E87916200CB7}" srcOrd="3" destOrd="0" presId="urn:microsoft.com/office/officeart/2018/2/layout/IconVerticalSolidList"/>
    <dgm:cxn modelId="{D7EF5228-65D3-4F44-8065-47EBFDD1BF27}" type="presParOf" srcId="{F8D40D62-8B80-4060-ACA6-C273C417C8DD}" destId="{A2DF3646-EC23-43D9-BD35-ACF9F574E8B7}" srcOrd="7" destOrd="0" presId="urn:microsoft.com/office/officeart/2018/2/layout/IconVerticalSolidList"/>
    <dgm:cxn modelId="{A5899C52-B28C-447D-9BC5-469FCDD6CECD}" type="presParOf" srcId="{F8D40D62-8B80-4060-ACA6-C273C417C8DD}" destId="{5BB36FA5-381B-4624-A7A3-367F040F54FD}" srcOrd="8" destOrd="0" presId="urn:microsoft.com/office/officeart/2018/2/layout/IconVerticalSolidList"/>
    <dgm:cxn modelId="{95594886-0274-4348-B57D-6B7FDCDBD69A}" type="presParOf" srcId="{5BB36FA5-381B-4624-A7A3-367F040F54FD}" destId="{B9691936-2B73-4CDA-9683-1AED98B3B09D}" srcOrd="0" destOrd="0" presId="urn:microsoft.com/office/officeart/2018/2/layout/IconVerticalSolidList"/>
    <dgm:cxn modelId="{AC105EB2-C71A-4AFA-B84B-6933BF8DEC0B}" type="presParOf" srcId="{5BB36FA5-381B-4624-A7A3-367F040F54FD}" destId="{B838A97E-B74E-4ED3-BF6B-23D2B61E9A67}" srcOrd="1" destOrd="0" presId="urn:microsoft.com/office/officeart/2018/2/layout/IconVerticalSolidList"/>
    <dgm:cxn modelId="{5C1D977A-24C1-420D-8DF2-05EE39779989}" type="presParOf" srcId="{5BB36FA5-381B-4624-A7A3-367F040F54FD}" destId="{C3F81B39-B675-4447-AE0E-295CCBE2A125}" srcOrd="2" destOrd="0" presId="urn:microsoft.com/office/officeart/2018/2/layout/IconVerticalSolidList"/>
    <dgm:cxn modelId="{6FC7D1DD-9684-4D0D-86D4-CDED441B26B5}" type="presParOf" srcId="{5BB36FA5-381B-4624-A7A3-367F040F54FD}" destId="{CAFDF429-8BED-453E-B826-5FE32B63E30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FAC085-6500-40F4-AAED-CCA3D189F5BA}"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F23CD2CB-B43E-4B18-BB40-F7F7BF63EE95}">
      <dgm:prSet phldrT="[Text]"/>
      <dgm:spPr/>
      <dgm:t>
        <a:bodyPr/>
        <a:lstStyle/>
        <a:p>
          <a:r>
            <a:rPr lang="en-US" dirty="0"/>
            <a:t>New Employee</a:t>
          </a:r>
        </a:p>
      </dgm:t>
    </dgm:pt>
    <dgm:pt modelId="{4E793B5A-1126-4BD0-85CB-82095DE0FC39}" type="parTrans" cxnId="{E8F1CC5E-C1DD-4CD8-A2E2-446B988519B9}">
      <dgm:prSet/>
      <dgm:spPr/>
      <dgm:t>
        <a:bodyPr/>
        <a:lstStyle/>
        <a:p>
          <a:endParaRPr lang="en-US"/>
        </a:p>
      </dgm:t>
    </dgm:pt>
    <dgm:pt modelId="{44817584-35C0-4269-AFF1-9E805E5F69B6}" type="sibTrans" cxnId="{E8F1CC5E-C1DD-4CD8-A2E2-446B988519B9}">
      <dgm:prSet/>
      <dgm:spPr/>
      <dgm:t>
        <a:bodyPr/>
        <a:lstStyle/>
        <a:p>
          <a:endParaRPr lang="en-US"/>
        </a:p>
      </dgm:t>
    </dgm:pt>
    <dgm:pt modelId="{89B31611-818B-4320-830D-2A8C94E25384}">
      <dgm:prSet phldrT="[Text]"/>
      <dgm:spPr/>
      <dgm:t>
        <a:bodyPr/>
        <a:lstStyle/>
        <a:p>
          <a:r>
            <a:rPr lang="en-US" dirty="0"/>
            <a:t>University Human Resources (UHR)</a:t>
          </a:r>
        </a:p>
      </dgm:t>
    </dgm:pt>
    <dgm:pt modelId="{E32D75E7-9301-4914-8060-D3160D0A013F}" type="parTrans" cxnId="{3ED014CD-F045-4771-A5C7-D3EC22E3EB64}">
      <dgm:prSet/>
      <dgm:spPr/>
      <dgm:t>
        <a:bodyPr/>
        <a:lstStyle/>
        <a:p>
          <a:endParaRPr lang="en-US"/>
        </a:p>
      </dgm:t>
    </dgm:pt>
    <dgm:pt modelId="{204848DE-86AE-4BFD-A729-A26FA46FECF5}" type="sibTrans" cxnId="{3ED014CD-F045-4771-A5C7-D3EC22E3EB64}">
      <dgm:prSet/>
      <dgm:spPr/>
      <dgm:t>
        <a:bodyPr/>
        <a:lstStyle/>
        <a:p>
          <a:endParaRPr lang="en-US"/>
        </a:p>
      </dgm:t>
    </dgm:pt>
    <dgm:pt modelId="{55C4C0BC-328C-4CE9-AE9A-8544F9C70482}">
      <dgm:prSet phldrT="[Text]"/>
      <dgm:spPr/>
      <dgm:t>
        <a:bodyPr/>
        <a:lstStyle/>
        <a:p>
          <a:r>
            <a:rPr lang="en-US" dirty="0"/>
            <a:t>Departmental Onboarding Contact</a:t>
          </a:r>
        </a:p>
      </dgm:t>
    </dgm:pt>
    <dgm:pt modelId="{B6A35FB5-B37D-4CF7-ABDC-BCEF8D0364BC}" type="parTrans" cxnId="{B1534F09-F4F4-46C5-9326-F66EAD6107EE}">
      <dgm:prSet/>
      <dgm:spPr/>
      <dgm:t>
        <a:bodyPr/>
        <a:lstStyle/>
        <a:p>
          <a:endParaRPr lang="en-US"/>
        </a:p>
      </dgm:t>
    </dgm:pt>
    <dgm:pt modelId="{AE6A6A3A-E730-40BD-A824-78AA70130FCE}" type="sibTrans" cxnId="{B1534F09-F4F4-46C5-9326-F66EAD6107EE}">
      <dgm:prSet/>
      <dgm:spPr/>
      <dgm:t>
        <a:bodyPr/>
        <a:lstStyle/>
        <a:p>
          <a:endParaRPr lang="en-US"/>
        </a:p>
      </dgm:t>
    </dgm:pt>
    <dgm:pt modelId="{70E9E5F6-6A64-44F5-9E09-E9F6DB2F5F4C}">
      <dgm:prSet phldrT="[Text]"/>
      <dgm:spPr/>
      <dgm:t>
        <a:bodyPr/>
        <a:lstStyle/>
        <a:p>
          <a:r>
            <a:rPr lang="en-US" dirty="0"/>
            <a:t>Supervisor</a:t>
          </a:r>
        </a:p>
      </dgm:t>
    </dgm:pt>
    <dgm:pt modelId="{B3494590-504F-4205-9568-11E52A25F62D}" type="parTrans" cxnId="{AA572768-6C3B-4902-BA46-02025BE647FD}">
      <dgm:prSet/>
      <dgm:spPr/>
      <dgm:t>
        <a:bodyPr/>
        <a:lstStyle/>
        <a:p>
          <a:endParaRPr lang="en-US"/>
        </a:p>
      </dgm:t>
    </dgm:pt>
    <dgm:pt modelId="{2D82A020-84D5-4AB7-9B6B-86305B00E927}" type="sibTrans" cxnId="{AA572768-6C3B-4902-BA46-02025BE647FD}">
      <dgm:prSet/>
      <dgm:spPr/>
      <dgm:t>
        <a:bodyPr/>
        <a:lstStyle/>
        <a:p>
          <a:endParaRPr lang="en-US"/>
        </a:p>
      </dgm:t>
    </dgm:pt>
    <dgm:pt modelId="{93187285-0D1C-4D88-9639-EFAC600DD665}">
      <dgm:prSet phldrT="[Text]"/>
      <dgm:spPr/>
      <dgm:t>
        <a:bodyPr/>
        <a:lstStyle/>
        <a:p>
          <a:r>
            <a:rPr lang="en-US" dirty="0"/>
            <a:t>Colleagues/Peers</a:t>
          </a:r>
        </a:p>
      </dgm:t>
    </dgm:pt>
    <dgm:pt modelId="{673E8387-001D-4EF7-9BFA-52A75E135328}" type="parTrans" cxnId="{DA629D5A-C380-4C48-A67E-D4DDDEB4C0CA}">
      <dgm:prSet/>
      <dgm:spPr/>
      <dgm:t>
        <a:bodyPr/>
        <a:lstStyle/>
        <a:p>
          <a:endParaRPr lang="en-US"/>
        </a:p>
      </dgm:t>
    </dgm:pt>
    <dgm:pt modelId="{D3BC47C6-49DC-4E33-B58C-703D0376D386}" type="sibTrans" cxnId="{DA629D5A-C380-4C48-A67E-D4DDDEB4C0CA}">
      <dgm:prSet/>
      <dgm:spPr/>
      <dgm:t>
        <a:bodyPr/>
        <a:lstStyle/>
        <a:p>
          <a:endParaRPr lang="en-US"/>
        </a:p>
      </dgm:t>
    </dgm:pt>
    <dgm:pt modelId="{1D41BB0A-1AD3-4155-BD18-7E2684254BDA}">
      <dgm:prSet phldrT="[Text]"/>
      <dgm:spPr/>
      <dgm:t>
        <a:bodyPr/>
        <a:lstStyle/>
        <a:p>
          <a:r>
            <a:rPr lang="en-US" dirty="0"/>
            <a:t>IT</a:t>
          </a:r>
        </a:p>
      </dgm:t>
    </dgm:pt>
    <dgm:pt modelId="{C37B1077-055C-4E8B-9129-D42441F2B574}" type="parTrans" cxnId="{82BEF1BA-B849-4592-A8EF-6878D36855B5}">
      <dgm:prSet/>
      <dgm:spPr/>
      <dgm:t>
        <a:bodyPr/>
        <a:lstStyle/>
        <a:p>
          <a:endParaRPr lang="en-US"/>
        </a:p>
      </dgm:t>
    </dgm:pt>
    <dgm:pt modelId="{F9EFFCFB-B3DA-47EB-B3D9-DE82B66C3CE0}" type="sibTrans" cxnId="{82BEF1BA-B849-4592-A8EF-6878D36855B5}">
      <dgm:prSet/>
      <dgm:spPr/>
      <dgm:t>
        <a:bodyPr/>
        <a:lstStyle/>
        <a:p>
          <a:endParaRPr lang="en-US"/>
        </a:p>
      </dgm:t>
    </dgm:pt>
    <dgm:pt modelId="{70744EF3-D8EB-46F8-9E3C-FF2B61225B7B}">
      <dgm:prSet phldrT="[Text]"/>
      <dgm:spPr/>
      <dgm:t>
        <a:bodyPr/>
        <a:lstStyle/>
        <a:p>
          <a:r>
            <a:rPr lang="en-US" dirty="0"/>
            <a:t>Hiring Manager / HRL</a:t>
          </a:r>
        </a:p>
      </dgm:t>
    </dgm:pt>
    <dgm:pt modelId="{2B6CCB26-AB28-4D18-AF0F-2DB0B5908E86}" type="parTrans" cxnId="{F8B3D0B4-73A9-4D23-8110-0F95B759D538}">
      <dgm:prSet/>
      <dgm:spPr/>
      <dgm:t>
        <a:bodyPr/>
        <a:lstStyle/>
        <a:p>
          <a:endParaRPr lang="en-US"/>
        </a:p>
      </dgm:t>
    </dgm:pt>
    <dgm:pt modelId="{6D49A720-A70D-4B3B-AC66-DFD1DFF377C3}" type="sibTrans" cxnId="{F8B3D0B4-73A9-4D23-8110-0F95B759D538}">
      <dgm:prSet/>
      <dgm:spPr/>
      <dgm:t>
        <a:bodyPr/>
        <a:lstStyle/>
        <a:p>
          <a:endParaRPr lang="en-US"/>
        </a:p>
      </dgm:t>
    </dgm:pt>
    <dgm:pt modelId="{7E5E83D7-3CEB-4DC3-BE81-006C7CC5049B}" type="pres">
      <dgm:prSet presAssocID="{0EFAC085-6500-40F4-AAED-CCA3D189F5BA}" presName="Name0" presStyleCnt="0">
        <dgm:presLayoutVars>
          <dgm:chMax val="1"/>
          <dgm:chPref val="1"/>
          <dgm:dir/>
          <dgm:animOne val="branch"/>
          <dgm:animLvl val="lvl"/>
        </dgm:presLayoutVars>
      </dgm:prSet>
      <dgm:spPr/>
    </dgm:pt>
    <dgm:pt modelId="{B2B6AE07-E670-497C-A7B9-F25A102BE228}" type="pres">
      <dgm:prSet presAssocID="{F23CD2CB-B43E-4B18-BB40-F7F7BF63EE95}" presName="Parent" presStyleLbl="node0" presStyleIdx="0" presStyleCnt="1">
        <dgm:presLayoutVars>
          <dgm:chMax val="6"/>
          <dgm:chPref val="6"/>
        </dgm:presLayoutVars>
      </dgm:prSet>
      <dgm:spPr/>
    </dgm:pt>
    <dgm:pt modelId="{3423BB58-4F3B-4AD6-B3A6-52B42897DD29}" type="pres">
      <dgm:prSet presAssocID="{89B31611-818B-4320-830D-2A8C94E25384}" presName="Accent1" presStyleCnt="0"/>
      <dgm:spPr/>
    </dgm:pt>
    <dgm:pt modelId="{8510140C-5FDB-4FC0-A282-2926D3D08A58}" type="pres">
      <dgm:prSet presAssocID="{89B31611-818B-4320-830D-2A8C94E25384}" presName="Accent" presStyleLbl="bgShp" presStyleIdx="0" presStyleCnt="6"/>
      <dgm:spPr/>
    </dgm:pt>
    <dgm:pt modelId="{B555FF67-1698-4BE0-9004-2650C497DC4D}" type="pres">
      <dgm:prSet presAssocID="{89B31611-818B-4320-830D-2A8C94E25384}" presName="Child1" presStyleLbl="node1" presStyleIdx="0" presStyleCnt="6">
        <dgm:presLayoutVars>
          <dgm:chMax val="0"/>
          <dgm:chPref val="0"/>
          <dgm:bulletEnabled val="1"/>
        </dgm:presLayoutVars>
      </dgm:prSet>
      <dgm:spPr/>
    </dgm:pt>
    <dgm:pt modelId="{029AFBCF-9452-4DD8-ADF8-E9A2B4C7D01F}" type="pres">
      <dgm:prSet presAssocID="{55C4C0BC-328C-4CE9-AE9A-8544F9C70482}" presName="Accent2" presStyleCnt="0"/>
      <dgm:spPr/>
    </dgm:pt>
    <dgm:pt modelId="{46567325-0B25-4588-B5A7-33C0E619F4DD}" type="pres">
      <dgm:prSet presAssocID="{55C4C0BC-328C-4CE9-AE9A-8544F9C70482}" presName="Accent" presStyleLbl="bgShp" presStyleIdx="1" presStyleCnt="6"/>
      <dgm:spPr/>
    </dgm:pt>
    <dgm:pt modelId="{91A90BC7-266C-47D6-AA74-04AB9DDA9EBC}" type="pres">
      <dgm:prSet presAssocID="{55C4C0BC-328C-4CE9-AE9A-8544F9C70482}" presName="Child2" presStyleLbl="node1" presStyleIdx="1" presStyleCnt="6">
        <dgm:presLayoutVars>
          <dgm:chMax val="0"/>
          <dgm:chPref val="0"/>
          <dgm:bulletEnabled val="1"/>
        </dgm:presLayoutVars>
      </dgm:prSet>
      <dgm:spPr/>
    </dgm:pt>
    <dgm:pt modelId="{135F9005-FE12-4F01-BF89-A3826DB480B6}" type="pres">
      <dgm:prSet presAssocID="{70E9E5F6-6A64-44F5-9E09-E9F6DB2F5F4C}" presName="Accent3" presStyleCnt="0"/>
      <dgm:spPr/>
    </dgm:pt>
    <dgm:pt modelId="{0515AE74-0889-4A43-92D2-3610E233D48C}" type="pres">
      <dgm:prSet presAssocID="{70E9E5F6-6A64-44F5-9E09-E9F6DB2F5F4C}" presName="Accent" presStyleLbl="bgShp" presStyleIdx="2" presStyleCnt="6"/>
      <dgm:spPr/>
    </dgm:pt>
    <dgm:pt modelId="{BBE24E28-CF3C-40E3-8C1F-4FA26FDE4B7D}" type="pres">
      <dgm:prSet presAssocID="{70E9E5F6-6A64-44F5-9E09-E9F6DB2F5F4C}" presName="Child3" presStyleLbl="node1" presStyleIdx="2" presStyleCnt="6">
        <dgm:presLayoutVars>
          <dgm:chMax val="0"/>
          <dgm:chPref val="0"/>
          <dgm:bulletEnabled val="1"/>
        </dgm:presLayoutVars>
      </dgm:prSet>
      <dgm:spPr/>
    </dgm:pt>
    <dgm:pt modelId="{7FD9CF1D-453F-4BD3-92FE-B5814F8ACF92}" type="pres">
      <dgm:prSet presAssocID="{93187285-0D1C-4D88-9639-EFAC600DD665}" presName="Accent4" presStyleCnt="0"/>
      <dgm:spPr/>
    </dgm:pt>
    <dgm:pt modelId="{4928DCB2-CABE-48A9-BEE8-79F2DF9C7870}" type="pres">
      <dgm:prSet presAssocID="{93187285-0D1C-4D88-9639-EFAC600DD665}" presName="Accent" presStyleLbl="bgShp" presStyleIdx="3" presStyleCnt="6"/>
      <dgm:spPr/>
    </dgm:pt>
    <dgm:pt modelId="{2C314FA4-4F22-4840-8F37-DE7525A98826}" type="pres">
      <dgm:prSet presAssocID="{93187285-0D1C-4D88-9639-EFAC600DD665}" presName="Child4" presStyleLbl="node1" presStyleIdx="3" presStyleCnt="6">
        <dgm:presLayoutVars>
          <dgm:chMax val="0"/>
          <dgm:chPref val="0"/>
          <dgm:bulletEnabled val="1"/>
        </dgm:presLayoutVars>
      </dgm:prSet>
      <dgm:spPr/>
    </dgm:pt>
    <dgm:pt modelId="{94E7EEDA-2BAB-4B70-95D0-F5387217A45A}" type="pres">
      <dgm:prSet presAssocID="{1D41BB0A-1AD3-4155-BD18-7E2684254BDA}" presName="Accent5" presStyleCnt="0"/>
      <dgm:spPr/>
    </dgm:pt>
    <dgm:pt modelId="{81A1735C-1552-41BA-BBF8-E30386B31B73}" type="pres">
      <dgm:prSet presAssocID="{1D41BB0A-1AD3-4155-BD18-7E2684254BDA}" presName="Accent" presStyleLbl="bgShp" presStyleIdx="4" presStyleCnt="6"/>
      <dgm:spPr/>
    </dgm:pt>
    <dgm:pt modelId="{3B873ED7-84FD-4623-90D7-189FA668823D}" type="pres">
      <dgm:prSet presAssocID="{1D41BB0A-1AD3-4155-BD18-7E2684254BDA}" presName="Child5" presStyleLbl="node1" presStyleIdx="4" presStyleCnt="6">
        <dgm:presLayoutVars>
          <dgm:chMax val="0"/>
          <dgm:chPref val="0"/>
          <dgm:bulletEnabled val="1"/>
        </dgm:presLayoutVars>
      </dgm:prSet>
      <dgm:spPr/>
    </dgm:pt>
    <dgm:pt modelId="{E0273927-4EFB-403F-93F2-62B68EE73CC3}" type="pres">
      <dgm:prSet presAssocID="{70744EF3-D8EB-46F8-9E3C-FF2B61225B7B}" presName="Accent6" presStyleCnt="0"/>
      <dgm:spPr/>
    </dgm:pt>
    <dgm:pt modelId="{8CF1675C-FC75-41D0-91EE-3B0E4C963B1F}" type="pres">
      <dgm:prSet presAssocID="{70744EF3-D8EB-46F8-9E3C-FF2B61225B7B}" presName="Accent" presStyleLbl="bgShp" presStyleIdx="5" presStyleCnt="6"/>
      <dgm:spPr/>
    </dgm:pt>
    <dgm:pt modelId="{1C8D98FB-ABD3-42BB-9802-FEC61C87AC52}" type="pres">
      <dgm:prSet presAssocID="{70744EF3-D8EB-46F8-9E3C-FF2B61225B7B}" presName="Child6" presStyleLbl="node1" presStyleIdx="5" presStyleCnt="6">
        <dgm:presLayoutVars>
          <dgm:chMax val="0"/>
          <dgm:chPref val="0"/>
          <dgm:bulletEnabled val="1"/>
        </dgm:presLayoutVars>
      </dgm:prSet>
      <dgm:spPr/>
    </dgm:pt>
  </dgm:ptLst>
  <dgm:cxnLst>
    <dgm:cxn modelId="{6345BD03-F54B-40A2-B977-D4D820B27B98}" type="presOf" srcId="{0EFAC085-6500-40F4-AAED-CCA3D189F5BA}" destId="{7E5E83D7-3CEB-4DC3-BE81-006C7CC5049B}" srcOrd="0" destOrd="0" presId="urn:microsoft.com/office/officeart/2011/layout/HexagonRadial"/>
    <dgm:cxn modelId="{8F4F7005-E6C2-418C-85DD-77B959080734}" type="presOf" srcId="{1D41BB0A-1AD3-4155-BD18-7E2684254BDA}" destId="{3B873ED7-84FD-4623-90D7-189FA668823D}" srcOrd="0" destOrd="0" presId="urn:microsoft.com/office/officeart/2011/layout/HexagonRadial"/>
    <dgm:cxn modelId="{B1534F09-F4F4-46C5-9326-F66EAD6107EE}" srcId="{F23CD2CB-B43E-4B18-BB40-F7F7BF63EE95}" destId="{55C4C0BC-328C-4CE9-AE9A-8544F9C70482}" srcOrd="1" destOrd="0" parTransId="{B6A35FB5-B37D-4CF7-ABDC-BCEF8D0364BC}" sibTransId="{AE6A6A3A-E730-40BD-A824-78AA70130FCE}"/>
    <dgm:cxn modelId="{426AF11D-CFC3-49EA-A653-7258A19148EA}" type="presOf" srcId="{70E9E5F6-6A64-44F5-9E09-E9F6DB2F5F4C}" destId="{BBE24E28-CF3C-40E3-8C1F-4FA26FDE4B7D}" srcOrd="0" destOrd="0" presId="urn:microsoft.com/office/officeart/2011/layout/HexagonRadial"/>
    <dgm:cxn modelId="{174FA128-288C-4C3D-88C5-8AA32B95DE05}" type="presOf" srcId="{89B31611-818B-4320-830D-2A8C94E25384}" destId="{B555FF67-1698-4BE0-9004-2650C497DC4D}" srcOrd="0" destOrd="0" presId="urn:microsoft.com/office/officeart/2011/layout/HexagonRadial"/>
    <dgm:cxn modelId="{1028FB2C-E600-41C1-A7DA-9F3385331DD0}" type="presOf" srcId="{F23CD2CB-B43E-4B18-BB40-F7F7BF63EE95}" destId="{B2B6AE07-E670-497C-A7B9-F25A102BE228}" srcOrd="0" destOrd="0" presId="urn:microsoft.com/office/officeart/2011/layout/HexagonRadial"/>
    <dgm:cxn modelId="{E8F1CC5E-C1DD-4CD8-A2E2-446B988519B9}" srcId="{0EFAC085-6500-40F4-AAED-CCA3D189F5BA}" destId="{F23CD2CB-B43E-4B18-BB40-F7F7BF63EE95}" srcOrd="0" destOrd="0" parTransId="{4E793B5A-1126-4BD0-85CB-82095DE0FC39}" sibTransId="{44817584-35C0-4269-AFF1-9E805E5F69B6}"/>
    <dgm:cxn modelId="{AA572768-6C3B-4902-BA46-02025BE647FD}" srcId="{F23CD2CB-B43E-4B18-BB40-F7F7BF63EE95}" destId="{70E9E5F6-6A64-44F5-9E09-E9F6DB2F5F4C}" srcOrd="2" destOrd="0" parTransId="{B3494590-504F-4205-9568-11E52A25F62D}" sibTransId="{2D82A020-84D5-4AB7-9B6B-86305B00E927}"/>
    <dgm:cxn modelId="{ABDE9C56-50C9-4C0E-A66E-49DE908D7F06}" type="presOf" srcId="{55C4C0BC-328C-4CE9-AE9A-8544F9C70482}" destId="{91A90BC7-266C-47D6-AA74-04AB9DDA9EBC}" srcOrd="0" destOrd="0" presId="urn:microsoft.com/office/officeart/2011/layout/HexagonRadial"/>
    <dgm:cxn modelId="{DA629D5A-C380-4C48-A67E-D4DDDEB4C0CA}" srcId="{F23CD2CB-B43E-4B18-BB40-F7F7BF63EE95}" destId="{93187285-0D1C-4D88-9639-EFAC600DD665}" srcOrd="3" destOrd="0" parTransId="{673E8387-001D-4EF7-9BFA-52A75E135328}" sibTransId="{D3BC47C6-49DC-4E33-B58C-703D0376D386}"/>
    <dgm:cxn modelId="{06DEF59E-79C0-47C0-AE6B-DA101AD912AF}" type="presOf" srcId="{70744EF3-D8EB-46F8-9E3C-FF2B61225B7B}" destId="{1C8D98FB-ABD3-42BB-9802-FEC61C87AC52}" srcOrd="0" destOrd="0" presId="urn:microsoft.com/office/officeart/2011/layout/HexagonRadial"/>
    <dgm:cxn modelId="{F8B3D0B4-73A9-4D23-8110-0F95B759D538}" srcId="{F23CD2CB-B43E-4B18-BB40-F7F7BF63EE95}" destId="{70744EF3-D8EB-46F8-9E3C-FF2B61225B7B}" srcOrd="5" destOrd="0" parTransId="{2B6CCB26-AB28-4D18-AF0F-2DB0B5908E86}" sibTransId="{6D49A720-A70D-4B3B-AC66-DFD1DFF377C3}"/>
    <dgm:cxn modelId="{82BEF1BA-B849-4592-A8EF-6878D36855B5}" srcId="{F23CD2CB-B43E-4B18-BB40-F7F7BF63EE95}" destId="{1D41BB0A-1AD3-4155-BD18-7E2684254BDA}" srcOrd="4" destOrd="0" parTransId="{C37B1077-055C-4E8B-9129-D42441F2B574}" sibTransId="{F9EFFCFB-B3DA-47EB-B3D9-DE82B66C3CE0}"/>
    <dgm:cxn modelId="{3ED014CD-F045-4771-A5C7-D3EC22E3EB64}" srcId="{F23CD2CB-B43E-4B18-BB40-F7F7BF63EE95}" destId="{89B31611-818B-4320-830D-2A8C94E25384}" srcOrd="0" destOrd="0" parTransId="{E32D75E7-9301-4914-8060-D3160D0A013F}" sibTransId="{204848DE-86AE-4BFD-A729-A26FA46FECF5}"/>
    <dgm:cxn modelId="{DC65AAD5-2177-4CC9-96B4-F471BE8616E5}" type="presOf" srcId="{93187285-0D1C-4D88-9639-EFAC600DD665}" destId="{2C314FA4-4F22-4840-8F37-DE7525A98826}" srcOrd="0" destOrd="0" presId="urn:microsoft.com/office/officeart/2011/layout/HexagonRadial"/>
    <dgm:cxn modelId="{4DB15A7D-DDB5-4CC3-9DE7-51B02FE5C1AA}" type="presParOf" srcId="{7E5E83D7-3CEB-4DC3-BE81-006C7CC5049B}" destId="{B2B6AE07-E670-497C-A7B9-F25A102BE228}" srcOrd="0" destOrd="0" presId="urn:microsoft.com/office/officeart/2011/layout/HexagonRadial"/>
    <dgm:cxn modelId="{30101F50-4F0A-45D2-B7F1-CF0029B8DE1F}" type="presParOf" srcId="{7E5E83D7-3CEB-4DC3-BE81-006C7CC5049B}" destId="{3423BB58-4F3B-4AD6-B3A6-52B42897DD29}" srcOrd="1" destOrd="0" presId="urn:microsoft.com/office/officeart/2011/layout/HexagonRadial"/>
    <dgm:cxn modelId="{46298C2F-0D52-4BC6-9B39-19072F8BD30A}" type="presParOf" srcId="{3423BB58-4F3B-4AD6-B3A6-52B42897DD29}" destId="{8510140C-5FDB-4FC0-A282-2926D3D08A58}" srcOrd="0" destOrd="0" presId="urn:microsoft.com/office/officeart/2011/layout/HexagonRadial"/>
    <dgm:cxn modelId="{6E063D85-50CE-47EC-BB1A-F860722874EA}" type="presParOf" srcId="{7E5E83D7-3CEB-4DC3-BE81-006C7CC5049B}" destId="{B555FF67-1698-4BE0-9004-2650C497DC4D}" srcOrd="2" destOrd="0" presId="urn:microsoft.com/office/officeart/2011/layout/HexagonRadial"/>
    <dgm:cxn modelId="{516B732B-317B-4EEF-B1AE-F15157A385FC}" type="presParOf" srcId="{7E5E83D7-3CEB-4DC3-BE81-006C7CC5049B}" destId="{029AFBCF-9452-4DD8-ADF8-E9A2B4C7D01F}" srcOrd="3" destOrd="0" presId="urn:microsoft.com/office/officeart/2011/layout/HexagonRadial"/>
    <dgm:cxn modelId="{64152D49-089D-4BA5-A029-EBFC18BBD0A8}" type="presParOf" srcId="{029AFBCF-9452-4DD8-ADF8-E9A2B4C7D01F}" destId="{46567325-0B25-4588-B5A7-33C0E619F4DD}" srcOrd="0" destOrd="0" presId="urn:microsoft.com/office/officeart/2011/layout/HexagonRadial"/>
    <dgm:cxn modelId="{7C2C05DC-5448-4AE6-AF86-0EAC9BF1D046}" type="presParOf" srcId="{7E5E83D7-3CEB-4DC3-BE81-006C7CC5049B}" destId="{91A90BC7-266C-47D6-AA74-04AB9DDA9EBC}" srcOrd="4" destOrd="0" presId="urn:microsoft.com/office/officeart/2011/layout/HexagonRadial"/>
    <dgm:cxn modelId="{DE145FE6-41C5-4978-9F60-090FF5753E56}" type="presParOf" srcId="{7E5E83D7-3CEB-4DC3-BE81-006C7CC5049B}" destId="{135F9005-FE12-4F01-BF89-A3826DB480B6}" srcOrd="5" destOrd="0" presId="urn:microsoft.com/office/officeart/2011/layout/HexagonRadial"/>
    <dgm:cxn modelId="{81BB1812-7A19-4AD0-9572-F78C327AB0E3}" type="presParOf" srcId="{135F9005-FE12-4F01-BF89-A3826DB480B6}" destId="{0515AE74-0889-4A43-92D2-3610E233D48C}" srcOrd="0" destOrd="0" presId="urn:microsoft.com/office/officeart/2011/layout/HexagonRadial"/>
    <dgm:cxn modelId="{C03B6FFA-8D82-450E-B218-C3A624F4CDF7}" type="presParOf" srcId="{7E5E83D7-3CEB-4DC3-BE81-006C7CC5049B}" destId="{BBE24E28-CF3C-40E3-8C1F-4FA26FDE4B7D}" srcOrd="6" destOrd="0" presId="urn:microsoft.com/office/officeart/2011/layout/HexagonRadial"/>
    <dgm:cxn modelId="{1B4B5F97-7B75-4917-8518-A2E8345DFCEC}" type="presParOf" srcId="{7E5E83D7-3CEB-4DC3-BE81-006C7CC5049B}" destId="{7FD9CF1D-453F-4BD3-92FE-B5814F8ACF92}" srcOrd="7" destOrd="0" presId="urn:microsoft.com/office/officeart/2011/layout/HexagonRadial"/>
    <dgm:cxn modelId="{63534C0B-46C3-4C7A-B855-080561266DCD}" type="presParOf" srcId="{7FD9CF1D-453F-4BD3-92FE-B5814F8ACF92}" destId="{4928DCB2-CABE-48A9-BEE8-79F2DF9C7870}" srcOrd="0" destOrd="0" presId="urn:microsoft.com/office/officeart/2011/layout/HexagonRadial"/>
    <dgm:cxn modelId="{AF7C74D5-F212-402A-BD95-E4C8E01BCF24}" type="presParOf" srcId="{7E5E83D7-3CEB-4DC3-BE81-006C7CC5049B}" destId="{2C314FA4-4F22-4840-8F37-DE7525A98826}" srcOrd="8" destOrd="0" presId="urn:microsoft.com/office/officeart/2011/layout/HexagonRadial"/>
    <dgm:cxn modelId="{CE983E49-0C99-4F97-A321-563AA748077B}" type="presParOf" srcId="{7E5E83D7-3CEB-4DC3-BE81-006C7CC5049B}" destId="{94E7EEDA-2BAB-4B70-95D0-F5387217A45A}" srcOrd="9" destOrd="0" presId="urn:microsoft.com/office/officeart/2011/layout/HexagonRadial"/>
    <dgm:cxn modelId="{41EE57B0-1F59-4AAA-A925-04AC8A70E730}" type="presParOf" srcId="{94E7EEDA-2BAB-4B70-95D0-F5387217A45A}" destId="{81A1735C-1552-41BA-BBF8-E30386B31B73}" srcOrd="0" destOrd="0" presId="urn:microsoft.com/office/officeart/2011/layout/HexagonRadial"/>
    <dgm:cxn modelId="{E6DF5753-3D8B-4815-B6E2-51C72FF4A9AD}" type="presParOf" srcId="{7E5E83D7-3CEB-4DC3-BE81-006C7CC5049B}" destId="{3B873ED7-84FD-4623-90D7-189FA668823D}" srcOrd="10" destOrd="0" presId="urn:microsoft.com/office/officeart/2011/layout/HexagonRadial"/>
    <dgm:cxn modelId="{FD028F6A-C916-428D-9FA2-D1DB4284F70F}" type="presParOf" srcId="{7E5E83D7-3CEB-4DC3-BE81-006C7CC5049B}" destId="{E0273927-4EFB-403F-93F2-62B68EE73CC3}" srcOrd="11" destOrd="0" presId="urn:microsoft.com/office/officeart/2011/layout/HexagonRadial"/>
    <dgm:cxn modelId="{CEDE2C78-ACF5-47DA-9A1E-AB8A3CC6FDA5}" type="presParOf" srcId="{E0273927-4EFB-403F-93F2-62B68EE73CC3}" destId="{8CF1675C-FC75-41D0-91EE-3B0E4C963B1F}" srcOrd="0" destOrd="0" presId="urn:microsoft.com/office/officeart/2011/layout/HexagonRadial"/>
    <dgm:cxn modelId="{B4C86A1A-64EB-407F-AA77-C9C14F9E5771}" type="presParOf" srcId="{7E5E83D7-3CEB-4DC3-BE81-006C7CC5049B}" destId="{1C8D98FB-ABD3-42BB-9802-FEC61C87AC52}"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3D6C9-E113-499B-AF0A-F09792927B98}">
      <dsp:nvSpPr>
        <dsp:cNvPr id="0" name=""/>
        <dsp:cNvSpPr/>
      </dsp:nvSpPr>
      <dsp:spPr>
        <a:xfrm>
          <a:off x="0" y="4"/>
          <a:ext cx="9998797" cy="8581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D6F58D-D297-493F-B92A-38F0273E222F}">
      <dsp:nvSpPr>
        <dsp:cNvPr id="0" name=""/>
        <dsp:cNvSpPr/>
      </dsp:nvSpPr>
      <dsp:spPr>
        <a:xfrm>
          <a:off x="259588" y="197110"/>
          <a:ext cx="471978" cy="4719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9859DF-2279-4708-8392-8B2E7077048F}">
      <dsp:nvSpPr>
        <dsp:cNvPr id="0" name=""/>
        <dsp:cNvSpPr/>
      </dsp:nvSpPr>
      <dsp:spPr>
        <a:xfrm>
          <a:off x="991154" y="4028"/>
          <a:ext cx="9007642" cy="858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820" tIns="90820" rIns="90820" bIns="90820" numCol="1" spcCol="1270" anchor="ctr" anchorCtr="0">
          <a:noAutofit/>
        </a:bodyPr>
        <a:lstStyle/>
        <a:p>
          <a:pPr marL="0" lvl="0" indent="0" algn="l" defTabSz="844550">
            <a:lnSpc>
              <a:spcPct val="100000"/>
            </a:lnSpc>
            <a:spcBef>
              <a:spcPct val="0"/>
            </a:spcBef>
            <a:spcAft>
              <a:spcPct val="35000"/>
            </a:spcAft>
            <a:buNone/>
          </a:pPr>
          <a:r>
            <a:rPr lang="en-US" sz="1900" b="0" i="0" kern="1200" dirty="0"/>
            <a:t>Recognize the importance of onboarding as a cross-functional responsibility, not just an HR  task.</a:t>
          </a:r>
          <a:endParaRPr lang="en-US" sz="1900" kern="1200" dirty="0"/>
        </a:p>
      </dsp:txBody>
      <dsp:txXfrm>
        <a:off x="991154" y="4028"/>
        <a:ext cx="9007642" cy="858142"/>
      </dsp:txXfrm>
    </dsp:sp>
    <dsp:sp modelId="{B825E39E-8E46-478A-B6BA-E74A12D61422}">
      <dsp:nvSpPr>
        <dsp:cNvPr id="0" name=""/>
        <dsp:cNvSpPr/>
      </dsp:nvSpPr>
      <dsp:spPr>
        <a:xfrm>
          <a:off x="0" y="1076706"/>
          <a:ext cx="9998797" cy="8581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5F28D3-591E-4413-A617-1D70951E1520}">
      <dsp:nvSpPr>
        <dsp:cNvPr id="0" name=""/>
        <dsp:cNvSpPr/>
      </dsp:nvSpPr>
      <dsp:spPr>
        <a:xfrm>
          <a:off x="259588" y="1269788"/>
          <a:ext cx="471978" cy="4719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37D605-A3FB-4A32-A35F-187C5A8D3387}">
      <dsp:nvSpPr>
        <dsp:cNvPr id="0" name=""/>
        <dsp:cNvSpPr/>
      </dsp:nvSpPr>
      <dsp:spPr>
        <a:xfrm>
          <a:off x="991154" y="1076706"/>
          <a:ext cx="9007642" cy="858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820" tIns="90820" rIns="90820" bIns="90820" numCol="1" spcCol="1270" anchor="ctr" anchorCtr="0">
          <a:noAutofit/>
        </a:bodyPr>
        <a:lstStyle/>
        <a:p>
          <a:pPr marL="0" lvl="0" indent="0" algn="l" defTabSz="844550">
            <a:lnSpc>
              <a:spcPct val="100000"/>
            </a:lnSpc>
            <a:spcBef>
              <a:spcPct val="0"/>
            </a:spcBef>
            <a:spcAft>
              <a:spcPct val="35000"/>
            </a:spcAft>
            <a:buNone/>
          </a:pPr>
          <a:r>
            <a:rPr lang="en-US" sz="1900" b="0" i="0" kern="1200" dirty="0"/>
            <a:t>Identify key stakeholders involved in the onboarding process and define their roles and responsibilities.</a:t>
          </a:r>
          <a:endParaRPr lang="en-US" sz="1900" kern="1200" dirty="0"/>
        </a:p>
      </dsp:txBody>
      <dsp:txXfrm>
        <a:off x="991154" y="1076706"/>
        <a:ext cx="9007642" cy="858142"/>
      </dsp:txXfrm>
    </dsp:sp>
    <dsp:sp modelId="{088E3700-DA3B-4AE6-8A22-A013E94F47B8}">
      <dsp:nvSpPr>
        <dsp:cNvPr id="0" name=""/>
        <dsp:cNvSpPr/>
      </dsp:nvSpPr>
      <dsp:spPr>
        <a:xfrm>
          <a:off x="0" y="2149384"/>
          <a:ext cx="9998797" cy="8581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34A239-26CA-47D6-9E08-ED7CE91399DD}">
      <dsp:nvSpPr>
        <dsp:cNvPr id="0" name=""/>
        <dsp:cNvSpPr/>
      </dsp:nvSpPr>
      <dsp:spPr>
        <a:xfrm>
          <a:off x="259588" y="2342466"/>
          <a:ext cx="471978" cy="4719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83149E-FD48-40BC-895B-58C48C363270}">
      <dsp:nvSpPr>
        <dsp:cNvPr id="0" name=""/>
        <dsp:cNvSpPr/>
      </dsp:nvSpPr>
      <dsp:spPr>
        <a:xfrm>
          <a:off x="991154" y="2149384"/>
          <a:ext cx="9007642" cy="858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820" tIns="90820" rIns="90820" bIns="90820" numCol="1" spcCol="1270" anchor="ctr" anchorCtr="0">
          <a:noAutofit/>
        </a:bodyPr>
        <a:lstStyle/>
        <a:p>
          <a:pPr marL="0" lvl="0" indent="0" algn="l" defTabSz="844550">
            <a:lnSpc>
              <a:spcPct val="100000"/>
            </a:lnSpc>
            <a:spcBef>
              <a:spcPct val="0"/>
            </a:spcBef>
            <a:spcAft>
              <a:spcPct val="35000"/>
            </a:spcAft>
            <a:buNone/>
          </a:pPr>
          <a:r>
            <a:rPr lang="en-US" sz="1900" b="0" i="0" kern="1200" dirty="0"/>
            <a:t>Assess current onboarding practices to pinpoint gaps in engagement and accountability across units.</a:t>
          </a:r>
          <a:endParaRPr lang="en-US" sz="1900" kern="1200" dirty="0"/>
        </a:p>
      </dsp:txBody>
      <dsp:txXfrm>
        <a:off x="991154" y="2149384"/>
        <a:ext cx="9007642" cy="858142"/>
      </dsp:txXfrm>
    </dsp:sp>
    <dsp:sp modelId="{97405C84-F85A-460F-AEA0-665F04397D94}">
      <dsp:nvSpPr>
        <dsp:cNvPr id="0" name=""/>
        <dsp:cNvSpPr/>
      </dsp:nvSpPr>
      <dsp:spPr>
        <a:xfrm>
          <a:off x="0" y="3254765"/>
          <a:ext cx="9998797" cy="8581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5DED35-F152-4B41-8F46-5979704E2972}">
      <dsp:nvSpPr>
        <dsp:cNvPr id="0" name=""/>
        <dsp:cNvSpPr/>
      </dsp:nvSpPr>
      <dsp:spPr>
        <a:xfrm>
          <a:off x="259588" y="3415144"/>
          <a:ext cx="471978" cy="4719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6B527B-28D9-4D1F-A84A-E87916200CB7}">
      <dsp:nvSpPr>
        <dsp:cNvPr id="0" name=""/>
        <dsp:cNvSpPr/>
      </dsp:nvSpPr>
      <dsp:spPr>
        <a:xfrm>
          <a:off x="991154" y="3222062"/>
          <a:ext cx="9007642" cy="858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820" tIns="90820" rIns="90820" bIns="90820" numCol="1" spcCol="1270" anchor="ctr" anchorCtr="0">
          <a:noAutofit/>
        </a:bodyPr>
        <a:lstStyle/>
        <a:p>
          <a:pPr marL="0" lvl="0" indent="0" algn="l" defTabSz="844550">
            <a:lnSpc>
              <a:spcPct val="100000"/>
            </a:lnSpc>
            <a:spcBef>
              <a:spcPct val="0"/>
            </a:spcBef>
            <a:spcAft>
              <a:spcPct val="35000"/>
            </a:spcAft>
            <a:buNone/>
          </a:pPr>
          <a:r>
            <a:rPr lang="en-US" sz="1900" b="0" i="0" kern="1200" dirty="0"/>
            <a:t>Apply strategies to engage managers, peers, and leaders in delivering a cohesive and impactful onboarding experience.</a:t>
          </a:r>
          <a:endParaRPr lang="en-US" sz="1900" kern="1200" dirty="0"/>
        </a:p>
      </dsp:txBody>
      <dsp:txXfrm>
        <a:off x="991154" y="3222062"/>
        <a:ext cx="9007642" cy="858142"/>
      </dsp:txXfrm>
    </dsp:sp>
    <dsp:sp modelId="{B9691936-2B73-4CDA-9683-1AED98B3B09D}">
      <dsp:nvSpPr>
        <dsp:cNvPr id="0" name=""/>
        <dsp:cNvSpPr/>
      </dsp:nvSpPr>
      <dsp:spPr>
        <a:xfrm>
          <a:off x="0" y="4294739"/>
          <a:ext cx="9998797" cy="8581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38A97E-B74E-4ED3-BF6B-23D2B61E9A67}">
      <dsp:nvSpPr>
        <dsp:cNvPr id="0" name=""/>
        <dsp:cNvSpPr/>
      </dsp:nvSpPr>
      <dsp:spPr>
        <a:xfrm>
          <a:off x="259588" y="4487821"/>
          <a:ext cx="471978" cy="47197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FDF429-8BED-453E-B826-5FE32B63E302}">
      <dsp:nvSpPr>
        <dsp:cNvPr id="0" name=""/>
        <dsp:cNvSpPr/>
      </dsp:nvSpPr>
      <dsp:spPr>
        <a:xfrm>
          <a:off x="991154" y="4294739"/>
          <a:ext cx="9007642" cy="858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820" tIns="90820" rIns="90820" bIns="90820" numCol="1" spcCol="1270" anchor="ctr" anchorCtr="0">
          <a:noAutofit/>
        </a:bodyPr>
        <a:lstStyle/>
        <a:p>
          <a:pPr marL="0" lvl="0" indent="0" algn="l" defTabSz="844550">
            <a:lnSpc>
              <a:spcPct val="100000"/>
            </a:lnSpc>
            <a:spcBef>
              <a:spcPct val="0"/>
            </a:spcBef>
            <a:spcAft>
              <a:spcPct val="35000"/>
            </a:spcAft>
            <a:buNone/>
          </a:pPr>
          <a:r>
            <a:rPr lang="en-US" sz="1900" b="0" i="0" kern="1200" dirty="0"/>
            <a:t>Utilize tools and templates to create or enhance a stakeholder-driven onboarding plan in your department.</a:t>
          </a:r>
          <a:endParaRPr lang="en-US" sz="1900" kern="1200" dirty="0"/>
        </a:p>
      </dsp:txBody>
      <dsp:txXfrm>
        <a:off x="991154" y="4294739"/>
        <a:ext cx="9007642" cy="8581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6AE07-E670-497C-A7B9-F25A102BE228}">
      <dsp:nvSpPr>
        <dsp:cNvPr id="0" name=""/>
        <dsp:cNvSpPr/>
      </dsp:nvSpPr>
      <dsp:spPr>
        <a:xfrm>
          <a:off x="3033060" y="1699782"/>
          <a:ext cx="2160497" cy="1868918"/>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New Employee</a:t>
          </a:r>
        </a:p>
      </dsp:txBody>
      <dsp:txXfrm>
        <a:off x="3391085" y="2009488"/>
        <a:ext cx="1444447" cy="1249506"/>
      </dsp:txXfrm>
    </dsp:sp>
    <dsp:sp modelId="{46567325-0B25-4588-B5A7-33C0E619F4DD}">
      <dsp:nvSpPr>
        <dsp:cNvPr id="0" name=""/>
        <dsp:cNvSpPr/>
      </dsp:nvSpPr>
      <dsp:spPr>
        <a:xfrm>
          <a:off x="4385947" y="805631"/>
          <a:ext cx="815149" cy="70235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55FF67-1698-4BE0-9004-2650C497DC4D}">
      <dsp:nvSpPr>
        <dsp:cNvPr id="0" name=""/>
        <dsp:cNvSpPr/>
      </dsp:nvSpPr>
      <dsp:spPr>
        <a:xfrm>
          <a:off x="3232073" y="0"/>
          <a:ext cx="1770512" cy="153170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University Human Resources (UHR)</a:t>
          </a:r>
        </a:p>
      </dsp:txBody>
      <dsp:txXfrm>
        <a:off x="3525485" y="253836"/>
        <a:ext cx="1183688" cy="1024029"/>
      </dsp:txXfrm>
    </dsp:sp>
    <dsp:sp modelId="{0515AE74-0889-4A43-92D2-3610E233D48C}">
      <dsp:nvSpPr>
        <dsp:cNvPr id="0" name=""/>
        <dsp:cNvSpPr/>
      </dsp:nvSpPr>
      <dsp:spPr>
        <a:xfrm>
          <a:off x="5337290" y="2118669"/>
          <a:ext cx="815149" cy="70235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A90BC7-266C-47D6-AA74-04AB9DDA9EBC}">
      <dsp:nvSpPr>
        <dsp:cNvPr id="0" name=""/>
        <dsp:cNvSpPr/>
      </dsp:nvSpPr>
      <dsp:spPr>
        <a:xfrm>
          <a:off x="4855839" y="942099"/>
          <a:ext cx="1770512" cy="153170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Departmental Onboarding Contact</a:t>
          </a:r>
        </a:p>
      </dsp:txBody>
      <dsp:txXfrm>
        <a:off x="5149251" y="1195935"/>
        <a:ext cx="1183688" cy="1024029"/>
      </dsp:txXfrm>
    </dsp:sp>
    <dsp:sp modelId="{4928DCB2-CABE-48A9-BEE8-79F2DF9C7870}">
      <dsp:nvSpPr>
        <dsp:cNvPr id="0" name=""/>
        <dsp:cNvSpPr/>
      </dsp:nvSpPr>
      <dsp:spPr>
        <a:xfrm>
          <a:off x="4676426" y="3600842"/>
          <a:ext cx="815149" cy="70235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E24E28-CF3C-40E3-8C1F-4FA26FDE4B7D}">
      <dsp:nvSpPr>
        <dsp:cNvPr id="0" name=""/>
        <dsp:cNvSpPr/>
      </dsp:nvSpPr>
      <dsp:spPr>
        <a:xfrm>
          <a:off x="4855839" y="2794156"/>
          <a:ext cx="1770512" cy="153170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Supervisor</a:t>
          </a:r>
        </a:p>
      </dsp:txBody>
      <dsp:txXfrm>
        <a:off x="5149251" y="3047992"/>
        <a:ext cx="1183688" cy="1024029"/>
      </dsp:txXfrm>
    </dsp:sp>
    <dsp:sp modelId="{81A1735C-1552-41BA-BBF8-E30386B31B73}">
      <dsp:nvSpPr>
        <dsp:cNvPr id="0" name=""/>
        <dsp:cNvSpPr/>
      </dsp:nvSpPr>
      <dsp:spPr>
        <a:xfrm>
          <a:off x="3037081" y="3754697"/>
          <a:ext cx="815149" cy="70235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314FA4-4F22-4840-8F37-DE7525A98826}">
      <dsp:nvSpPr>
        <dsp:cNvPr id="0" name=""/>
        <dsp:cNvSpPr/>
      </dsp:nvSpPr>
      <dsp:spPr>
        <a:xfrm>
          <a:off x="3232073" y="3737309"/>
          <a:ext cx="1770512" cy="153170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Colleagues/Peers</a:t>
          </a:r>
        </a:p>
      </dsp:txBody>
      <dsp:txXfrm>
        <a:off x="3525485" y="3991145"/>
        <a:ext cx="1183688" cy="1024029"/>
      </dsp:txXfrm>
    </dsp:sp>
    <dsp:sp modelId="{8CF1675C-FC75-41D0-91EE-3B0E4C963B1F}">
      <dsp:nvSpPr>
        <dsp:cNvPr id="0" name=""/>
        <dsp:cNvSpPr/>
      </dsp:nvSpPr>
      <dsp:spPr>
        <a:xfrm>
          <a:off x="2070159" y="2442186"/>
          <a:ext cx="815149" cy="70235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873ED7-84FD-4623-90D7-189FA668823D}">
      <dsp:nvSpPr>
        <dsp:cNvPr id="0" name=""/>
        <dsp:cNvSpPr/>
      </dsp:nvSpPr>
      <dsp:spPr>
        <a:xfrm>
          <a:off x="1600769" y="2795210"/>
          <a:ext cx="1770512" cy="153170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IT</a:t>
          </a:r>
        </a:p>
      </dsp:txBody>
      <dsp:txXfrm>
        <a:off x="1894181" y="3049046"/>
        <a:ext cx="1183688" cy="1024029"/>
      </dsp:txXfrm>
    </dsp:sp>
    <dsp:sp modelId="{1C8D98FB-ABD3-42BB-9802-FEC61C87AC52}">
      <dsp:nvSpPr>
        <dsp:cNvPr id="0" name=""/>
        <dsp:cNvSpPr/>
      </dsp:nvSpPr>
      <dsp:spPr>
        <a:xfrm>
          <a:off x="1600769" y="939991"/>
          <a:ext cx="1770512" cy="153170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Hiring Manager / HRL</a:t>
          </a:r>
        </a:p>
      </dsp:txBody>
      <dsp:txXfrm>
        <a:off x="1894181" y="1193827"/>
        <a:ext cx="1183688" cy="102402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A87EC7DA-A452-8D47-985C-53876DFA5223}" type="datetimeFigureOut">
              <a:rPr lang="en-US" smtClean="0"/>
              <a:t>7/15/2025</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991A6AEC-34C5-724F-A9F3-C32254C34CCA}" type="slidenum">
              <a:rPr lang="en-US" smtClean="0"/>
              <a:t>‹#›</a:t>
            </a:fld>
            <a:endParaRPr lang="en-US" dirty="0"/>
          </a:p>
        </p:txBody>
      </p:sp>
    </p:spTree>
    <p:extLst>
      <p:ext uri="{BB962C8B-B14F-4D97-AF65-F5344CB8AC3E}">
        <p14:creationId xmlns:p14="http://schemas.microsoft.com/office/powerpoint/2010/main" val="46980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3</a:t>
            </a:fld>
            <a:endParaRPr lang="en-US" dirty="0"/>
          </a:p>
        </p:txBody>
      </p:sp>
    </p:spTree>
    <p:extLst>
      <p:ext uri="{BB962C8B-B14F-4D97-AF65-F5344CB8AC3E}">
        <p14:creationId xmlns:p14="http://schemas.microsoft.com/office/powerpoint/2010/main" val="3745976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Individuals that are consulted with for various tasks are considered to be the subject-matter experts or advisors. Their input is valuable, and often essential, before taking action. They are not responsible or accountable for task completion, but their guidance may shape how the task is completed. For example, before assigning Taylor access to certain databases or systems, the hiring manager will consult with the supervisor to determine which systems are needed and IT will ensure that proper access is granted. Stakeholders that are informed are those who need to know what is going on but do not need to be consulted or take action. They are updated on progress, decisions, or completions of tasks. Once Taylor’s first-day agenda is finalized, the department chair or unit leader is informed.</a:t>
            </a:r>
          </a:p>
        </p:txBody>
      </p:sp>
      <p:sp>
        <p:nvSpPr>
          <p:cNvPr id="4" name="Slide Number Placeholder 3"/>
          <p:cNvSpPr>
            <a:spLocks noGrp="1"/>
          </p:cNvSpPr>
          <p:nvPr>
            <p:ph type="sldNum" sz="quarter" idx="5"/>
          </p:nvPr>
        </p:nvSpPr>
        <p:spPr/>
        <p:txBody>
          <a:bodyPr/>
          <a:lstStyle/>
          <a:p>
            <a:fld id="{991A6AEC-34C5-724F-A9F3-C32254C34CCA}" type="slidenum">
              <a:rPr lang="en-US" smtClean="0"/>
              <a:t>18</a:t>
            </a:fld>
            <a:endParaRPr lang="en-US" dirty="0"/>
          </a:p>
        </p:txBody>
      </p:sp>
    </p:spTree>
    <p:extLst>
      <p:ext uri="{BB962C8B-B14F-4D97-AF65-F5344CB8AC3E}">
        <p14:creationId xmlns:p14="http://schemas.microsoft.com/office/powerpoint/2010/main" val="2855395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As you begin to flesh out the roles and responsibilities of the stakeholders in the onboarding process, another tool that you may find helpful is the Shared Responsibility Matrix, this allows you to clearly define the tasks that need to be completed to support your new hire’s journey. It is important to align stakeholders on consistent messaging, timing, and responsibilities throughout the onboarding process.  Our goal is define exactly when and how each stakeholder contributes. The RACI model highlights individuals who are responsible (this could be multiple people) – the person who actually does the work to complete the task or activity. For example, IT is responsible for setting up Taylor’s office space ensuring that her computer and phone functions properly. For accountability, this is the individual who is ultimately on the line for the task being completed correctly and thoroughly. There is only one accountable person per task. This is the owner, they ensure the task gets done and can delegate work, but not responsibility. So, the hiring manager is accountable for ensuring Taylor’s onboarding is completed effectively, even though they may delegate specific tasks to others. Individuals that are consulted with for various tasks are considered to be the subject-matter experts or advisors. Their input is valuable, and often essential, before taking action. They are not responsible or accountable for task completion, but their guidance may shape how the task is completed. For example, before assigning Taylor access to certain databases or systems, the hiring manager will consult with the supervisor to determine which systems are needed and IT will ensure that proper access is granted. Stakeholders that are informed are those who need to know what is going on but do not need to be consulted or take action. They are updated on progress, decisions, or completions of tasks. Once Taylor’s first-day agenda is finalized, the department chair or unit leader is informed.</a:t>
            </a:r>
          </a:p>
          <a:p>
            <a:pPr defTabSz="948507">
              <a:defRPr/>
            </a:pPr>
            <a:endParaRPr lang="en-US" dirty="0"/>
          </a:p>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19</a:t>
            </a:fld>
            <a:endParaRPr lang="en-US" dirty="0"/>
          </a:p>
        </p:txBody>
      </p:sp>
    </p:spTree>
    <p:extLst>
      <p:ext uri="{BB962C8B-B14F-4D97-AF65-F5344CB8AC3E}">
        <p14:creationId xmlns:p14="http://schemas.microsoft.com/office/powerpoint/2010/main" val="795178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outlined which stakeholders are responsible for respective tasks, let’s clarify differences between task completion versus experience delivery.</a:t>
            </a:r>
          </a:p>
        </p:txBody>
      </p:sp>
      <p:sp>
        <p:nvSpPr>
          <p:cNvPr id="4" name="Slide Number Placeholder 3"/>
          <p:cNvSpPr>
            <a:spLocks noGrp="1"/>
          </p:cNvSpPr>
          <p:nvPr>
            <p:ph type="sldNum" sz="quarter" idx="5"/>
          </p:nvPr>
        </p:nvSpPr>
        <p:spPr/>
        <p:txBody>
          <a:bodyPr/>
          <a:lstStyle/>
          <a:p>
            <a:fld id="{991A6AEC-34C5-724F-A9F3-C32254C34CCA}" type="slidenum">
              <a:rPr lang="en-US" smtClean="0"/>
              <a:t>20</a:t>
            </a:fld>
            <a:endParaRPr lang="en-US" dirty="0"/>
          </a:p>
        </p:txBody>
      </p:sp>
    </p:spTree>
    <p:extLst>
      <p:ext uri="{BB962C8B-B14F-4D97-AF65-F5344CB8AC3E}">
        <p14:creationId xmlns:p14="http://schemas.microsoft.com/office/powerpoint/2010/main" val="775668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familiar with some of these resources either from previous onboarding trainings or through your engagement with our onboarding platform PeopleAdmin. The goal in displaying these for you today is because as you can see, these steps along the employee’s journey may include one or more stakeholders. </a:t>
            </a:r>
          </a:p>
        </p:txBody>
      </p:sp>
      <p:sp>
        <p:nvSpPr>
          <p:cNvPr id="4" name="Slide Number Placeholder 3"/>
          <p:cNvSpPr>
            <a:spLocks noGrp="1"/>
          </p:cNvSpPr>
          <p:nvPr>
            <p:ph type="sldNum" sz="quarter" idx="5"/>
          </p:nvPr>
        </p:nvSpPr>
        <p:spPr/>
        <p:txBody>
          <a:bodyPr/>
          <a:lstStyle/>
          <a:p>
            <a:fld id="{991A6AEC-34C5-724F-A9F3-C32254C34CCA}" type="slidenum">
              <a:rPr lang="en-US" smtClean="0"/>
              <a:t>21</a:t>
            </a:fld>
            <a:endParaRPr lang="en-US" dirty="0"/>
          </a:p>
        </p:txBody>
      </p:sp>
    </p:spTree>
    <p:extLst>
      <p:ext uri="{BB962C8B-B14F-4D97-AF65-F5344CB8AC3E}">
        <p14:creationId xmlns:p14="http://schemas.microsoft.com/office/powerpoint/2010/main" val="3756067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22</a:t>
            </a:fld>
            <a:endParaRPr lang="en-US" dirty="0"/>
          </a:p>
        </p:txBody>
      </p:sp>
    </p:spTree>
    <p:extLst>
      <p:ext uri="{BB962C8B-B14F-4D97-AF65-F5344CB8AC3E}">
        <p14:creationId xmlns:p14="http://schemas.microsoft.com/office/powerpoint/2010/main" val="3556255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discussing departmental onboarding practices with department admins or hiring managers, I often hear what is described as the disconnect dilemma, where everyone thinks someone else owns the responsibility of creating the experience. In these cases, everyone is aware of their task ownership, but no one owns the experience. As mentioned previously, we often get so tied up in our day-to-day responsibilities and see onboarding as another to do task, but who really ensures that the employee feels welcomed, understands expectations, or connects to team culture?</a:t>
            </a:r>
          </a:p>
        </p:txBody>
      </p:sp>
      <p:sp>
        <p:nvSpPr>
          <p:cNvPr id="4" name="Slide Number Placeholder 3"/>
          <p:cNvSpPr>
            <a:spLocks noGrp="1"/>
          </p:cNvSpPr>
          <p:nvPr>
            <p:ph type="sldNum" sz="quarter" idx="5"/>
          </p:nvPr>
        </p:nvSpPr>
        <p:spPr/>
        <p:txBody>
          <a:bodyPr/>
          <a:lstStyle/>
          <a:p>
            <a:fld id="{991A6AEC-34C5-724F-A9F3-C32254C34CCA}" type="slidenum">
              <a:rPr lang="en-US" smtClean="0"/>
              <a:t>23</a:t>
            </a:fld>
            <a:endParaRPr lang="en-US" dirty="0"/>
          </a:p>
        </p:txBody>
      </p:sp>
    </p:spTree>
    <p:extLst>
      <p:ext uri="{BB962C8B-B14F-4D97-AF65-F5344CB8AC3E}">
        <p14:creationId xmlns:p14="http://schemas.microsoft.com/office/powerpoint/2010/main" val="3748970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check off onboarding tasks but fail to deliver a consistent, high-impact experience. Why? Because task ownership does not equal experience ownership. Often, we leave the new employee feeling overwhelmed, isolated, and unclear on their roles and expectations. </a:t>
            </a:r>
          </a:p>
        </p:txBody>
      </p:sp>
      <p:sp>
        <p:nvSpPr>
          <p:cNvPr id="4" name="Slide Number Placeholder 3"/>
          <p:cNvSpPr>
            <a:spLocks noGrp="1"/>
          </p:cNvSpPr>
          <p:nvPr>
            <p:ph type="sldNum" sz="quarter" idx="5"/>
          </p:nvPr>
        </p:nvSpPr>
        <p:spPr/>
        <p:txBody>
          <a:bodyPr/>
          <a:lstStyle/>
          <a:p>
            <a:fld id="{991A6AEC-34C5-724F-A9F3-C32254C34CCA}" type="slidenum">
              <a:rPr lang="en-US" smtClean="0"/>
              <a:t>24</a:t>
            </a:fld>
            <a:endParaRPr lang="en-US" dirty="0"/>
          </a:p>
        </p:txBody>
      </p:sp>
    </p:spTree>
    <p:extLst>
      <p:ext uri="{BB962C8B-B14F-4D97-AF65-F5344CB8AC3E}">
        <p14:creationId xmlns:p14="http://schemas.microsoft.com/office/powerpoint/2010/main" val="1534266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compare the differences between task completion and experience delivery we can put these in practical terms. For instance, just because IT sets up a laptop does not mean that the employee feels set up for success. Just because HR highlights the history, mission, and traditions of the university does not mean that the employee understands or cares about the institution’s values and how their role contributes to our mission. There is a shared responsibility among all stakeholders in the onboarding process to ensure the employee has an optimal experience.</a:t>
            </a:r>
          </a:p>
        </p:txBody>
      </p:sp>
      <p:sp>
        <p:nvSpPr>
          <p:cNvPr id="4" name="Slide Number Placeholder 3"/>
          <p:cNvSpPr>
            <a:spLocks noGrp="1"/>
          </p:cNvSpPr>
          <p:nvPr>
            <p:ph type="sldNum" sz="quarter" idx="5"/>
          </p:nvPr>
        </p:nvSpPr>
        <p:spPr/>
        <p:txBody>
          <a:bodyPr/>
          <a:lstStyle/>
          <a:p>
            <a:fld id="{991A6AEC-34C5-724F-A9F3-C32254C34CCA}" type="slidenum">
              <a:rPr lang="en-US" smtClean="0"/>
              <a:t>25</a:t>
            </a:fld>
            <a:endParaRPr lang="en-US" dirty="0"/>
          </a:p>
        </p:txBody>
      </p:sp>
    </p:spTree>
    <p:extLst>
      <p:ext uri="{BB962C8B-B14F-4D97-AF65-F5344CB8AC3E}">
        <p14:creationId xmlns:p14="http://schemas.microsoft.com/office/powerpoint/2010/main" val="895829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does experience ownership matter? We often assume that completing a task means the box is checked but onboarding isn’t a checklist, it’s a trust-building journey. The moments that shape that journey are rarely captured in a task list. Are we managing onboarding like a transaction or designing it like a relationship?</a:t>
            </a:r>
          </a:p>
        </p:txBody>
      </p:sp>
      <p:sp>
        <p:nvSpPr>
          <p:cNvPr id="4" name="Slide Number Placeholder 3"/>
          <p:cNvSpPr>
            <a:spLocks noGrp="1"/>
          </p:cNvSpPr>
          <p:nvPr>
            <p:ph type="sldNum" sz="quarter" idx="5"/>
          </p:nvPr>
        </p:nvSpPr>
        <p:spPr/>
        <p:txBody>
          <a:bodyPr/>
          <a:lstStyle/>
          <a:p>
            <a:fld id="{991A6AEC-34C5-724F-A9F3-C32254C34CCA}" type="slidenum">
              <a:rPr lang="en-US" smtClean="0"/>
              <a:t>26</a:t>
            </a:fld>
            <a:endParaRPr lang="en-US" dirty="0"/>
          </a:p>
        </p:txBody>
      </p:sp>
    </p:spTree>
    <p:extLst>
      <p:ext uri="{BB962C8B-B14F-4D97-AF65-F5344CB8AC3E}">
        <p14:creationId xmlns:p14="http://schemas.microsoft.com/office/powerpoint/2010/main" val="3806928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27</a:t>
            </a:fld>
            <a:endParaRPr lang="en-US" dirty="0"/>
          </a:p>
        </p:txBody>
      </p:sp>
    </p:spTree>
    <p:extLst>
      <p:ext uri="{BB962C8B-B14F-4D97-AF65-F5344CB8AC3E}">
        <p14:creationId xmlns:p14="http://schemas.microsoft.com/office/powerpoint/2010/main" val="2993674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transition slide to place participants in the mindset of sitting at a table in preparation of a meal…</a:t>
            </a:r>
          </a:p>
        </p:txBody>
      </p:sp>
      <p:sp>
        <p:nvSpPr>
          <p:cNvPr id="4" name="Slide Number Placeholder 3"/>
          <p:cNvSpPr>
            <a:spLocks noGrp="1"/>
          </p:cNvSpPr>
          <p:nvPr>
            <p:ph type="sldNum" sz="quarter" idx="5"/>
          </p:nvPr>
        </p:nvSpPr>
        <p:spPr/>
        <p:txBody>
          <a:bodyPr/>
          <a:lstStyle/>
          <a:p>
            <a:fld id="{991A6AEC-34C5-724F-A9F3-C32254C34CCA}" type="slidenum">
              <a:rPr lang="en-US" smtClean="0"/>
              <a:t>7</a:t>
            </a:fld>
            <a:endParaRPr lang="en-US" dirty="0"/>
          </a:p>
        </p:txBody>
      </p:sp>
    </p:spTree>
    <p:extLst>
      <p:ext uri="{BB962C8B-B14F-4D97-AF65-F5344CB8AC3E}">
        <p14:creationId xmlns:p14="http://schemas.microsoft.com/office/powerpoint/2010/main" val="1536268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consider the experience that we give to new employees throughout the onboarding process, I want you put yourself in their shoes. Let’s take a moment to reflect and discuss. Think about your personal onboarding experiences, whether it was for your current position, a role at another organization, or even if you can’t reflect that far back, consider your observation of other individuals that may have joined your department or team. What stuck with you, the process or how people made you feel? So just as your early experiences shaped your sense of purpose and belonging, your role as a stakeholder directly impacts how new hires perceive and engage with our institution from day one.</a:t>
            </a:r>
          </a:p>
        </p:txBody>
      </p:sp>
      <p:sp>
        <p:nvSpPr>
          <p:cNvPr id="4" name="Slide Number Placeholder 3"/>
          <p:cNvSpPr>
            <a:spLocks noGrp="1"/>
          </p:cNvSpPr>
          <p:nvPr>
            <p:ph type="sldNum" sz="quarter" idx="5"/>
          </p:nvPr>
        </p:nvSpPr>
        <p:spPr/>
        <p:txBody>
          <a:bodyPr/>
          <a:lstStyle/>
          <a:p>
            <a:fld id="{991A6AEC-34C5-724F-A9F3-C32254C34CCA}" type="slidenum">
              <a:rPr lang="en-US" smtClean="0"/>
              <a:t>28</a:t>
            </a:fld>
            <a:endParaRPr lang="en-US" dirty="0"/>
          </a:p>
        </p:txBody>
      </p:sp>
    </p:spTree>
    <p:extLst>
      <p:ext uri="{BB962C8B-B14F-4D97-AF65-F5344CB8AC3E}">
        <p14:creationId xmlns:p14="http://schemas.microsoft.com/office/powerpoint/2010/main" val="649246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we onboard doesn’t just say what we do but it reveals who we are and what we care about. </a:t>
            </a:r>
          </a:p>
        </p:txBody>
      </p:sp>
      <p:sp>
        <p:nvSpPr>
          <p:cNvPr id="4" name="Slide Number Placeholder 3"/>
          <p:cNvSpPr>
            <a:spLocks noGrp="1"/>
          </p:cNvSpPr>
          <p:nvPr>
            <p:ph type="sldNum" sz="quarter" idx="5"/>
          </p:nvPr>
        </p:nvSpPr>
        <p:spPr/>
        <p:txBody>
          <a:bodyPr/>
          <a:lstStyle/>
          <a:p>
            <a:fld id="{991A6AEC-34C5-724F-A9F3-C32254C34CCA}" type="slidenum">
              <a:rPr lang="en-US" smtClean="0"/>
              <a:t>29</a:t>
            </a:fld>
            <a:endParaRPr lang="en-US" dirty="0"/>
          </a:p>
        </p:txBody>
      </p:sp>
    </p:spTree>
    <p:extLst>
      <p:ext uri="{BB962C8B-B14F-4D97-AF65-F5344CB8AC3E}">
        <p14:creationId xmlns:p14="http://schemas.microsoft.com/office/powerpoint/2010/main" val="3573367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30</a:t>
            </a:fld>
            <a:endParaRPr lang="en-US" dirty="0"/>
          </a:p>
        </p:txBody>
      </p:sp>
    </p:spTree>
    <p:extLst>
      <p:ext uri="{BB962C8B-B14F-4D97-AF65-F5344CB8AC3E}">
        <p14:creationId xmlns:p14="http://schemas.microsoft.com/office/powerpoint/2010/main" val="3951678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31</a:t>
            </a:fld>
            <a:endParaRPr lang="en-US" dirty="0"/>
          </a:p>
        </p:txBody>
      </p:sp>
    </p:spTree>
    <p:extLst>
      <p:ext uri="{BB962C8B-B14F-4D97-AF65-F5344CB8AC3E}">
        <p14:creationId xmlns:p14="http://schemas.microsoft.com/office/powerpoint/2010/main" val="1914216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991A6AEC-34C5-724F-A9F3-C32254C34CCA}" type="slidenum">
              <a:rPr lang="en-US" smtClean="0"/>
              <a:t>32</a:t>
            </a:fld>
            <a:endParaRPr lang="en-US" dirty="0"/>
          </a:p>
        </p:txBody>
      </p:sp>
    </p:spTree>
    <p:extLst>
      <p:ext uri="{BB962C8B-B14F-4D97-AF65-F5344CB8AC3E}">
        <p14:creationId xmlns:p14="http://schemas.microsoft.com/office/powerpoint/2010/main" val="2761532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33</a:t>
            </a:fld>
            <a:endParaRPr lang="en-US" dirty="0"/>
          </a:p>
        </p:txBody>
      </p:sp>
    </p:spTree>
    <p:extLst>
      <p:ext uri="{BB962C8B-B14F-4D97-AF65-F5344CB8AC3E}">
        <p14:creationId xmlns:p14="http://schemas.microsoft.com/office/powerpoint/2010/main" val="2751791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are the real stakeholders at the table? Perhaps, our HRLs / hiring managers, UHR, departmental onboarding contact, supervisors, new employees, IT, Facilities, </a:t>
            </a:r>
            <a:r>
              <a:rPr lang="en-US" dirty="0" err="1"/>
              <a:t>etc</a:t>
            </a:r>
            <a:r>
              <a:rPr lang="en-US" dirty="0"/>
              <a:t>…</a:t>
            </a:r>
          </a:p>
        </p:txBody>
      </p:sp>
      <p:sp>
        <p:nvSpPr>
          <p:cNvPr id="4" name="Slide Number Placeholder 3"/>
          <p:cNvSpPr>
            <a:spLocks noGrp="1"/>
          </p:cNvSpPr>
          <p:nvPr>
            <p:ph type="sldNum" sz="quarter" idx="5"/>
          </p:nvPr>
        </p:nvSpPr>
        <p:spPr/>
        <p:txBody>
          <a:bodyPr/>
          <a:lstStyle/>
          <a:p>
            <a:fld id="{991A6AEC-34C5-724F-A9F3-C32254C34CCA}" type="slidenum">
              <a:rPr lang="en-US" smtClean="0"/>
              <a:t>8</a:t>
            </a:fld>
            <a:endParaRPr lang="en-US" dirty="0"/>
          </a:p>
        </p:txBody>
      </p:sp>
    </p:spTree>
    <p:extLst>
      <p:ext uri="{BB962C8B-B14F-4D97-AF65-F5344CB8AC3E}">
        <p14:creationId xmlns:p14="http://schemas.microsoft.com/office/powerpoint/2010/main" val="3673218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Taylor arrives feeling well-prepared thanks to the early communication from HR and the department. She engages actively in onboarding meetings, ask questions, and begins contributing to the team within the first few weeks. </a:t>
            </a:r>
          </a:p>
        </p:txBody>
      </p:sp>
      <p:sp>
        <p:nvSpPr>
          <p:cNvPr id="4" name="Slide Number Placeholder 3"/>
          <p:cNvSpPr>
            <a:spLocks noGrp="1"/>
          </p:cNvSpPr>
          <p:nvPr>
            <p:ph type="sldNum" sz="quarter" idx="5"/>
          </p:nvPr>
        </p:nvSpPr>
        <p:spPr/>
        <p:txBody>
          <a:bodyPr/>
          <a:lstStyle/>
          <a:p>
            <a:fld id="{991A6AEC-34C5-724F-A9F3-C32254C34CCA}" type="slidenum">
              <a:rPr lang="en-US" smtClean="0"/>
              <a:t>12</a:t>
            </a:fld>
            <a:endParaRPr lang="en-US" dirty="0"/>
          </a:p>
        </p:txBody>
      </p:sp>
    </p:spTree>
    <p:extLst>
      <p:ext uri="{BB962C8B-B14F-4D97-AF65-F5344CB8AC3E}">
        <p14:creationId xmlns:p14="http://schemas.microsoft.com/office/powerpoint/2010/main" val="3521415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Successful onboarding was the result of coordination across all of the roles – not just HR or the department. It’s a shared investment in the new employee’s success. </a:t>
            </a:r>
          </a:p>
        </p:txBody>
      </p:sp>
      <p:sp>
        <p:nvSpPr>
          <p:cNvPr id="4" name="Slide Number Placeholder 3"/>
          <p:cNvSpPr>
            <a:spLocks noGrp="1"/>
          </p:cNvSpPr>
          <p:nvPr>
            <p:ph type="sldNum" sz="quarter" idx="5"/>
          </p:nvPr>
        </p:nvSpPr>
        <p:spPr/>
        <p:txBody>
          <a:bodyPr/>
          <a:lstStyle/>
          <a:p>
            <a:fld id="{991A6AEC-34C5-724F-A9F3-C32254C34CCA}" type="slidenum">
              <a:rPr lang="en-US" smtClean="0"/>
              <a:t>13</a:t>
            </a:fld>
            <a:endParaRPr lang="en-US" dirty="0"/>
          </a:p>
        </p:txBody>
      </p:sp>
    </p:spTree>
    <p:extLst>
      <p:ext uri="{BB962C8B-B14F-4D97-AF65-F5344CB8AC3E}">
        <p14:creationId xmlns:p14="http://schemas.microsoft.com/office/powerpoint/2010/main" val="554044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14</a:t>
            </a:fld>
            <a:endParaRPr lang="en-US" dirty="0"/>
          </a:p>
        </p:txBody>
      </p:sp>
    </p:spTree>
    <p:extLst>
      <p:ext uri="{BB962C8B-B14F-4D97-AF65-F5344CB8AC3E}">
        <p14:creationId xmlns:p14="http://schemas.microsoft.com/office/powerpoint/2010/main" val="3150923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15</a:t>
            </a:fld>
            <a:endParaRPr lang="en-US" dirty="0"/>
          </a:p>
        </p:txBody>
      </p:sp>
    </p:spTree>
    <p:extLst>
      <p:ext uri="{BB962C8B-B14F-4D97-AF65-F5344CB8AC3E}">
        <p14:creationId xmlns:p14="http://schemas.microsoft.com/office/powerpoint/2010/main" val="2736202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for stakeholders to understand what onboarding is, why it mattes, what roles are involved, and how they can contribute meaningfully. Within your unit, reflect on the following: Who do you believe owns onboarding in your department? Do your stakeholders know their specific roles? Have expectations been clearly communicated? </a:t>
            </a:r>
          </a:p>
          <a:p>
            <a:r>
              <a:rPr lang="en-US" dirty="0"/>
              <a:t>In order to create alignment, stakeholders must be on the same page about who does what, when, why, and how. Processes and responsibilities should be clearly defined, communicated, and agreed upon. Our goal is to ensure that accountability is shared and not siloed. Some examples of misalignment may include, supervisors being unsure of onboarding timelines and compliance requirements (Form I9), hiring managers unaware of changes that have been communicated to or by the new employee, IT/Facilities reacting to first day needs, and peers being left out of early engagement opportunities. </a:t>
            </a:r>
          </a:p>
          <a:p>
            <a:r>
              <a:rPr lang="en-US" dirty="0"/>
              <a:t>Action requires that stakeholders actively fulfill their roles with consistency and intention. Onboarding is integrated into each function’s workflow and not treated as an extra task. </a:t>
            </a:r>
          </a:p>
          <a:p>
            <a:r>
              <a:rPr lang="en-US" dirty="0"/>
              <a:t>Moving from awareness to action requires intentional alignment. That’s why our next step is to assess where your department stands today. Our goal is to close the gaps and drive a more engaging and accountable onboarding experience. </a:t>
            </a:r>
          </a:p>
        </p:txBody>
      </p:sp>
      <p:sp>
        <p:nvSpPr>
          <p:cNvPr id="4" name="Slide Number Placeholder 3"/>
          <p:cNvSpPr>
            <a:spLocks noGrp="1"/>
          </p:cNvSpPr>
          <p:nvPr>
            <p:ph type="sldNum" sz="quarter" idx="5"/>
          </p:nvPr>
        </p:nvSpPr>
        <p:spPr/>
        <p:txBody>
          <a:bodyPr/>
          <a:lstStyle/>
          <a:p>
            <a:fld id="{991A6AEC-34C5-724F-A9F3-C32254C34CCA}" type="slidenum">
              <a:rPr lang="en-US" smtClean="0"/>
              <a:t>16</a:t>
            </a:fld>
            <a:endParaRPr lang="en-US" dirty="0"/>
          </a:p>
        </p:txBody>
      </p:sp>
    </p:spTree>
    <p:extLst>
      <p:ext uri="{BB962C8B-B14F-4D97-AF65-F5344CB8AC3E}">
        <p14:creationId xmlns:p14="http://schemas.microsoft.com/office/powerpoint/2010/main" val="3794644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form provided, identify key stakeholders in your unit’s onboarding process, evaluate their current involvement, and define ideal responsibilities to pinpoint gaps and opportunities. You are encouraged to complete this activity honestly, this is not about blame, it is about building clarity and shared ownership. </a:t>
            </a:r>
          </a:p>
        </p:txBody>
      </p:sp>
      <p:sp>
        <p:nvSpPr>
          <p:cNvPr id="4" name="Slide Number Placeholder 3"/>
          <p:cNvSpPr>
            <a:spLocks noGrp="1"/>
          </p:cNvSpPr>
          <p:nvPr>
            <p:ph type="sldNum" sz="quarter" idx="5"/>
          </p:nvPr>
        </p:nvSpPr>
        <p:spPr/>
        <p:txBody>
          <a:bodyPr/>
          <a:lstStyle/>
          <a:p>
            <a:fld id="{991A6AEC-34C5-724F-A9F3-C32254C34CCA}" type="slidenum">
              <a:rPr lang="en-US" smtClean="0"/>
              <a:t>17</a:t>
            </a:fld>
            <a:endParaRPr lang="en-US" dirty="0"/>
          </a:p>
        </p:txBody>
      </p:sp>
    </p:spTree>
    <p:extLst>
      <p:ext uri="{BB962C8B-B14F-4D97-AF65-F5344CB8AC3E}">
        <p14:creationId xmlns:p14="http://schemas.microsoft.com/office/powerpoint/2010/main" val="1686389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endParaRPr lang="en-US" dirty="0"/>
          </a:p>
        </p:txBody>
      </p:sp>
      <p:sp>
        <p:nvSpPr>
          <p:cNvPr id="2" name="Title 1">
            <a:extLst>
              <a:ext uri="{FF2B5EF4-FFF2-40B4-BE49-F238E27FC236}">
                <a16:creationId xmlns:a16="http://schemas.microsoft.com/office/drawing/2014/main" id="{5DE20C52-A91C-3503-89A8-66C50B152B9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106333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6" orient="horz" pos="408" userDrawn="1">
          <p15:clr>
            <a:srgbClr val="FBAE40"/>
          </p15:clr>
        </p15:guide>
        <p15:guide id="7" orient="horz" pos="4224" userDrawn="1">
          <p15:clr>
            <a:srgbClr val="FBAE40"/>
          </p15:clr>
        </p15:guide>
        <p15:guide id="8" orient="horz" pos="38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341753" y="1026059"/>
            <a:ext cx="5334000" cy="163975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340605" y="2781603"/>
            <a:ext cx="5336296" cy="152914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340605" y="4423214"/>
            <a:ext cx="5336296" cy="175846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82272" y="1194243"/>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82272" y="2937952"/>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82272" y="4607495"/>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endParaRPr lang="en-US" dirty="0"/>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82272" y="4988553"/>
            <a:ext cx="4946658" cy="1032539"/>
          </a:xfrm>
          <a:prstGeom prst="rect">
            <a:avLst/>
          </a:prstGeom>
        </p:spPr>
        <p:txBody>
          <a:bodyPr vert="horz" lIns="0" tIns="45720" rIns="91440" bIns="45720" rtlCol="0">
            <a:noAutofit/>
          </a:bodyPr>
          <a:lstStyle>
            <a:lvl1pPr>
              <a:spcAft>
                <a:spcPts val="600"/>
              </a:spcAft>
              <a:buClr>
                <a:srgbClr val="E87722"/>
              </a:buClr>
              <a:defRPr sz="1200"/>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82272" y="3296846"/>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200"/>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Arial,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82272" y="1553138"/>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200"/>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2" name="Title 1">
            <a:extLst>
              <a:ext uri="{FF2B5EF4-FFF2-40B4-BE49-F238E27FC236}">
                <a16:creationId xmlns:a16="http://schemas.microsoft.com/office/drawing/2014/main" id="{66FFF901-05BA-8A3E-891E-5FA2F599501B}"/>
              </a:ext>
            </a:extLst>
          </p:cNvPr>
          <p:cNvSpPr>
            <a:spLocks noGrp="1"/>
          </p:cNvSpPr>
          <p:nvPr>
            <p:ph type="title" hasCustomPrompt="1"/>
          </p:nvPr>
        </p:nvSpPr>
        <p:spPr/>
        <p:txBody>
          <a:bodyPr/>
          <a:lstStyle/>
          <a:p>
            <a:r>
              <a:rPr lang="en-US" dirty="0"/>
              <a:t>TITLE — avenir NEXT LT PRO, DEMI, 28 PT, dark BLUE, caps</a:t>
            </a:r>
          </a:p>
        </p:txBody>
      </p:sp>
      <p:sp>
        <p:nvSpPr>
          <p:cNvPr id="3" name="Footer Placeholder 4">
            <a:extLst>
              <a:ext uri="{FF2B5EF4-FFF2-40B4-BE49-F238E27FC236}">
                <a16:creationId xmlns:a16="http://schemas.microsoft.com/office/drawing/2014/main" id="{70C08F04-C2CD-4A5B-56E3-B08A0BD55FB1}"/>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4" name="Slide Number Placeholder 5">
            <a:extLst>
              <a:ext uri="{FF2B5EF4-FFF2-40B4-BE49-F238E27FC236}">
                <a16:creationId xmlns:a16="http://schemas.microsoft.com/office/drawing/2014/main" id="{2EAB1B03-47C8-C087-3231-E17E06D6ECE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68969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userDrawn="1">
          <p15:clr>
            <a:srgbClr val="FBAE40"/>
          </p15:clr>
        </p15:guide>
        <p15:guide id="2" pos="7464" userDrawn="1">
          <p15:clr>
            <a:srgbClr val="FBAE40"/>
          </p15:clr>
        </p15:guide>
        <p15:guide id="3" pos="216" userDrawn="1">
          <p15:clr>
            <a:srgbClr val="FBAE40"/>
          </p15:clr>
        </p15:guide>
        <p15:guide id="5" orient="horz" pos="408" userDrawn="1">
          <p15:clr>
            <a:srgbClr val="FBAE40"/>
          </p15:clr>
        </p15:guide>
        <p15:guide id="6" pos="3576" userDrawn="1">
          <p15:clr>
            <a:srgbClr val="FBAE40"/>
          </p15:clr>
        </p15:guide>
        <p15:guide id="7" pos="3672" userDrawn="1">
          <p15:clr>
            <a:srgbClr val="FBAE40"/>
          </p15:clr>
        </p15:guide>
        <p15:guide id="8" orient="horz" pos="648" userDrawn="1">
          <p15:clr>
            <a:srgbClr val="FBAE40"/>
          </p15:clr>
        </p15:guide>
        <p15:guide id="9" orient="horz" pos="3888" userDrawn="1">
          <p15:clr>
            <a:srgbClr val="FBAE40"/>
          </p15:clr>
        </p15:guide>
        <p15:guide id="10" orient="horz" pos="1752" userDrawn="1">
          <p15:clr>
            <a:srgbClr val="FBAE40"/>
          </p15:clr>
        </p15:guide>
        <p15:guide id="11" orient="horz" pos="2712" userDrawn="1">
          <p15:clr>
            <a:srgbClr val="FBAE40"/>
          </p15:clr>
        </p15:guide>
        <p15:guide id="12" orient="horz" pos="2784" userDrawn="1">
          <p15:clr>
            <a:srgbClr val="FBAE40"/>
          </p15:clr>
        </p15:guide>
        <p15:guide id="14" orient="horz" pos="4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 Icons_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EBFADA-9ECE-88BC-AFF2-7546A760BD11}"/>
              </a:ext>
            </a:extLst>
          </p:cNvPr>
          <p:cNvSpPr>
            <a:spLocks noGrp="1"/>
          </p:cNvSpPr>
          <p:nvPr>
            <p:ph type="title" hasCustomPrompt="1"/>
          </p:nvPr>
        </p:nvSpPr>
        <p:spPr/>
        <p:txBody>
          <a:bodyPr/>
          <a:lstStyle/>
          <a:p>
            <a:r>
              <a:rPr lang="en-US" dirty="0"/>
              <a:t>TITLE — avenir NEXT LT PRO, DEMI, 28 PT, dark BLUE, caps</a:t>
            </a:r>
          </a:p>
        </p:txBody>
      </p:sp>
      <p:sp>
        <p:nvSpPr>
          <p:cNvPr id="5" name="Footer Placeholder 4">
            <a:extLst>
              <a:ext uri="{FF2B5EF4-FFF2-40B4-BE49-F238E27FC236}">
                <a16:creationId xmlns:a16="http://schemas.microsoft.com/office/drawing/2014/main" id="{1A967034-F5F3-BFFB-769E-A83283FFB91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3C9BFE55-A29D-AA51-BC10-7EE8372A07F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16417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userDrawn="1">
          <p15:clr>
            <a:srgbClr val="FBAE40"/>
          </p15:clr>
        </p15:guide>
        <p15:guide id="3" pos="216" userDrawn="1">
          <p15:clr>
            <a:srgbClr val="FBAE40"/>
          </p15:clr>
        </p15:guide>
        <p15:guide id="4" pos="7464" userDrawn="1">
          <p15:clr>
            <a:srgbClr val="FBAE40"/>
          </p15:clr>
        </p15:guide>
        <p15:guide id="6" pos="6408" userDrawn="1">
          <p15:clr>
            <a:srgbClr val="FBAE40"/>
          </p15:clr>
        </p15:guide>
        <p15:guide id="7" pos="720" userDrawn="1">
          <p15:clr>
            <a:srgbClr val="FBAE40"/>
          </p15:clr>
        </p15:guide>
        <p15:guide id="8" pos="6936" userDrawn="1">
          <p15:clr>
            <a:srgbClr val="FBAE40"/>
          </p15:clr>
        </p15:guide>
        <p15:guide id="9" orient="horz" pos="408" userDrawn="1">
          <p15:clr>
            <a:srgbClr val="FBAE40"/>
          </p15:clr>
        </p15:guide>
        <p15:guide id="10" orient="horz" pos="840" userDrawn="1">
          <p15:clr>
            <a:srgbClr val="FBAE40"/>
          </p15:clr>
        </p15:guide>
        <p15:guide id="11" orient="horz" pos="3168" userDrawn="1">
          <p15:clr>
            <a:srgbClr val="FBAE40"/>
          </p15:clr>
        </p15:guide>
        <p15:guide id="12"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 Icons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75E40D3-F6D6-F44B-B312-C8C3C219C114}"/>
              </a:ext>
            </a:extLst>
          </p:cNvPr>
          <p:cNvSpPr>
            <a:spLocks noGrp="1"/>
          </p:cNvSpPr>
          <p:nvPr>
            <p:ph type="sldNum" sz="quarter" idx="23"/>
          </p:nvPr>
        </p:nvSpPr>
        <p:spPr/>
        <p:txBody>
          <a:bodyPr/>
          <a:lstStyle/>
          <a:p>
            <a:fld id="{9564885F-477D-A14D-B2C1-5ECAF755F313}" type="slidenum">
              <a:rPr lang="en-US" smtClean="0"/>
              <a:pPr/>
              <a:t>‹#›</a:t>
            </a:fld>
            <a:endParaRPr lang="en-US" spc="400" dirty="0"/>
          </a:p>
        </p:txBody>
      </p:sp>
      <p:sp>
        <p:nvSpPr>
          <p:cNvPr id="4" name="Footer Placeholder 3">
            <a:extLst>
              <a:ext uri="{FF2B5EF4-FFF2-40B4-BE49-F238E27FC236}">
                <a16:creationId xmlns:a16="http://schemas.microsoft.com/office/drawing/2014/main" id="{7CF0AE1D-97AE-0F48-B316-23990F7DBAC6}"/>
              </a:ext>
            </a:extLst>
          </p:cNvPr>
          <p:cNvSpPr>
            <a:spLocks noGrp="1"/>
          </p:cNvSpPr>
          <p:nvPr>
            <p:ph type="ftr" sz="quarter" idx="24"/>
          </p:nvPr>
        </p:nvSpPr>
        <p:spPr/>
        <p:txBody>
          <a:bodyPr/>
          <a:lstStyle/>
          <a:p>
            <a:endParaRPr lang="en-US" dirty="0"/>
          </a:p>
        </p:txBody>
      </p:sp>
      <p:sp>
        <p:nvSpPr>
          <p:cNvPr id="2" name="Title 1">
            <a:extLst>
              <a:ext uri="{FF2B5EF4-FFF2-40B4-BE49-F238E27FC236}">
                <a16:creationId xmlns:a16="http://schemas.microsoft.com/office/drawing/2014/main" id="{44416E4B-D6CA-6A8E-DBF0-B92A06B40D52}"/>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03528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720">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485900" y="1349036"/>
            <a:ext cx="9182100" cy="2244356"/>
          </a:xfrm>
        </p:spPr>
        <p:txBody>
          <a:bodyPr anchor="b">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4800" b="1" i="1">
                <a:solidFill>
                  <a:schemeClr val="bg1"/>
                </a:solidFill>
                <a:latin typeface="Avenir Next LT Pro Demi" panose="020B0504020202020204" pitchFamily="34" charset="77"/>
                <a:cs typeface="Arial" panose="020B0604020202020204" pitchFamily="34" charset="0"/>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i="1" dirty="0"/>
              <a:t>Quote text — Avenir Next LT Pro, Demi Italic, 48 </a:t>
            </a:r>
            <a:r>
              <a:rPr lang="en-US" i="1" dirty="0" err="1"/>
              <a:t>pt</a:t>
            </a:r>
            <a:r>
              <a:rPr lang="en-US" i="1" dirty="0"/>
              <a:t>, dark blue, sentence case.</a:t>
            </a:r>
          </a:p>
        </p:txBody>
      </p:sp>
      <p:sp>
        <p:nvSpPr>
          <p:cNvPr id="12" name="Content Placeholder 2">
            <a:extLst>
              <a:ext uri="{FF2B5EF4-FFF2-40B4-BE49-F238E27FC236}">
                <a16:creationId xmlns:a16="http://schemas.microsoft.com/office/drawing/2014/main" id="{741E1D58-DDCE-FE4F-B7B5-C762A613D1AD}"/>
              </a:ext>
            </a:extLst>
          </p:cNvPr>
          <p:cNvSpPr>
            <a:spLocks noGrp="1"/>
          </p:cNvSpPr>
          <p:nvPr>
            <p:ph idx="13" hasCustomPrompt="1"/>
          </p:nvPr>
        </p:nvSpPr>
        <p:spPr>
          <a:xfrm>
            <a:off x="1485900" y="3833561"/>
            <a:ext cx="9182100" cy="489930"/>
          </a:xfrm>
        </p:spPr>
        <p:txBody>
          <a:bodyPr anchor="t">
            <a:noAutofit/>
          </a:bodyPr>
          <a:lstStyle>
            <a:lvl1pPr marL="0" indent="0" algn="r">
              <a:buNone/>
              <a:defRPr sz="2400">
                <a:solidFill>
                  <a:schemeClr val="accent2"/>
                </a:solidFill>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dirty="0"/>
              <a:t>Author — </a:t>
            </a:r>
            <a:r>
              <a:rPr lang="en-US" sz="2400" dirty="0"/>
              <a:t>Avenir Next LT Pro, Regular, 24 </a:t>
            </a:r>
            <a:r>
              <a:rPr lang="en-US" sz="2400" dirty="0" err="1"/>
              <a:t>pt</a:t>
            </a:r>
            <a:r>
              <a:rPr lang="en-US" sz="2400" dirty="0"/>
              <a:t>, Orange, Title Case</a:t>
            </a:r>
          </a:p>
        </p:txBody>
      </p:sp>
      <p:sp>
        <p:nvSpPr>
          <p:cNvPr id="5" name="Footer Placeholder 4">
            <a:extLst>
              <a:ext uri="{FF2B5EF4-FFF2-40B4-BE49-F238E27FC236}">
                <a16:creationId xmlns:a16="http://schemas.microsoft.com/office/drawing/2014/main" id="{92CA122D-94E2-303B-2130-BA13E870F5E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4BEF5716-1F6D-F148-3B41-2BF1984EB550}"/>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14249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pos="6720" userDrawn="1">
          <p15:clr>
            <a:srgbClr val="FBAE40"/>
          </p15:clr>
        </p15:guide>
        <p15:guide id="6" pos="936" userDrawn="1">
          <p15:clr>
            <a:srgbClr val="FBAE40"/>
          </p15:clr>
        </p15:guide>
        <p15:guide id="7" orient="horz" pos="42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Informa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B2E10-7198-50D5-2AA5-93662E9B65E4}"/>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3" name="Picture 2" descr="Logo&#10;&#10;Description automatically generated">
            <a:extLst>
              <a:ext uri="{FF2B5EF4-FFF2-40B4-BE49-F238E27FC236}">
                <a16:creationId xmlns:a16="http://schemas.microsoft.com/office/drawing/2014/main" id="{41578272-D0BC-3608-B333-166A7220BDC4}"/>
              </a:ext>
            </a:extLst>
          </p:cNvPr>
          <p:cNvPicPr>
            <a:picLocks noChangeAspect="1"/>
          </p:cNvPicPr>
          <p:nvPr userDrawn="1"/>
        </p:nvPicPr>
        <p:blipFill>
          <a:blip r:embed="rId4"/>
          <a:stretch>
            <a:fillRect/>
          </a:stretch>
        </p:blipFill>
        <p:spPr>
          <a:xfrm>
            <a:off x="5065806" y="2053170"/>
            <a:ext cx="2060389" cy="1375830"/>
          </a:xfrm>
          <a:prstGeom prst="rect">
            <a:avLst/>
          </a:prstGeom>
        </p:spPr>
      </p:pic>
    </p:spTree>
    <p:extLst>
      <p:ext uri="{BB962C8B-B14F-4D97-AF65-F5344CB8AC3E}">
        <p14:creationId xmlns:p14="http://schemas.microsoft.com/office/powerpoint/2010/main" val="61296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Ful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155C2-4379-2A11-0BD8-7426CFF3EF8F}"/>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5" name="Picture 4" descr="Logo&#10;&#10;Description automatically generated">
            <a:extLst>
              <a:ext uri="{FF2B5EF4-FFF2-40B4-BE49-F238E27FC236}">
                <a16:creationId xmlns:a16="http://schemas.microsoft.com/office/drawing/2014/main" id="{DB347DCB-34EA-F5EC-8802-6B556CE4DD30}"/>
              </a:ext>
            </a:extLst>
          </p:cNvPr>
          <p:cNvPicPr>
            <a:picLocks noChangeAspect="1"/>
          </p:cNvPicPr>
          <p:nvPr userDrawn="1"/>
        </p:nvPicPr>
        <p:blipFill>
          <a:blip r:embed="rId4"/>
          <a:stretch>
            <a:fillRect/>
          </a:stretch>
        </p:blipFill>
        <p:spPr>
          <a:xfrm>
            <a:off x="5069822" y="2052060"/>
            <a:ext cx="2056374" cy="1631615"/>
          </a:xfrm>
          <a:prstGeom prst="rect">
            <a:avLst/>
          </a:prstGeom>
        </p:spPr>
      </p:pic>
    </p:spTree>
    <p:extLst>
      <p:ext uri="{BB962C8B-B14F-4D97-AF65-F5344CB8AC3E}">
        <p14:creationId xmlns:p14="http://schemas.microsoft.com/office/powerpoint/2010/main" val="23416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Image Backgroun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A8665F-5F8B-E496-5A58-AA0A9793070A}"/>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spTree>
    <p:extLst>
      <p:ext uri="{BB962C8B-B14F-4D97-AF65-F5344CB8AC3E}">
        <p14:creationId xmlns:p14="http://schemas.microsoft.com/office/powerpoint/2010/main" val="307527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5"/>
            <a:ext cx="11357316" cy="4847602"/>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solidFill>
                  <a:srgbClr val="404040"/>
                </a:solidFill>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6" name="Slide Number Placeholder 5">
            <a:extLst>
              <a:ext uri="{FF2B5EF4-FFF2-40B4-BE49-F238E27FC236}">
                <a16:creationId xmlns:a16="http://schemas.microsoft.com/office/drawing/2014/main" id="{9DD07777-9D5C-C345-A921-AF4955ECBF3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4">
            <a:extLst>
              <a:ext uri="{FF2B5EF4-FFF2-40B4-BE49-F238E27FC236}">
                <a16:creationId xmlns:a16="http://schemas.microsoft.com/office/drawing/2014/main" id="{4D993031-27B5-9199-CBF9-3D62BFD4308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5" name="Title 4">
            <a:extLst>
              <a:ext uri="{FF2B5EF4-FFF2-40B4-BE49-F238E27FC236}">
                <a16:creationId xmlns:a16="http://schemas.microsoft.com/office/drawing/2014/main" id="{2B8CA56C-0B78-3ABD-CF72-48D3393E0785}"/>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727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417341" y="731741"/>
            <a:ext cx="11357316"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8" name="Content Placeholder 2">
            <a:extLst>
              <a:ext uri="{FF2B5EF4-FFF2-40B4-BE49-F238E27FC236}">
                <a16:creationId xmlns:a16="http://schemas.microsoft.com/office/drawing/2014/main" id="{659FE5D0-C68D-A248-8098-69542EC4FBF3}"/>
              </a:ext>
            </a:extLst>
          </p:cNvPr>
          <p:cNvSpPr>
            <a:spLocks noGrp="1"/>
          </p:cNvSpPr>
          <p:nvPr>
            <p:ph idx="1" hasCustomPrompt="1"/>
          </p:nvPr>
        </p:nvSpPr>
        <p:spPr>
          <a:xfrm>
            <a:off x="417342"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solidFill>
                  <a:srgbClr val="404040"/>
                </a:solidFill>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10" name="Slide Number Placeholder 5">
            <a:extLst>
              <a:ext uri="{FF2B5EF4-FFF2-40B4-BE49-F238E27FC236}">
                <a16:creationId xmlns:a16="http://schemas.microsoft.com/office/drawing/2014/main" id="{DA810DD4-2756-5846-A203-7F56B185A851}"/>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11" name="Footer Placeholder 4">
            <a:extLst>
              <a:ext uri="{FF2B5EF4-FFF2-40B4-BE49-F238E27FC236}">
                <a16:creationId xmlns:a16="http://schemas.microsoft.com/office/drawing/2014/main" id="{692B0B1E-1D22-2B4F-922F-74864A4171D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CE08981C-9C79-8FBC-DF2D-38E9C4C304E8}"/>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86166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182784"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pPr lvl="0"/>
            <a:r>
              <a:rPr lang="en-US" dirty="0"/>
              <a:t>This content box can also be used for charts, tables, and images by deleting this text and selecting the type of content you’d like to use instead</a:t>
            </a:r>
          </a:p>
        </p:txBody>
      </p:sp>
      <p:sp>
        <p:nvSpPr>
          <p:cNvPr id="6" name="Slide Number Placeholder 5">
            <a:extLst>
              <a:ext uri="{FF2B5EF4-FFF2-40B4-BE49-F238E27FC236}">
                <a16:creationId xmlns:a16="http://schemas.microsoft.com/office/drawing/2014/main" id="{B37FAF33-EB7E-F044-82B8-3D14FF92A8EA}"/>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7" name="Footer Placeholder 4">
            <a:extLst>
              <a:ext uri="{FF2B5EF4-FFF2-40B4-BE49-F238E27FC236}">
                <a16:creationId xmlns:a16="http://schemas.microsoft.com/office/drawing/2014/main" id="{32C229D6-80F6-154F-B3F2-50AE81843D5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itle 1">
            <a:extLst>
              <a:ext uri="{FF2B5EF4-FFF2-40B4-BE49-F238E27FC236}">
                <a16:creationId xmlns:a16="http://schemas.microsoft.com/office/drawing/2014/main" id="{9EB4E6DD-FD36-F1B9-A8BA-812F893695F8}"/>
              </a:ext>
            </a:extLst>
          </p:cNvPr>
          <p:cNvSpPr>
            <a:spLocks noGrp="1"/>
          </p:cNvSpPr>
          <p:nvPr>
            <p:ph type="title" hasCustomPrompt="1"/>
          </p:nvPr>
        </p:nvSpPr>
        <p:spPr>
          <a:xfrm>
            <a:off x="417341" y="338458"/>
            <a:ext cx="11357316" cy="869909"/>
          </a:xfrm>
        </p:spPr>
        <p:txBody>
          <a:bodyPr/>
          <a:lstStyle/>
          <a:p>
            <a:r>
              <a:rPr lang="en-US" dirty="0"/>
              <a:t>TITLE — avenir NEXT LT PRO, DEMI, 28 PT, DARK BLUE, caps</a:t>
            </a:r>
          </a:p>
        </p:txBody>
      </p:sp>
      <p:sp>
        <p:nvSpPr>
          <p:cNvPr id="9" name="Content Placeholder 3">
            <a:extLst>
              <a:ext uri="{FF2B5EF4-FFF2-40B4-BE49-F238E27FC236}">
                <a16:creationId xmlns:a16="http://schemas.microsoft.com/office/drawing/2014/main" id="{CF7F3128-7FF2-1198-7DB6-D17883A3D325}"/>
              </a:ext>
            </a:extLst>
          </p:cNvPr>
          <p:cNvSpPr>
            <a:spLocks noGrp="1"/>
          </p:cNvSpPr>
          <p:nvPr>
            <p:ph sz="half" idx="10" hasCustomPrompt="1"/>
          </p:nvPr>
        </p:nvSpPr>
        <p:spPr>
          <a:xfrm>
            <a:off x="417341"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Tree>
    <p:extLst>
      <p:ext uri="{BB962C8B-B14F-4D97-AF65-F5344CB8AC3E}">
        <p14:creationId xmlns:p14="http://schemas.microsoft.com/office/powerpoint/2010/main" val="419558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a:t>
            </a:r>
            <a:r>
              <a:rPr lang="en-US" dirty="0" err="1"/>
              <a:t>lt</a:t>
            </a:r>
            <a:r>
              <a:rPr lang="en-US" dirty="0"/>
              <a:t> pro, demi, 18 </a:t>
            </a:r>
            <a:r>
              <a:rPr lang="en-US" dirty="0" err="1"/>
              <a:t>pt</a:t>
            </a:r>
            <a:r>
              <a:rPr lang="en-US" dirty="0"/>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dirty="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dirty="0"/>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37798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6" name="Footer Placeholder 4">
            <a:extLst>
              <a:ext uri="{FF2B5EF4-FFF2-40B4-BE49-F238E27FC236}">
                <a16:creationId xmlns:a16="http://schemas.microsoft.com/office/drawing/2014/main" id="{F1A18547-ED94-1540-A0C7-0D9D6117B35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itle 1">
            <a:extLst>
              <a:ext uri="{FF2B5EF4-FFF2-40B4-BE49-F238E27FC236}">
                <a16:creationId xmlns:a16="http://schemas.microsoft.com/office/drawing/2014/main" id="{D382B0BB-FFA8-A548-76E1-8E54DA10E077}"/>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8164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9F13AB3-EAF1-0345-B81F-C2129EDDE51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6" name="Footer Placeholder 4">
            <a:extLst>
              <a:ext uri="{FF2B5EF4-FFF2-40B4-BE49-F238E27FC236}">
                <a16:creationId xmlns:a16="http://schemas.microsoft.com/office/drawing/2014/main" id="{75D2727C-19AA-AF45-A10B-B1401CE58AA5}"/>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2739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LT PRO, DEMI, 18 PT, ORANGE,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567352"/>
            <a:ext cx="4769926" cy="3099478"/>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lvl2pPr>
            <a:lvl3pPr>
              <a:buClr>
                <a:schemeClr val="bg1"/>
              </a:buClr>
              <a:defRPr sz="1200">
                <a:solidFill>
                  <a:srgbClr val="404040"/>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LT PRO, DEMI, 18 PT, ORANGE,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567351"/>
            <a:ext cx="4769926" cy="3099469"/>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solidFill>
                  <a:srgbClr val="404040"/>
                </a:solidFill>
              </a:defRPr>
            </a:lvl2pPr>
            <a:lvl3pPr>
              <a:buClr>
                <a:schemeClr val="bg1"/>
              </a:buClr>
              <a:defRPr sz="1200">
                <a:solidFill>
                  <a:srgbClr val="404040"/>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19" name="Slide Number Placeholder 5">
            <a:extLst>
              <a:ext uri="{FF2B5EF4-FFF2-40B4-BE49-F238E27FC236}">
                <a16:creationId xmlns:a16="http://schemas.microsoft.com/office/drawing/2014/main" id="{1FFEE202-3215-CD4E-90B6-134A42DD60FB}"/>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09518584-22EB-0849-B9E3-9DFA11585DA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3" name="Title 22">
            <a:extLst>
              <a:ext uri="{FF2B5EF4-FFF2-40B4-BE49-F238E27FC236}">
                <a16:creationId xmlns:a16="http://schemas.microsoft.com/office/drawing/2014/main" id="{0BC5DA1D-DDA7-6589-4989-0B879696E13D}"/>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99432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912">
          <p15:clr>
            <a:srgbClr val="FBAE40"/>
          </p15:clr>
        </p15:guide>
        <p15:guide id="3" pos="816" userDrawn="1">
          <p15:clr>
            <a:srgbClr val="FBAE40"/>
          </p15:clr>
        </p15:guide>
        <p15:guide id="4" pos="216">
          <p15:clr>
            <a:srgbClr val="FBAE40"/>
          </p15:clr>
        </p15:guide>
        <p15:guide id="5" pos="7464">
          <p15:clr>
            <a:srgbClr val="FBAE40"/>
          </p15:clr>
        </p15:guide>
        <p15:guide id="6" pos="7176">
          <p15:clr>
            <a:srgbClr val="FBAE40"/>
          </p15:clr>
        </p15:guide>
        <p15:guide id="7" orient="horz" pos="3888">
          <p15:clr>
            <a:srgbClr val="FBAE40"/>
          </p15:clr>
        </p15:guide>
        <p15:guide id="8" pos="3768">
          <p15:clr>
            <a:srgbClr val="FBAE40"/>
          </p15:clr>
        </p15:guide>
        <p15:guide id="9" orient="horz" pos="936">
          <p15:clr>
            <a:srgbClr val="FBAE40"/>
          </p15:clr>
        </p15:guide>
        <p15:guide id="10" orient="horz" pos="1224">
          <p15:clr>
            <a:srgbClr val="FBAE40"/>
          </p15:clr>
        </p15:guide>
        <p15:guide id="11" orient="horz" pos="4224">
          <p15:clr>
            <a:srgbClr val="FBAE40"/>
          </p15:clr>
        </p15:guide>
        <p15:guide id="12" orient="horz" pos="36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18" name="Text Placeholder 3">
            <a:extLst>
              <a:ext uri="{FF2B5EF4-FFF2-40B4-BE49-F238E27FC236}">
                <a16:creationId xmlns:a16="http://schemas.microsoft.com/office/drawing/2014/main" id="{0FC1CE68-9A3E-E34F-96D4-29F358465C8E}"/>
              </a:ext>
            </a:extLst>
          </p:cNvPr>
          <p:cNvSpPr>
            <a:spLocks noGrp="1"/>
          </p:cNvSpPr>
          <p:nvPr>
            <p:ph type="body" sz="quarter" idx="19"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1" name="Text Placeholder 3">
            <a:extLst>
              <a:ext uri="{FF2B5EF4-FFF2-40B4-BE49-F238E27FC236}">
                <a16:creationId xmlns:a16="http://schemas.microsoft.com/office/drawing/2014/main" id="{3A141CB7-F70D-9043-952A-EF5B84C5B578}"/>
              </a:ext>
            </a:extLst>
          </p:cNvPr>
          <p:cNvSpPr>
            <a:spLocks noGrp="1"/>
          </p:cNvSpPr>
          <p:nvPr>
            <p:ph type="body" sz="quarter" idx="25"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3" name="Text Placeholder 3">
            <a:extLst>
              <a:ext uri="{FF2B5EF4-FFF2-40B4-BE49-F238E27FC236}">
                <a16:creationId xmlns:a16="http://schemas.microsoft.com/office/drawing/2014/main" id="{EE08D536-7D0B-4741-8CDE-468E978246C5}"/>
              </a:ext>
            </a:extLst>
          </p:cNvPr>
          <p:cNvSpPr>
            <a:spLocks noGrp="1"/>
          </p:cNvSpPr>
          <p:nvPr>
            <p:ph type="body" sz="quarter" idx="26"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2" name="Slide Number Placeholder 5">
            <a:extLst>
              <a:ext uri="{FF2B5EF4-FFF2-40B4-BE49-F238E27FC236}">
                <a16:creationId xmlns:a16="http://schemas.microsoft.com/office/drawing/2014/main" id="{1B480BD6-B5B2-444D-AB77-844E6FD4B7E8}"/>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4" name="Footer Placeholder 4">
            <a:extLst>
              <a:ext uri="{FF2B5EF4-FFF2-40B4-BE49-F238E27FC236}">
                <a16:creationId xmlns:a16="http://schemas.microsoft.com/office/drawing/2014/main" id="{F83C2F21-9649-9042-9359-6EA03353BC6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11" name="Title 10">
            <a:extLst>
              <a:ext uri="{FF2B5EF4-FFF2-40B4-BE49-F238E27FC236}">
                <a16:creationId xmlns:a16="http://schemas.microsoft.com/office/drawing/2014/main" id="{0B98202B-1EEF-D977-4C76-CF71381036B3}"/>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81064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p15:clr>
            <a:srgbClr val="FBAE40"/>
          </p15:clr>
        </p15:guide>
        <p15:guide id="2" pos="252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936">
          <p15:clr>
            <a:srgbClr val="FBAE40"/>
          </p15:clr>
        </p15:guide>
        <p15:guide id="7" pos="2688">
          <p15:clr>
            <a:srgbClr val="FBAE40"/>
          </p15:clr>
        </p15:guide>
        <p15:guide id="8" pos="4992">
          <p15:clr>
            <a:srgbClr val="FBAE40"/>
          </p15:clr>
        </p15:guide>
        <p15:guide id="9" pos="5160">
          <p15:clr>
            <a:srgbClr val="FBAE40"/>
          </p15:clr>
        </p15:guide>
        <p15:guide id="10" orient="horz" pos="10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 Cente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770799"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597385"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423971"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FD497B08-CA80-3A4A-80FB-0E86AA7CBA43}"/>
              </a:ext>
            </a:extLst>
          </p:cNvPr>
          <p:cNvSpPr>
            <a:spLocks noGrp="1"/>
          </p:cNvSpPr>
          <p:nvPr>
            <p:ph type="body" sz="quarter" idx="13" hasCustomPrompt="1"/>
          </p:nvPr>
        </p:nvSpPr>
        <p:spPr>
          <a:xfrm>
            <a:off x="615923"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sentence case. If the title or main content placeholder containers get moved out of place, on the Home tab, click the “Reset” button beside “New Slide” to put them back into the correct place.</a:t>
            </a:r>
          </a:p>
        </p:txBody>
      </p:sp>
      <p:sp>
        <p:nvSpPr>
          <p:cNvPr id="26" name="Text Placeholder 24">
            <a:extLst>
              <a:ext uri="{FF2B5EF4-FFF2-40B4-BE49-F238E27FC236}">
                <a16:creationId xmlns:a16="http://schemas.microsoft.com/office/drawing/2014/main" id="{98B717A5-BFD9-3142-BDC7-883C3610147A}"/>
              </a:ext>
            </a:extLst>
          </p:cNvPr>
          <p:cNvSpPr>
            <a:spLocks noGrp="1"/>
          </p:cNvSpPr>
          <p:nvPr>
            <p:ph type="body" sz="quarter" idx="14" hasCustomPrompt="1"/>
          </p:nvPr>
        </p:nvSpPr>
        <p:spPr>
          <a:xfrm>
            <a:off x="4443390"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Content – Avenir Next LT Pro, Regular, 16 </a:t>
            </a:r>
            <a:r>
              <a:rPr lang="en-US" dirty="0" err="1"/>
              <a:t>pt</a:t>
            </a:r>
            <a:r>
              <a:rPr lang="en-US" dirty="0"/>
              <a:t>, sentence case. Sentence case means to capitalize only the first letter of the first. When using sentence case, you will still capitalize the first letter of proper nouns and names/titles.</a:t>
            </a:r>
          </a:p>
        </p:txBody>
      </p:sp>
      <p:sp>
        <p:nvSpPr>
          <p:cNvPr id="27" name="Text Placeholder 24">
            <a:extLst>
              <a:ext uri="{FF2B5EF4-FFF2-40B4-BE49-F238E27FC236}">
                <a16:creationId xmlns:a16="http://schemas.microsoft.com/office/drawing/2014/main" id="{76623F4A-CFEA-8740-8286-9A9FD5427D74}"/>
              </a:ext>
            </a:extLst>
          </p:cNvPr>
          <p:cNvSpPr>
            <a:spLocks noGrp="1"/>
          </p:cNvSpPr>
          <p:nvPr>
            <p:ph type="body" sz="quarter" idx="15" hasCustomPrompt="1"/>
          </p:nvPr>
        </p:nvSpPr>
        <p:spPr>
          <a:xfrm>
            <a:off x="8269976" y="2567352"/>
            <a:ext cx="3259138" cy="3664398"/>
          </a:xfrm>
        </p:spPr>
        <p:txBody>
          <a:bodyPr>
            <a:noAutofit/>
          </a:bodyPr>
          <a:lstStyle>
            <a:lvl1pPr marL="0" indent="0">
              <a:buNone/>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sentence case. If using bullet points, be sure to use dark blue square bullets.</a:t>
            </a:r>
          </a:p>
        </p:txBody>
      </p: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5414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81606"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0819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19" name="Slide Number Placeholder 5">
            <a:extLst>
              <a:ext uri="{FF2B5EF4-FFF2-40B4-BE49-F238E27FC236}">
                <a16:creationId xmlns:a16="http://schemas.microsoft.com/office/drawing/2014/main" id="{5F8156AC-4342-4D4A-945A-8596BF79DE6D}"/>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1" name="Footer Placeholder 4">
            <a:extLst>
              <a:ext uri="{FF2B5EF4-FFF2-40B4-BE49-F238E27FC236}">
                <a16:creationId xmlns:a16="http://schemas.microsoft.com/office/drawing/2014/main" id="{E5FDE0B4-051E-1348-9BF2-570AC2CF5E7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41" name="Title 40">
            <a:extLst>
              <a:ext uri="{FF2B5EF4-FFF2-40B4-BE49-F238E27FC236}">
                <a16:creationId xmlns:a16="http://schemas.microsoft.com/office/drawing/2014/main" id="{FF63C081-F164-9C3F-A2AE-2F957624BF4F}"/>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07618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76">
          <p15:clr>
            <a:srgbClr val="FBAE40"/>
          </p15:clr>
        </p15:guide>
        <p15:guide id="2" pos="600">
          <p15:clr>
            <a:srgbClr val="FBAE40"/>
          </p15:clr>
        </p15:guide>
        <p15:guide id="3" pos="4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419637" y="1026058"/>
            <a:ext cx="5303000" cy="1636776"/>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417341" y="2781602"/>
            <a:ext cx="5305283" cy="16366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417341" y="4546998"/>
            <a:ext cx="5305283" cy="163467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66161" y="1194243"/>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66161" y="2937952"/>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66161" y="4704128"/>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dirty="0"/>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66161" y="4998118"/>
            <a:ext cx="4986343" cy="971298"/>
          </a:xfrm>
          <a:prstGeom prst="rect">
            <a:avLst/>
          </a:prstGeom>
        </p:spPr>
        <p:txBody>
          <a:bodyPr vert="horz" lIns="0" tIns="45720" rIns="91440" bIns="45720" rtlCol="0">
            <a:noAutofit/>
          </a:bodyPr>
          <a:lstStyle>
            <a:lvl1pPr>
              <a:spcAft>
                <a:spcPts val="600"/>
              </a:spcAft>
              <a:buClr>
                <a:schemeClr val="accent2"/>
              </a:buClr>
              <a:defRPr sz="1200">
                <a:solidFill>
                  <a:srgbClr val="404040"/>
                </a:solidFill>
              </a:defRPr>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66161" y="3233325"/>
            <a:ext cx="4986343"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Avenir Next LT Pro, Regular,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66162" y="1483397"/>
            <a:ext cx="4986342"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18" name="Slide Number Placeholder 5">
            <a:extLst>
              <a:ext uri="{FF2B5EF4-FFF2-40B4-BE49-F238E27FC236}">
                <a16:creationId xmlns:a16="http://schemas.microsoft.com/office/drawing/2014/main" id="{D00C9A79-590D-3740-9D9C-FAE5808E2F76}"/>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E433437D-68BB-A743-957B-73822A8B9BD9}"/>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A60512B7-F392-E2B6-A86A-BC05CE6C1CFF}"/>
              </a:ext>
            </a:extLst>
          </p:cNvPr>
          <p:cNvSpPr>
            <a:spLocks noGrp="1"/>
          </p:cNvSpPr>
          <p:nvPr>
            <p:ph type="title" hasCustomPrompt="1"/>
          </p:nvPr>
        </p:nvSpPr>
        <p:spPr>
          <a:xfrm>
            <a:off x="417341" y="338459"/>
            <a:ext cx="11357316" cy="566800"/>
          </a:xfrm>
        </p:spPr>
        <p:txBody>
          <a:bodyPr/>
          <a:lstStyle/>
          <a:p>
            <a:r>
              <a:rPr lang="en-US" dirty="0"/>
              <a:t>TITLE — avenir NEXT LT PRO, DEMI, 28 PT, DARK BLUE, caps</a:t>
            </a:r>
          </a:p>
        </p:txBody>
      </p:sp>
    </p:spTree>
    <p:extLst>
      <p:ext uri="{BB962C8B-B14F-4D97-AF65-F5344CB8AC3E}">
        <p14:creationId xmlns:p14="http://schemas.microsoft.com/office/powerpoint/2010/main" val="160866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816" userDrawn="1">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s w/ icons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D05F5668-9431-7542-A05F-9999F7E2904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DAB19935-33C1-AA45-8BB5-FC2BE9106AE6}"/>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8F6BD397-0E40-E919-0BBC-B4AB622EBF86}"/>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59471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s w/ icons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2C171AD9-9BE1-E945-9767-8780DD4E794E}"/>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1A9D6AB5-0BDC-5A4C-9196-2600241D1508}"/>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ext Placeholder 24">
            <a:extLst>
              <a:ext uri="{FF2B5EF4-FFF2-40B4-BE49-F238E27FC236}">
                <a16:creationId xmlns:a16="http://schemas.microsoft.com/office/drawing/2014/main" id="{5A772E17-2817-8F89-E115-E087101C64DC}"/>
              </a:ext>
            </a:extLst>
          </p:cNvPr>
          <p:cNvSpPr>
            <a:spLocks noGrp="1"/>
          </p:cNvSpPr>
          <p:nvPr>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 name="Text Placeholder 24">
            <a:extLst>
              <a:ext uri="{FF2B5EF4-FFF2-40B4-BE49-F238E27FC236}">
                <a16:creationId xmlns:a16="http://schemas.microsoft.com/office/drawing/2014/main" id="{A25B7AD8-69A6-7DD7-FAA8-F39067B21F9D}"/>
              </a:ext>
            </a:extLst>
          </p:cNvPr>
          <p:cNvSpPr>
            <a:spLocks noGrp="1"/>
          </p:cNvSpPr>
          <p:nvPr>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4" name="Text Placeholder 24">
            <a:extLst>
              <a:ext uri="{FF2B5EF4-FFF2-40B4-BE49-F238E27FC236}">
                <a16:creationId xmlns:a16="http://schemas.microsoft.com/office/drawing/2014/main" id="{C2E1886E-8B36-96A8-18C4-04A86AB20991}"/>
              </a:ext>
            </a:extLst>
          </p:cNvPr>
          <p:cNvSpPr>
            <a:spLocks noGrp="1"/>
          </p:cNvSpPr>
          <p:nvPr>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6" name="Title 5">
            <a:extLst>
              <a:ext uri="{FF2B5EF4-FFF2-40B4-BE49-F238E27FC236}">
                <a16:creationId xmlns:a16="http://schemas.microsoft.com/office/drawing/2014/main" id="{0B1B8CFF-A83B-3FE4-617F-B84BE4353B59}"/>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67104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99949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aseline="0">
                <a:solidFill>
                  <a:schemeClr val="bg1"/>
                </a:solidFill>
              </a:defRPr>
            </a:lvl1pPr>
          </a:lstStyle>
          <a:p>
            <a:r>
              <a:rPr lang="en-US" dirty="0"/>
              <a:t>INSERT TITLE OF PRESENTATION HERE</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17565"/>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46682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10" name="Picture 9" descr="A picture containing light, drawing&#10;&#10;Description automatically generated">
            <a:extLst>
              <a:ext uri="{FF2B5EF4-FFF2-40B4-BE49-F238E27FC236}">
                <a16:creationId xmlns:a16="http://schemas.microsoft.com/office/drawing/2014/main" id="{06B9A911-4C44-D04B-A6AC-48BEB9E92860}"/>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2" name="Picture 11">
            <a:extLst>
              <a:ext uri="{FF2B5EF4-FFF2-40B4-BE49-F238E27FC236}">
                <a16:creationId xmlns:a16="http://schemas.microsoft.com/office/drawing/2014/main" id="{05EC4291-2ABB-9942-8524-4850217E535F}"/>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67697" y="5781991"/>
            <a:ext cx="821437" cy="706204"/>
          </a:xfrm>
          <a:prstGeom prst="rect">
            <a:avLst/>
          </a:prstGeom>
        </p:spPr>
      </p:pic>
    </p:spTree>
    <p:extLst>
      <p:ext uri="{BB962C8B-B14F-4D97-AF65-F5344CB8AC3E}">
        <p14:creationId xmlns:p14="http://schemas.microsoft.com/office/powerpoint/2010/main" val="6806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3210"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ALL CAPS</a:t>
            </a:r>
          </a:p>
        </p:txBody>
      </p:sp>
      <p:sp>
        <p:nvSpPr>
          <p:cNvPr id="4" name="Slide Number Placeholder 3">
            <a:extLst>
              <a:ext uri="{FF2B5EF4-FFF2-40B4-BE49-F238E27FC236}">
                <a16:creationId xmlns:a16="http://schemas.microsoft.com/office/drawing/2014/main" id="{8843B946-D2E2-D646-AFE9-A127CD1C19EF}"/>
              </a:ext>
            </a:extLst>
          </p:cNvPr>
          <p:cNvSpPr>
            <a:spLocks noGrp="1"/>
          </p:cNvSpPr>
          <p:nvPr>
            <p:ph type="sldNum" sz="quarter" idx="14"/>
          </p:nvPr>
        </p:nvSpPr>
        <p:spPr/>
        <p:txBody>
          <a:body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74CC990C-4EF5-D644-8DBC-E0234D61CCAF}"/>
              </a:ext>
            </a:extLst>
          </p:cNvPr>
          <p:cNvSpPr>
            <a:spLocks noGrp="1"/>
          </p:cNvSpPr>
          <p:nvPr>
            <p:ph type="ftr" sz="quarter" idx="15"/>
          </p:nvPr>
        </p:nvSpPr>
        <p:spPr/>
        <p:txBody>
          <a:bodyPr/>
          <a:lstStyle/>
          <a:p>
            <a:endParaRPr lang="en-US" dirty="0"/>
          </a:p>
        </p:txBody>
      </p:sp>
      <p:sp>
        <p:nvSpPr>
          <p:cNvPr id="2" name="Title 1">
            <a:extLst>
              <a:ext uri="{FF2B5EF4-FFF2-40B4-BE49-F238E27FC236}">
                <a16:creationId xmlns:a16="http://schemas.microsoft.com/office/drawing/2014/main" id="{D2B0CEC4-5AA2-384C-A2A4-9C0672E515B3}"/>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21099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365847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 Horizont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04020BCF-D8A9-4821-8C19-5471D706D883}"/>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4094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4" name="Picture 13" descr="A picture containing dark, light, night sky&#10;&#10;Description automatically generated">
            <a:extLst>
              <a:ext uri="{FF2B5EF4-FFF2-40B4-BE49-F238E27FC236}">
                <a16:creationId xmlns:a16="http://schemas.microsoft.com/office/drawing/2014/main" id="{72B09A68-5798-4340-9B8F-CC807289C73B}"/>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2" name="Title 1">
            <a:extLst>
              <a:ext uri="{FF2B5EF4-FFF2-40B4-BE49-F238E27FC236}">
                <a16:creationId xmlns:a16="http://schemas.microsoft.com/office/drawing/2014/main" id="{AFADBBA8-BB2C-68E0-4966-C28408E7609F}"/>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accent2"/>
                </a:solidFill>
              </a:defRPr>
            </a:lvl1pPr>
          </a:lstStyle>
          <a:p>
            <a:r>
              <a:rPr lang="en-US" dirty="0"/>
              <a:t>DIVIDER — AVENIR NEXT LT PRO DEMI, 36 PT, Orange, caps</a:t>
            </a:r>
          </a:p>
        </p:txBody>
      </p:sp>
      <p:sp>
        <p:nvSpPr>
          <p:cNvPr id="4" name="Subtitle 2">
            <a:extLst>
              <a:ext uri="{FF2B5EF4-FFF2-40B4-BE49-F238E27FC236}">
                <a16:creationId xmlns:a16="http://schemas.microsoft.com/office/drawing/2014/main" id="{FB62AF44-2539-9ABA-5B94-BE413316B679}"/>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bg1"/>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B352F245-2667-1F1A-FA45-A163EF1FE7E6}"/>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2520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userDrawn="1">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27820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_Image + Vertic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391025"/>
            <a:ext cx="6013188" cy="2387600"/>
          </a:xfrm>
        </p:spPr>
        <p:txBody>
          <a:bodyPr anchor="b">
            <a:noAutofit/>
          </a:bodyPr>
          <a:lstStyle>
            <a:lvl1pPr algn="l">
              <a:defRPr sz="3600">
                <a:solidFill>
                  <a:srgbClr val="0B234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935971"/>
            <a:ext cx="6013188" cy="827881"/>
          </a:xfrm>
        </p:spPr>
        <p:txBody>
          <a:bodyPr>
            <a:noAutofit/>
          </a:bodyPr>
          <a:lstStyle>
            <a:lvl1pPr marL="0" indent="0" algn="l">
              <a:buNone/>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3" name="Picture Placeholder 2">
            <a:extLst>
              <a:ext uri="{FF2B5EF4-FFF2-40B4-BE49-F238E27FC236}">
                <a16:creationId xmlns:a16="http://schemas.microsoft.com/office/drawing/2014/main" id="{76141FDD-EBCA-0F2D-C255-0C1B7FCB48EF}"/>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4" name="Picture 3" descr="Icon&#10;&#10;Description automatically generated">
            <a:extLst>
              <a:ext uri="{FF2B5EF4-FFF2-40B4-BE49-F238E27FC236}">
                <a16:creationId xmlns:a16="http://schemas.microsoft.com/office/drawing/2014/main" id="{4B815A73-A0E1-664B-E59D-DCFF50D36038}"/>
              </a:ext>
            </a:extLst>
          </p:cNvPr>
          <p:cNvPicPr>
            <a:picLocks noChangeAspect="1"/>
          </p:cNvPicPr>
          <p:nvPr userDrawn="1"/>
        </p:nvPicPr>
        <p:blipFill>
          <a:blip r:embed="rId2"/>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3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Oran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D05ADA-E156-0643-B183-FFE72FA07362}"/>
              </a:ext>
            </a:extLst>
          </p:cNvPr>
          <p:cNvSpPr>
            <a:spLocks noGrp="1"/>
          </p:cNvSpPr>
          <p:nvPr>
            <p:ph type="sldNum" sz="quarter" idx="12"/>
          </p:nvPr>
        </p:nvSpPr>
        <p:spPr>
          <a:xfrm>
            <a:off x="616649" y="6395203"/>
            <a:ext cx="407541" cy="365125"/>
          </a:xfrm>
          <a:prstGeom prst="rect">
            <a:avLst/>
          </a:prstGeom>
        </p:spPr>
        <p:txBody>
          <a:bodyPr/>
          <a:lstStyle>
            <a:lvl1pPr algn="r">
              <a:defRPr>
                <a:solidFill>
                  <a:srgbClr val="999999"/>
                </a:solidFill>
              </a:defRPr>
            </a:lvl1pPr>
          </a:lstStyle>
          <a:p>
            <a:fld id="{9564885F-477D-A14D-B2C1-5ECAF755F313}" type="slidenum">
              <a:rPr lang="en-US" smtClean="0"/>
              <a:pPr/>
              <a:t>‹#›</a:t>
            </a:fld>
            <a:endParaRPr lang="en-US" dirty="0"/>
          </a:p>
        </p:txBody>
      </p:sp>
      <p:sp>
        <p:nvSpPr>
          <p:cNvPr id="19" name="Oval 18">
            <a:extLst>
              <a:ext uri="{FF2B5EF4-FFF2-40B4-BE49-F238E27FC236}">
                <a16:creationId xmlns:a16="http://schemas.microsoft.com/office/drawing/2014/main" id="{669E0A95-0C53-4047-82CE-0598CA3A5F7B}"/>
              </a:ext>
            </a:extLst>
          </p:cNvPr>
          <p:cNvSpPr>
            <a:spLocks noChangeAspect="1"/>
          </p:cNvSpPr>
          <p:nvPr userDrawn="1"/>
        </p:nvSpPr>
        <p:spPr>
          <a:xfrm>
            <a:off x="1325939" y="40929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0" name="Oval 19">
            <a:extLst>
              <a:ext uri="{FF2B5EF4-FFF2-40B4-BE49-F238E27FC236}">
                <a16:creationId xmlns:a16="http://schemas.microsoft.com/office/drawing/2014/main" id="{9EA5C336-9855-E141-918F-0E89EE827690}"/>
              </a:ext>
            </a:extLst>
          </p:cNvPr>
          <p:cNvSpPr>
            <a:spLocks noChangeAspect="1"/>
          </p:cNvSpPr>
          <p:nvPr userDrawn="1"/>
        </p:nvSpPr>
        <p:spPr>
          <a:xfrm>
            <a:off x="1325939" y="160016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1" name="Oval 20">
            <a:extLst>
              <a:ext uri="{FF2B5EF4-FFF2-40B4-BE49-F238E27FC236}">
                <a16:creationId xmlns:a16="http://schemas.microsoft.com/office/drawing/2014/main" id="{29EA0B01-E266-E545-A750-4CBD0D03EDBD}"/>
              </a:ext>
            </a:extLst>
          </p:cNvPr>
          <p:cNvSpPr>
            <a:spLocks noChangeAspect="1"/>
          </p:cNvSpPr>
          <p:nvPr userDrawn="1"/>
        </p:nvSpPr>
        <p:spPr>
          <a:xfrm>
            <a:off x="1499660" y="1773881"/>
            <a:ext cx="1554480" cy="1554480"/>
          </a:xfrm>
          <a:prstGeom prst="ellipse">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5A7B65ED-5F59-074C-B2D7-9F9B76C45DA3}"/>
              </a:ext>
            </a:extLst>
          </p:cNvPr>
          <p:cNvSpPr>
            <a:spLocks noChangeAspect="1"/>
          </p:cNvSpPr>
          <p:nvPr userDrawn="1"/>
        </p:nvSpPr>
        <p:spPr>
          <a:xfrm>
            <a:off x="1499660" y="4266645"/>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5" name="Picture Placeholder 7">
            <a:extLst>
              <a:ext uri="{FF2B5EF4-FFF2-40B4-BE49-F238E27FC236}">
                <a16:creationId xmlns:a16="http://schemas.microsoft.com/office/drawing/2014/main" id="{064CEFBA-6629-6046-B591-5AF03121D1DC}"/>
              </a:ext>
            </a:extLst>
          </p:cNvPr>
          <p:cNvSpPr>
            <a:spLocks noGrp="1"/>
          </p:cNvSpPr>
          <p:nvPr>
            <p:ph type="pic" sz="quarter" idx="20" hasCustomPrompt="1"/>
          </p:nvPr>
        </p:nvSpPr>
        <p:spPr>
          <a:xfrm>
            <a:off x="1499660" y="177388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6" name="Picture Placeholder 7">
            <a:extLst>
              <a:ext uri="{FF2B5EF4-FFF2-40B4-BE49-F238E27FC236}">
                <a16:creationId xmlns:a16="http://schemas.microsoft.com/office/drawing/2014/main" id="{267FBC05-7AF0-414F-977C-E66855B2438D}"/>
              </a:ext>
            </a:extLst>
          </p:cNvPr>
          <p:cNvSpPr>
            <a:spLocks noGrp="1"/>
          </p:cNvSpPr>
          <p:nvPr>
            <p:ph type="pic" sz="quarter" idx="21" hasCustomPrompt="1"/>
          </p:nvPr>
        </p:nvSpPr>
        <p:spPr>
          <a:xfrm>
            <a:off x="1499660" y="4266645"/>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8" name="Content Placeholder 2">
            <a:extLst>
              <a:ext uri="{FF2B5EF4-FFF2-40B4-BE49-F238E27FC236}">
                <a16:creationId xmlns:a16="http://schemas.microsoft.com/office/drawing/2014/main" id="{3386FF98-DC36-3D48-893F-D61A2FC191D1}"/>
              </a:ext>
            </a:extLst>
          </p:cNvPr>
          <p:cNvSpPr>
            <a:spLocks noGrp="1"/>
          </p:cNvSpPr>
          <p:nvPr>
            <p:ph idx="1" hasCustomPrompt="1"/>
          </p:nvPr>
        </p:nvSpPr>
        <p:spPr>
          <a:xfrm>
            <a:off x="3771900" y="1600159"/>
            <a:ext cx="8077200" cy="1901923"/>
          </a:xfrm>
        </p:spPr>
        <p:txBody>
          <a:bodyPr anchor="ctr">
            <a:noAutofit/>
          </a:bodyPr>
          <a:lstStyle>
            <a:lvl1pPr marL="228600" indent="-228600">
              <a:spcAft>
                <a:spcPts val="600"/>
              </a:spcAft>
              <a:buClr>
                <a:srgbClr val="E86100"/>
              </a:buClr>
              <a:buFont typeface="Wingdings" pitchFamily="2" charset="2"/>
              <a:buChar char="§"/>
              <a:tabLst/>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sp>
        <p:nvSpPr>
          <p:cNvPr id="31" name="Content Placeholder 2">
            <a:extLst>
              <a:ext uri="{FF2B5EF4-FFF2-40B4-BE49-F238E27FC236}">
                <a16:creationId xmlns:a16="http://schemas.microsoft.com/office/drawing/2014/main" id="{25656F1B-7A31-2049-8171-C1264E2E1F1F}"/>
              </a:ext>
            </a:extLst>
          </p:cNvPr>
          <p:cNvSpPr>
            <a:spLocks noGrp="1"/>
          </p:cNvSpPr>
          <p:nvPr>
            <p:ph idx="22" hasCustomPrompt="1"/>
          </p:nvPr>
        </p:nvSpPr>
        <p:spPr>
          <a:xfrm>
            <a:off x="3771900" y="4092923"/>
            <a:ext cx="8077200" cy="1901923"/>
          </a:xfrm>
        </p:spPr>
        <p:txBody>
          <a:bodyPr anchor="ctr">
            <a:noAutofit/>
          </a:bodyPr>
          <a:lstStyle>
            <a:lvl1pPr>
              <a:spcAft>
                <a:spcPts val="600"/>
              </a:spcAft>
              <a:buClr>
                <a:srgbClr val="E86100"/>
              </a:buClr>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cxnSp>
        <p:nvCxnSpPr>
          <p:cNvPr id="32" name="Straight Connector 31">
            <a:extLst>
              <a:ext uri="{FF2B5EF4-FFF2-40B4-BE49-F238E27FC236}">
                <a16:creationId xmlns:a16="http://schemas.microsoft.com/office/drawing/2014/main" id="{3EF769BB-C4DC-104B-B5D4-C82338900C6B}"/>
              </a:ext>
            </a:extLst>
          </p:cNvPr>
          <p:cNvCxnSpPr>
            <a:cxnSpLocks/>
          </p:cNvCxnSpPr>
          <p:nvPr userDrawn="1"/>
        </p:nvCxnSpPr>
        <p:spPr>
          <a:xfrm flipV="1">
            <a:off x="3481796" y="1600160"/>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70F226-232D-084B-9073-6353ACE15E65}"/>
              </a:ext>
            </a:extLst>
          </p:cNvPr>
          <p:cNvCxnSpPr>
            <a:cxnSpLocks/>
          </p:cNvCxnSpPr>
          <p:nvPr userDrawn="1"/>
        </p:nvCxnSpPr>
        <p:spPr>
          <a:xfrm flipV="1">
            <a:off x="3481796" y="4092923"/>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A1A6BB-4B01-264F-9B2F-7150B4AF3CBE}"/>
              </a:ext>
            </a:extLst>
          </p:cNvPr>
          <p:cNvCxnSpPr>
            <a:cxnSpLocks/>
            <a:stCxn id="20" idx="6"/>
          </p:cNvCxnSpPr>
          <p:nvPr userDrawn="1"/>
        </p:nvCxnSpPr>
        <p:spPr>
          <a:xfrm>
            <a:off x="3227862" y="2551122"/>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E71469-9F27-A94E-9820-2F21B780DD54}"/>
              </a:ext>
            </a:extLst>
          </p:cNvPr>
          <p:cNvCxnSpPr>
            <a:cxnSpLocks/>
          </p:cNvCxnSpPr>
          <p:nvPr userDrawn="1"/>
        </p:nvCxnSpPr>
        <p:spPr>
          <a:xfrm>
            <a:off x="3227862" y="5043884"/>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A828ABE-A104-1B47-BB4A-7979D868BD4A}"/>
              </a:ext>
            </a:extLst>
          </p:cNvPr>
          <p:cNvSpPr/>
          <p:nvPr userDrawn="1"/>
        </p:nvSpPr>
        <p:spPr>
          <a:xfrm>
            <a:off x="0" y="0"/>
            <a:ext cx="342900" cy="6858000"/>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Footer Placeholder 6">
            <a:extLst>
              <a:ext uri="{FF2B5EF4-FFF2-40B4-BE49-F238E27FC236}">
                <a16:creationId xmlns:a16="http://schemas.microsoft.com/office/drawing/2014/main" id="{A0CF961C-97BB-8F44-A598-7A4400817869}"/>
              </a:ext>
            </a:extLst>
          </p:cNvPr>
          <p:cNvSpPr>
            <a:spLocks noGrp="1"/>
          </p:cNvSpPr>
          <p:nvPr>
            <p:ph type="ftr" sz="quarter" idx="13"/>
          </p:nvPr>
        </p:nvSpPr>
        <p:spPr>
          <a:xfrm>
            <a:off x="1118203"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B7C2D28E-8834-9183-4BA7-30DAC0A0EAB3}"/>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Tree>
    <p:extLst>
      <p:ext uri="{BB962C8B-B14F-4D97-AF65-F5344CB8AC3E}">
        <p14:creationId xmlns:p14="http://schemas.microsoft.com/office/powerpoint/2010/main" val="170961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2376" userDrawn="1">
          <p15:clr>
            <a:srgbClr val="FBAE40"/>
          </p15:clr>
        </p15:guide>
        <p15:guide id="3" pos="7464" userDrawn="1">
          <p15:clr>
            <a:srgbClr val="FBAE40"/>
          </p15:clr>
        </p15:guide>
        <p15:guide id="4" orient="horz" pos="1008" userDrawn="1">
          <p15:clr>
            <a:srgbClr val="FBAE40"/>
          </p15:clr>
        </p15:guide>
        <p15:guide id="5" orient="horz" pos="2208" userDrawn="1">
          <p15:clr>
            <a:srgbClr val="FBAE40"/>
          </p15:clr>
        </p15:guide>
        <p15:guide id="6" orient="horz" pos="2568" userDrawn="1">
          <p15:clr>
            <a:srgbClr val="FBAE40"/>
          </p15:clr>
        </p15:guide>
        <p15:guide id="7" orient="horz" pos="4176" userDrawn="1">
          <p15:clr>
            <a:srgbClr val="FBAE40"/>
          </p15:clr>
        </p15:guide>
        <p15:guide id="8" pos="4056" userDrawn="1">
          <p15:clr>
            <a:srgbClr val="FBAE40"/>
          </p15:clr>
        </p15:guide>
        <p15:guide id="9" pos="3912" userDrawn="1">
          <p15:clr>
            <a:srgbClr val="FBAE40"/>
          </p15:clr>
        </p15:guide>
        <p15:guide id="10" pos="216" userDrawn="1">
          <p15:clr>
            <a:srgbClr val="FBAE40"/>
          </p15:clr>
        </p15:guide>
        <p15:guide id="11" orient="horz" pos="379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FBB873B5-21A9-D842-BD7F-6D15957C257F}"/>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6" name="Title 5">
            <a:extLst>
              <a:ext uri="{FF2B5EF4-FFF2-40B4-BE49-F238E27FC236}">
                <a16:creationId xmlns:a16="http://schemas.microsoft.com/office/drawing/2014/main" id="{CF9ED658-7518-FA9A-4030-FCD0D646E0B3}"/>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76005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7464" userDrawn="1">
          <p15:clr>
            <a:srgbClr val="FBAE40"/>
          </p15:clr>
        </p15:guide>
        <p15:guide id="5" pos="216" userDrawn="1">
          <p15:clr>
            <a:srgbClr val="FBAE40"/>
          </p15:clr>
        </p15:guide>
        <p15:guide id="8" orient="horz" pos="3888" userDrawn="1">
          <p15:clr>
            <a:srgbClr val="FBAE40"/>
          </p15:clr>
        </p15:guide>
        <p15:guide id="9" orient="horz" pos="427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14" name="Footer Placeholder 6">
            <a:extLst>
              <a:ext uri="{FF2B5EF4-FFF2-40B4-BE49-F238E27FC236}">
                <a16:creationId xmlns:a16="http://schemas.microsoft.com/office/drawing/2014/main" id="{BEA7F822-B616-3D4B-820A-AAC364B9D982}"/>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D1F1C435-283E-EC56-5C84-218C941F74B2}"/>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
        <p:nvSpPr>
          <p:cNvPr id="3" name="Content Placeholder 2">
            <a:extLst>
              <a:ext uri="{FF2B5EF4-FFF2-40B4-BE49-F238E27FC236}">
                <a16:creationId xmlns:a16="http://schemas.microsoft.com/office/drawing/2014/main" id="{8111E8F7-C390-9F2F-8159-70E5095B4FE4}"/>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chemeClr val="bg1"/>
              </a:buClr>
              <a:buFont typeface="Wingdings" pitchFamily="2" charset="2"/>
              <a:buChar char="§"/>
              <a:tabLst/>
              <a:defRPr sz="1800">
                <a:solidFill>
                  <a:schemeClr val="bg1"/>
                </a:solidFill>
              </a:defRPr>
            </a:lvl1pPr>
            <a:lvl2pPr marL="685800" indent="-228600">
              <a:spcAft>
                <a:spcPts val="1200"/>
              </a:spcAft>
              <a:buClr>
                <a:schemeClr val="bg1"/>
              </a:buClr>
              <a:buFont typeface="System Font Regular"/>
              <a:buChar char="–"/>
              <a:defRPr sz="1600">
                <a:solidFill>
                  <a:schemeClr val="bg1"/>
                </a:solidFill>
              </a:defRPr>
            </a:lvl2pPr>
            <a:lvl3pPr>
              <a:spcAft>
                <a:spcPts val="1200"/>
              </a:spcAft>
              <a:buClrTx/>
              <a:defRPr sz="1400">
                <a:solidFill>
                  <a:schemeClr val="bg1"/>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chemeClr val="bg1"/>
                </a:solidFill>
              </a:defRPr>
            </a:lvl5pPr>
          </a:lstStyle>
          <a:p>
            <a:r>
              <a:rPr lang="en-US" dirty="0"/>
              <a:t>First level - white square bullets, Avenir Next LT Pro, Regular, 18 </a:t>
            </a:r>
            <a:r>
              <a:rPr lang="en-US" dirty="0" err="1"/>
              <a:t>pt</a:t>
            </a:r>
            <a:r>
              <a:rPr lang="en-US" dirty="0"/>
              <a:t>, dark blue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19408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0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Full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857999"/>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FFFFFF"/>
                </a:solidFill>
              </a:defRPr>
            </a:lvl1pPr>
          </a:lstStyle>
          <a:p>
            <a:fld id="{9564885F-477D-A14D-B2C1-5ECAF755F313}" type="slidenum">
              <a:rPr lang="en-LT" smtClean="0"/>
              <a:pPr/>
              <a:t>‹#›</a:t>
            </a:fld>
            <a:endParaRPr lang="en-LT" spc="400" dirty="0"/>
          </a:p>
        </p:txBody>
      </p:sp>
      <p:pic>
        <p:nvPicPr>
          <p:cNvPr id="6" name="Picture 5">
            <a:extLst>
              <a:ext uri="{FF2B5EF4-FFF2-40B4-BE49-F238E27FC236}">
                <a16:creationId xmlns:a16="http://schemas.microsoft.com/office/drawing/2014/main" id="{F65EE4A9-B904-344F-B48D-CC2525260B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98" t="1813" b="-11538"/>
          <a:stretch/>
        </p:blipFill>
        <p:spPr>
          <a:xfrm>
            <a:off x="11236960" y="6197533"/>
            <a:ext cx="600461" cy="562795"/>
          </a:xfrm>
          <a:prstGeom prst="rect">
            <a:avLst/>
          </a:prstGeom>
        </p:spPr>
      </p:pic>
      <p:sp>
        <p:nvSpPr>
          <p:cNvPr id="11" name="Footer Placeholder 6">
            <a:extLst>
              <a:ext uri="{FF2B5EF4-FFF2-40B4-BE49-F238E27FC236}">
                <a16:creationId xmlns:a16="http://schemas.microsoft.com/office/drawing/2014/main" id="{64D5BE1B-B83E-2449-B4A9-4CA84373DB0F}"/>
              </a:ext>
            </a:extLst>
          </p:cNvPr>
          <p:cNvSpPr>
            <a:spLocks noGrp="1"/>
          </p:cNvSpPr>
          <p:nvPr>
            <p:ph type="ftr" sz="quarter" idx="13"/>
          </p:nvPr>
        </p:nvSpPr>
        <p:spPr>
          <a:xfrm>
            <a:off x="661002" y="6395203"/>
            <a:ext cx="6743700" cy="365125"/>
          </a:xfrm>
          <a:prstGeom prst="rect">
            <a:avLst/>
          </a:prstGeom>
        </p:spPr>
        <p:txBody>
          <a:bodyPr/>
          <a:lstStyle>
            <a:lvl1pPr>
              <a:defRPr>
                <a:solidFill>
                  <a:srgbClr val="FFFFFF"/>
                </a:solidFill>
              </a:defRPr>
            </a:lvl1pPr>
          </a:lstStyle>
          <a:p>
            <a:endParaRPr lang="en-US" dirty="0"/>
          </a:p>
        </p:txBody>
      </p:sp>
      <p:sp>
        <p:nvSpPr>
          <p:cNvPr id="2" name="Title 1">
            <a:extLst>
              <a:ext uri="{FF2B5EF4-FFF2-40B4-BE49-F238E27FC236}">
                <a16:creationId xmlns:a16="http://schemas.microsoft.com/office/drawing/2014/main" id="{866EA023-30A8-EAD6-6284-D4D578BCC0AF}"/>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
        <p:nvSpPr>
          <p:cNvPr id="3" name="Content Placeholder 2">
            <a:extLst>
              <a:ext uri="{FF2B5EF4-FFF2-40B4-BE49-F238E27FC236}">
                <a16:creationId xmlns:a16="http://schemas.microsoft.com/office/drawing/2014/main" id="{98B416E2-F9AB-E2B7-99B8-A367FB2A521C}"/>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50686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Chevron)">
    <p:spTree>
      <p:nvGrpSpPr>
        <p:cNvPr id="1" name=""/>
        <p:cNvGrpSpPr/>
        <p:nvPr/>
      </p:nvGrpSpPr>
      <p:grpSpPr>
        <a:xfrm>
          <a:off x="0" y="0"/>
          <a:ext cx="0" cy="0"/>
          <a:chOff x="0" y="0"/>
          <a:chExt cx="0" cy="0"/>
        </a:xfrm>
      </p:grpSpPr>
      <p:pic>
        <p:nvPicPr>
          <p:cNvPr id="7" name="Picture 6" descr="A picture containing building&#10;&#10;Description automatically generated">
            <a:extLst>
              <a:ext uri="{FF2B5EF4-FFF2-40B4-BE49-F238E27FC236}">
                <a16:creationId xmlns:a16="http://schemas.microsoft.com/office/drawing/2014/main" id="{571B09A9-C323-0F40-BD65-3E8EEDC89956}"/>
              </a:ext>
            </a:extLst>
          </p:cNvPr>
          <p:cNvPicPr>
            <a:picLocks noChangeAspect="1"/>
          </p:cNvPicPr>
          <p:nvPr userDrawn="1"/>
        </p:nvPicPr>
        <p:blipFill>
          <a:blip r:embed="rId2"/>
          <a:stretch>
            <a:fillRect/>
          </a:stretch>
        </p:blipFill>
        <p:spPr>
          <a:xfrm>
            <a:off x="-14087" y="0"/>
            <a:ext cx="12192000" cy="6858000"/>
          </a:xfrm>
          <a:prstGeom prst="rect">
            <a:avLst/>
          </a:prstGeom>
        </p:spPr>
      </p:pic>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3"/>
          <a:stretch>
            <a:fillRect/>
          </a:stretch>
        </p:blipFill>
        <p:spPr>
          <a:xfrm>
            <a:off x="10815870" y="5639233"/>
            <a:ext cx="1104467" cy="1104467"/>
          </a:xfrm>
          <a:prstGeom prst="rect">
            <a:avLst/>
          </a:prstGeom>
        </p:spPr>
      </p:pic>
      <p:sp>
        <p:nvSpPr>
          <p:cNvPr id="8" name="Title 7">
            <a:extLst>
              <a:ext uri="{FF2B5EF4-FFF2-40B4-BE49-F238E27FC236}">
                <a16:creationId xmlns:a16="http://schemas.microsoft.com/office/drawing/2014/main" id="{D93DF7CD-9853-E840-8CD8-C1FB53A2562F}"/>
              </a:ext>
            </a:extLst>
          </p:cNvPr>
          <p:cNvSpPr>
            <a:spLocks noGrp="1"/>
          </p:cNvSpPr>
          <p:nvPr>
            <p:ph type="title" hasCustomPrompt="1"/>
          </p:nvPr>
        </p:nvSpPr>
        <p:spPr>
          <a:xfrm>
            <a:off x="2098556" y="1896641"/>
            <a:ext cx="8016406" cy="869909"/>
          </a:xfrm>
        </p:spPr>
        <p:txBody>
          <a:bodyPr anchor="b"/>
          <a:lstStyle>
            <a:lvl1pPr algn="ctr">
              <a:lnSpc>
                <a:spcPct val="100000"/>
              </a:lnSpc>
              <a:defRPr sz="3600">
                <a:solidFill>
                  <a:schemeClr val="bg1"/>
                </a:solidFill>
              </a:defRPr>
            </a:lvl1pPr>
          </a:lstStyle>
          <a:p>
            <a:r>
              <a:rPr lang="en-US" dirty="0"/>
              <a:t>TITLE — avenir NEXT LT PRO, DEMI, 36 PT, dark BLUE, CAPS</a:t>
            </a:r>
          </a:p>
        </p:txBody>
      </p:sp>
      <p:sp>
        <p:nvSpPr>
          <p:cNvPr id="23" name="Text Placeholder 22">
            <a:extLst>
              <a:ext uri="{FF2B5EF4-FFF2-40B4-BE49-F238E27FC236}">
                <a16:creationId xmlns:a16="http://schemas.microsoft.com/office/drawing/2014/main" id="{7DE7A83B-ACBA-6D46-8A75-44B1AE6D72F1}"/>
              </a:ext>
            </a:extLst>
          </p:cNvPr>
          <p:cNvSpPr>
            <a:spLocks noGrp="1"/>
          </p:cNvSpPr>
          <p:nvPr>
            <p:ph type="body" sz="quarter" idx="10" hasCustomPrompt="1"/>
          </p:nvPr>
        </p:nvSpPr>
        <p:spPr>
          <a:xfrm>
            <a:off x="4795838" y="3098800"/>
            <a:ext cx="2630487" cy="330200"/>
          </a:xfrm>
        </p:spPr>
        <p:txBody>
          <a:bodyPr/>
          <a:lstStyle>
            <a:lvl1pPr marL="0" indent="0" algn="ctr">
              <a:buNone/>
              <a:defRPr b="1" i="0">
                <a:solidFill>
                  <a:schemeClr val="accent2"/>
                </a:solidFill>
                <a:latin typeface="Avenir Next LT Pro Demi" panose="020B0504020202020204" pitchFamily="34" charset="77"/>
              </a:defRPr>
            </a:lvl1pPr>
          </a:lstStyle>
          <a:p>
            <a:pPr lvl="0"/>
            <a:r>
              <a:rPr lang="en-US" dirty="0"/>
              <a:t>01.01.23</a:t>
            </a:r>
          </a:p>
        </p:txBody>
      </p:sp>
      <p:cxnSp>
        <p:nvCxnSpPr>
          <p:cNvPr id="9" name="Straight Connector 8">
            <a:extLst>
              <a:ext uri="{FF2B5EF4-FFF2-40B4-BE49-F238E27FC236}">
                <a16:creationId xmlns:a16="http://schemas.microsoft.com/office/drawing/2014/main" id="{C3B0A18C-8C0D-FD43-B530-4E09E19288CF}"/>
              </a:ext>
            </a:extLst>
          </p:cNvPr>
          <p:cNvCxnSpPr>
            <a:cxnSpLocks/>
          </p:cNvCxnSpPr>
          <p:nvPr userDrawn="1"/>
        </p:nvCxnSpPr>
        <p:spPr>
          <a:xfrm>
            <a:off x="3475318" y="2851076"/>
            <a:ext cx="5262880" cy="0"/>
          </a:xfrm>
          <a:prstGeom prst="line">
            <a:avLst/>
          </a:prstGeom>
          <a:ln>
            <a:solidFill>
              <a:srgbClr val="E86100"/>
            </a:solidFill>
          </a:ln>
        </p:spPr>
        <p:style>
          <a:lnRef idx="3">
            <a:schemeClr val="accent1"/>
          </a:lnRef>
          <a:fillRef idx="0">
            <a:schemeClr val="accent1"/>
          </a:fillRef>
          <a:effectRef idx="2">
            <a:schemeClr val="accent1"/>
          </a:effectRef>
          <a:fontRef idx="minor">
            <a:schemeClr val="tx1"/>
          </a:fontRef>
        </p:style>
      </p:cxnSp>
      <p:grpSp>
        <p:nvGrpSpPr>
          <p:cNvPr id="3" name="Group 2">
            <a:extLst>
              <a:ext uri="{FF2B5EF4-FFF2-40B4-BE49-F238E27FC236}">
                <a16:creationId xmlns:a16="http://schemas.microsoft.com/office/drawing/2014/main" id="{25C214D9-3B75-CB61-9C8D-F8B7A3358C42}"/>
              </a:ext>
            </a:extLst>
          </p:cNvPr>
          <p:cNvGrpSpPr/>
          <p:nvPr userDrawn="1"/>
        </p:nvGrpSpPr>
        <p:grpSpPr>
          <a:xfrm>
            <a:off x="5683065" y="5489999"/>
            <a:ext cx="821437" cy="706204"/>
            <a:chOff x="5683065" y="5489999"/>
            <a:chExt cx="821437" cy="706204"/>
          </a:xfrm>
        </p:grpSpPr>
        <p:sp>
          <p:nvSpPr>
            <p:cNvPr id="2" name="Triangle 1">
              <a:extLst>
                <a:ext uri="{FF2B5EF4-FFF2-40B4-BE49-F238E27FC236}">
                  <a16:creationId xmlns:a16="http://schemas.microsoft.com/office/drawing/2014/main" id="{BCA55C20-93AD-2815-92CF-95A1F4E8E264}"/>
                </a:ext>
              </a:extLst>
            </p:cNvPr>
            <p:cNvSpPr/>
            <p:nvPr userDrawn="1"/>
          </p:nvSpPr>
          <p:spPr>
            <a:xfrm>
              <a:off x="5793762" y="5577761"/>
              <a:ext cx="576302" cy="5079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2B29FA34-7599-7C4E-9348-0672AAEA11A1}"/>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83065" y="5489999"/>
              <a:ext cx="821437" cy="706204"/>
            </a:xfrm>
            <a:prstGeom prst="rect">
              <a:avLst/>
            </a:prstGeom>
          </p:spPr>
        </p:pic>
      </p:grpSp>
    </p:spTree>
    <p:extLst>
      <p:ext uri="{BB962C8B-B14F-4D97-AF65-F5344CB8AC3E}">
        <p14:creationId xmlns:p14="http://schemas.microsoft.com/office/powerpoint/2010/main" val="3648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5472" userDrawn="1">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20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118B86-D6FE-1E4C-B019-27D99F3393F7}"/>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3" name="Footer Placeholder 2">
            <a:extLst>
              <a:ext uri="{FF2B5EF4-FFF2-40B4-BE49-F238E27FC236}">
                <a16:creationId xmlns:a16="http://schemas.microsoft.com/office/drawing/2014/main" id="{F49CC5BD-BC74-FF42-A01E-5C226F511CA2}"/>
              </a:ext>
            </a:extLst>
          </p:cNvPr>
          <p:cNvSpPr>
            <a:spLocks noGrp="1"/>
          </p:cNvSpPr>
          <p:nvPr>
            <p:ph type="ftr" sz="quarter" idx="13"/>
          </p:nvPr>
        </p:nvSpPr>
        <p:spPr/>
        <p:txBody>
          <a:bodyPr/>
          <a:lstStyle/>
          <a:p>
            <a:endParaRPr lang="en-US" dirty="0"/>
          </a:p>
        </p:txBody>
      </p:sp>
      <p:sp>
        <p:nvSpPr>
          <p:cNvPr id="4" name="Title 3">
            <a:extLst>
              <a:ext uri="{FF2B5EF4-FFF2-40B4-BE49-F238E27FC236}">
                <a16:creationId xmlns:a16="http://schemas.microsoft.com/office/drawing/2014/main" id="{8F5E04D9-491F-F216-3A3C-6BEEF9C90716}"/>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13677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Vertical Logo + Image">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6BD2F76-8CE3-16B2-687E-F1538928DDA6}"/>
              </a:ext>
            </a:extLst>
          </p:cNvPr>
          <p:cNvSpPr>
            <a:spLocks noGrp="1"/>
          </p:cNvSpPr>
          <p:nvPr>
            <p:ph type="pic" sz="quarter" idx="12"/>
          </p:nvPr>
        </p:nvSpPr>
        <p:spPr>
          <a:xfrm>
            <a:off x="0" y="0"/>
            <a:ext cx="12192000" cy="6858000"/>
          </a:xfrm>
        </p:spPr>
        <p:txBody>
          <a:bodyPr/>
          <a:lstStyle/>
          <a:p>
            <a:endParaRPr lang="en-US"/>
          </a:p>
        </p:txBody>
      </p:sp>
      <p:pic>
        <p:nvPicPr>
          <p:cNvPr id="7" name="Picture 6">
            <a:extLst>
              <a:ext uri="{FF2B5EF4-FFF2-40B4-BE49-F238E27FC236}">
                <a16:creationId xmlns:a16="http://schemas.microsoft.com/office/drawing/2014/main" id="{E5CB8221-7BEF-6DC6-E2A5-C7BE056A76D4}"/>
              </a:ext>
            </a:extLst>
          </p:cNvPr>
          <p:cNvPicPr>
            <a:picLocks noChangeAspect="1"/>
          </p:cNvPicPr>
          <p:nvPr userDrawn="1"/>
        </p:nvPicPr>
        <p:blipFill>
          <a:blip r:embed="rId2">
            <a:alphaModFix amt="67000"/>
          </a:blip>
          <a:stretch>
            <a:fillRect/>
          </a:stretch>
        </p:blipFill>
        <p:spPr>
          <a:xfrm>
            <a:off x="228600" y="3116749"/>
            <a:ext cx="4267657" cy="3755538"/>
          </a:xfrm>
          <a:prstGeom prst="rect">
            <a:avLst/>
          </a:prstGeom>
        </p:spPr>
      </p:pic>
      <p:pic>
        <p:nvPicPr>
          <p:cNvPr id="4" name="Picture 3" descr="Logo&#10;&#10;Description automatically generated">
            <a:extLst>
              <a:ext uri="{FF2B5EF4-FFF2-40B4-BE49-F238E27FC236}">
                <a16:creationId xmlns:a16="http://schemas.microsoft.com/office/drawing/2014/main" id="{8060FA48-531C-D88B-964C-F00206558AF6}"/>
              </a:ext>
            </a:extLst>
          </p:cNvPr>
          <p:cNvPicPr>
            <a:picLocks noChangeAspect="1"/>
          </p:cNvPicPr>
          <p:nvPr userDrawn="1"/>
        </p:nvPicPr>
        <p:blipFill>
          <a:blip r:embed="rId3"/>
          <a:stretch>
            <a:fillRect/>
          </a:stretch>
        </p:blipFill>
        <p:spPr>
          <a:xfrm>
            <a:off x="1332233" y="876300"/>
            <a:ext cx="2060389" cy="1375830"/>
          </a:xfrm>
          <a:prstGeom prst="rect">
            <a:avLst/>
          </a:prstGeom>
        </p:spPr>
      </p:pic>
    </p:spTree>
    <p:extLst>
      <p:ext uri="{BB962C8B-B14F-4D97-AF65-F5344CB8AC3E}">
        <p14:creationId xmlns:p14="http://schemas.microsoft.com/office/powerpoint/2010/main" val="139394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2900B3-EEDC-5C68-3ED7-B67F078BE520}"/>
              </a:ext>
            </a:extLst>
          </p:cNvPr>
          <p:cNvSpPr>
            <a:spLocks noGrp="1"/>
          </p:cNvSpPr>
          <p:nvPr>
            <p:ph type="pic" sz="quarter" idx="12"/>
          </p:nvPr>
        </p:nvSpPr>
        <p:spPr>
          <a:xfrm>
            <a:off x="0" y="0"/>
            <a:ext cx="12192000" cy="6858000"/>
          </a:xfrm>
        </p:spPr>
        <p:txBody>
          <a:bodyPr/>
          <a:lstStyle/>
          <a:p>
            <a:endParaRPr lang="en-US"/>
          </a:p>
        </p:txBody>
      </p:sp>
      <p:sp>
        <p:nvSpPr>
          <p:cNvPr id="5" name="Rectangle 4">
            <a:extLst>
              <a:ext uri="{FF2B5EF4-FFF2-40B4-BE49-F238E27FC236}">
                <a16:creationId xmlns:a16="http://schemas.microsoft.com/office/drawing/2014/main" id="{DF1EA582-DEA5-504F-89C0-2462E41ACC9B}"/>
              </a:ext>
            </a:extLst>
          </p:cNvPr>
          <p:cNvSpPr/>
          <p:nvPr userDrawn="1"/>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354290" y="304800"/>
            <a:ext cx="3484170" cy="1945207"/>
          </a:xfrm>
          <a:noFill/>
        </p:spPr>
        <p:txBody>
          <a:bodyPr wrap="square" lIns="0" rtlCol="0" anchor="b">
            <a:noAutofit/>
          </a:bodyPr>
          <a:lstStyle>
            <a:lvl1pPr algn="r">
              <a:defRPr lang="en-US" sz="3600" dirty="0">
                <a:solidFill>
                  <a:schemeClr val="bg1"/>
                </a:solidFill>
                <a:ea typeface="+mn-ea"/>
                <a:cs typeface="+mn-cs"/>
              </a:defRPr>
            </a:lvl1pPr>
          </a:lstStyle>
          <a:p>
            <a:pPr marL="0" lvl="0" algn="r"/>
            <a:r>
              <a:rPr lang="en-US" dirty="0"/>
              <a:t>avenir next </a:t>
            </a:r>
            <a:r>
              <a:rPr lang="en-US" dirty="0" err="1"/>
              <a:t>lt</a:t>
            </a:r>
            <a:r>
              <a:rPr lang="en-US" dirty="0"/>
              <a:t> pro, demi, 36 </a:t>
            </a:r>
            <a:r>
              <a:rPr lang="en-US" dirty="0" err="1"/>
              <a:t>pt</a:t>
            </a:r>
            <a:r>
              <a:rPr lang="en-US" dirty="0"/>
              <a:t>, dark blue, ALL CAPS</a:t>
            </a:r>
          </a:p>
        </p:txBody>
      </p:sp>
      <p:sp>
        <p:nvSpPr>
          <p:cNvPr id="11" name="Text Placeholder 10">
            <a:extLst>
              <a:ext uri="{FF2B5EF4-FFF2-40B4-BE49-F238E27FC236}">
                <a16:creationId xmlns:a16="http://schemas.microsoft.com/office/drawing/2014/main" id="{2D6ABA3E-175D-F845-860A-5D0839809EC8}"/>
              </a:ext>
            </a:extLst>
          </p:cNvPr>
          <p:cNvSpPr>
            <a:spLocks noGrp="1"/>
          </p:cNvSpPr>
          <p:nvPr>
            <p:ph type="body" sz="quarter" idx="10" hasCustomPrompt="1"/>
          </p:nvPr>
        </p:nvSpPr>
        <p:spPr>
          <a:xfrm>
            <a:off x="8354290" y="2376246"/>
            <a:ext cx="3484169" cy="866684"/>
          </a:xfrm>
        </p:spPr>
        <p:txBody>
          <a:bodyPr/>
          <a:lstStyle>
            <a:lvl1pPr marL="0" indent="0" algn="r">
              <a:buNone/>
              <a:defRPr lang="en-US" sz="1800" b="1" i="0" cap="all" baseline="0" dirty="0">
                <a:solidFill>
                  <a:schemeClr val="accent2"/>
                </a:solidFill>
                <a:latin typeface="Avenir Next LT Pro Demi" panose="020B0504020202020204" pitchFamily="34" charset="77"/>
                <a:ea typeface="Avenir Next LT Pro Demi" panose="020B0504020202020204" pitchFamily="34" charset="77"/>
              </a:defRPr>
            </a:lvl1pPr>
          </a:lstStyle>
          <a:p>
            <a:pPr marL="228600" marR="0" lvl="0" indent="-228600" algn="r"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dirty="0"/>
              <a:t>Subtitle — avenir next </a:t>
            </a:r>
            <a:r>
              <a:rPr lang="en-US" dirty="0" err="1"/>
              <a:t>lt</a:t>
            </a:r>
            <a:r>
              <a:rPr lang="en-US" dirty="0"/>
              <a:t> pro, demi, 18 </a:t>
            </a:r>
            <a:r>
              <a:rPr lang="en-US" dirty="0" err="1"/>
              <a:t>pt</a:t>
            </a:r>
            <a:r>
              <a:rPr lang="en-US" dirty="0"/>
              <a:t>, orange, all caps</a:t>
            </a:r>
          </a:p>
        </p:txBody>
      </p:sp>
      <p:sp>
        <p:nvSpPr>
          <p:cNvPr id="12" name="Text Placeholder 10">
            <a:extLst>
              <a:ext uri="{FF2B5EF4-FFF2-40B4-BE49-F238E27FC236}">
                <a16:creationId xmlns:a16="http://schemas.microsoft.com/office/drawing/2014/main" id="{735FB8E0-2482-B049-8CF0-3F3759460F34}"/>
              </a:ext>
            </a:extLst>
          </p:cNvPr>
          <p:cNvSpPr>
            <a:spLocks noGrp="1"/>
          </p:cNvSpPr>
          <p:nvPr>
            <p:ph type="body" sz="quarter" idx="11" hasCustomPrompt="1"/>
          </p:nvPr>
        </p:nvSpPr>
        <p:spPr>
          <a:xfrm>
            <a:off x="8354289" y="3841000"/>
            <a:ext cx="3484169" cy="560603"/>
          </a:xfrm>
        </p:spPr>
        <p:txBody>
          <a:bodyPr/>
          <a:lstStyle>
            <a:lvl1pPr marL="0" indent="0" algn="r">
              <a:buNone/>
              <a:defRPr lang="en-US" b="0" i="0" dirty="0">
                <a:solidFill>
                  <a:schemeClr val="bg1"/>
                </a:solidFill>
                <a:latin typeface="Avenir Next LT Pro Demi" panose="020B0504020202020204" pitchFamily="34" charset="77"/>
                <a:ea typeface="Avenir Next LT Pro Demi" panose="020B0504020202020204" pitchFamily="34" charset="77"/>
              </a:defRPr>
            </a:lvl1pPr>
          </a:lstStyle>
          <a:p>
            <a:pPr marL="228600" lvl="0" indent="-228600" algn="r"/>
            <a:r>
              <a:rPr lang="en-GB" dirty="0"/>
              <a:t>Presenter name or other additional text — </a:t>
            </a:r>
            <a:br>
              <a:rPr lang="en-GB" dirty="0"/>
            </a:br>
            <a:r>
              <a:rPr lang="en-GB" dirty="0"/>
              <a:t>Avenir Next LT Pro, 18 PT, demi, sentence case</a:t>
            </a:r>
          </a:p>
        </p:txBody>
      </p:sp>
      <p:pic>
        <p:nvPicPr>
          <p:cNvPr id="6" name="Picture 5" descr="Icon&#10;&#10;Description automatically generated">
            <a:extLst>
              <a:ext uri="{FF2B5EF4-FFF2-40B4-BE49-F238E27FC236}">
                <a16:creationId xmlns:a16="http://schemas.microsoft.com/office/drawing/2014/main" id="{EBB25409-7616-D79E-8496-0C6E805D6D1E}"/>
              </a:ext>
            </a:extLst>
          </p:cNvPr>
          <p:cNvPicPr>
            <a:picLocks noChangeAspect="1"/>
          </p:cNvPicPr>
          <p:nvPr userDrawn="1"/>
        </p:nvPicPr>
        <p:blipFill>
          <a:blip r:embed="rId2"/>
          <a:stretch>
            <a:fillRect/>
          </a:stretch>
        </p:blipFill>
        <p:spPr>
          <a:xfrm>
            <a:off x="9006295" y="5840197"/>
            <a:ext cx="2727545" cy="560603"/>
          </a:xfrm>
          <a:prstGeom prst="rect">
            <a:avLst/>
          </a:prstGeom>
        </p:spPr>
      </p:pic>
    </p:spTree>
    <p:extLst>
      <p:ext uri="{BB962C8B-B14F-4D97-AF65-F5344CB8AC3E}">
        <p14:creationId xmlns:p14="http://schemas.microsoft.com/office/powerpoint/2010/main" val="1245388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1726479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49345"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7" name="Picture 6" descr="Logo&#10;&#10;Description automatically generated">
            <a:extLst>
              <a:ext uri="{FF2B5EF4-FFF2-40B4-BE49-F238E27FC236}">
                <a16:creationId xmlns:a16="http://schemas.microsoft.com/office/drawing/2014/main" id="{CFA185E6-7431-CC25-31E0-8CC78EDDE5CA}"/>
              </a:ext>
            </a:extLst>
          </p:cNvPr>
          <p:cNvPicPr>
            <a:picLocks noChangeAspect="1"/>
          </p:cNvPicPr>
          <p:nvPr userDrawn="1"/>
        </p:nvPicPr>
        <p:blipFill>
          <a:blip r:embed="rId3"/>
          <a:stretch>
            <a:fillRect/>
          </a:stretch>
        </p:blipFill>
        <p:spPr>
          <a:xfrm>
            <a:off x="834710" y="4956201"/>
            <a:ext cx="2107825" cy="1400639"/>
          </a:xfrm>
          <a:prstGeom prst="rect">
            <a:avLst/>
          </a:prstGeom>
        </p:spPr>
      </p:pic>
      <p:sp>
        <p:nvSpPr>
          <p:cNvPr id="3" name="Title 1">
            <a:extLst>
              <a:ext uri="{FF2B5EF4-FFF2-40B4-BE49-F238E27FC236}">
                <a16:creationId xmlns:a16="http://schemas.microsoft.com/office/drawing/2014/main" id="{83C14C5C-CBFA-E351-42CF-FB01FC36D708}"/>
              </a:ext>
            </a:extLst>
          </p:cNvPr>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rgbClr val="FFFFFF"/>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white, ALL CAPS</a:t>
            </a:r>
          </a:p>
        </p:txBody>
      </p:sp>
      <p:sp>
        <p:nvSpPr>
          <p:cNvPr id="5" name="Text Placeholder 8">
            <a:extLst>
              <a:ext uri="{FF2B5EF4-FFF2-40B4-BE49-F238E27FC236}">
                <a16:creationId xmlns:a16="http://schemas.microsoft.com/office/drawing/2014/main" id="{6383EAD1-A341-C552-D4D8-6B35B2779C56}"/>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997794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Content + Corner Graph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D9781-1CE4-FD50-9B69-D325BA5C5C1C}"/>
              </a:ext>
            </a:extLst>
          </p:cNvPr>
          <p:cNvSpPr>
            <a:spLocks noGrp="1"/>
          </p:cNvSpPr>
          <p:nvPr>
            <p:ph idx="1" hasCustomPrompt="1"/>
          </p:nvPr>
        </p:nvSpPr>
        <p:spPr>
          <a:xfrm>
            <a:off x="417340" y="1316645"/>
            <a:ext cx="11361867" cy="4811871"/>
          </a:xfrm>
          <a:prstGeom prst="rect">
            <a:avLst/>
          </a:prstGeom>
        </p:spPr>
        <p:txBody>
          <a:bodyPr vert="horz" lIns="91440" tIns="45720" rIns="91440" bIns="45720" rtlCol="0">
            <a:noAutofit/>
          </a:bodyPr>
          <a:lstStyle>
            <a:lvl3pPr marL="1143000" indent="-228600">
              <a:buFont typeface="Arial" panose="020B0604020202020204" pitchFamily="34" charset="0"/>
              <a:buChar char="•"/>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a:p>
            <a:pPr lvl="2"/>
            <a:endParaRPr lang="en-US" dirty="0"/>
          </a:p>
        </p:txBody>
      </p:sp>
      <p:pic>
        <p:nvPicPr>
          <p:cNvPr id="2" name="Picture 1" descr="A picture containing shape&#10;&#10;Description automatically generated">
            <a:extLst>
              <a:ext uri="{FF2B5EF4-FFF2-40B4-BE49-F238E27FC236}">
                <a16:creationId xmlns:a16="http://schemas.microsoft.com/office/drawing/2014/main" id="{57A71E21-4AE2-CF88-7F58-B7751346D097}"/>
              </a:ext>
            </a:extLst>
          </p:cNvPr>
          <p:cNvPicPr>
            <a:picLocks noChangeAspect="1"/>
          </p:cNvPicPr>
          <p:nvPr userDrawn="1"/>
        </p:nvPicPr>
        <p:blipFill rotWithShape="1">
          <a:blip r:embed="rId2">
            <a:alphaModFix/>
          </a:blip>
          <a:srcRect l="75049" t="22411"/>
          <a:stretch/>
        </p:blipFill>
        <p:spPr>
          <a:xfrm>
            <a:off x="9150396" y="1537588"/>
            <a:ext cx="3041604" cy="5320412"/>
          </a:xfrm>
          <a:prstGeom prst="rect">
            <a:avLst/>
          </a:prstGeom>
        </p:spPr>
      </p:pic>
      <p:sp>
        <p:nvSpPr>
          <p:cNvPr id="6" name="Title 5">
            <a:extLst>
              <a:ext uri="{FF2B5EF4-FFF2-40B4-BE49-F238E27FC236}">
                <a16:creationId xmlns:a16="http://schemas.microsoft.com/office/drawing/2014/main" id="{737B019D-09F3-0F11-E18F-0907142759A5}"/>
              </a:ext>
            </a:extLst>
          </p:cNvPr>
          <p:cNvSpPr>
            <a:spLocks noGrp="1"/>
          </p:cNvSpPr>
          <p:nvPr>
            <p:ph type="title" hasCustomPrompt="1"/>
          </p:nvPr>
        </p:nvSpPr>
        <p:spPr/>
        <p:txBody>
          <a:bodyPr/>
          <a:lstStyle/>
          <a:p>
            <a:r>
              <a:rPr lang="en-US" dirty="0"/>
              <a:t>TITLE — avenir NEXT LT PRO, DEMI, 28 PT, DARK BLUE, caps</a:t>
            </a:r>
          </a:p>
        </p:txBody>
      </p:sp>
      <p:sp>
        <p:nvSpPr>
          <p:cNvPr id="8" name="Footer Placeholder 7">
            <a:extLst>
              <a:ext uri="{FF2B5EF4-FFF2-40B4-BE49-F238E27FC236}">
                <a16:creationId xmlns:a16="http://schemas.microsoft.com/office/drawing/2014/main" id="{ACDC8089-B67C-F3C5-2637-F2ECBA7FE7D1}"/>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7854B60C-0290-782A-8B86-B9F2CA7122F5}"/>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Tree>
    <p:extLst>
      <p:ext uri="{BB962C8B-B14F-4D97-AF65-F5344CB8AC3E}">
        <p14:creationId xmlns:p14="http://schemas.microsoft.com/office/powerpoint/2010/main" val="214762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
        <p:nvSpPr>
          <p:cNvPr id="3" name="Title 2">
            <a:extLst>
              <a:ext uri="{FF2B5EF4-FFF2-40B4-BE49-F238E27FC236}">
                <a16:creationId xmlns:a16="http://schemas.microsoft.com/office/drawing/2014/main" id="{9363D29E-7455-6821-DE4E-F310FF90204A}"/>
              </a:ext>
            </a:extLst>
          </p:cNvPr>
          <p:cNvSpPr>
            <a:spLocks noGrp="1"/>
          </p:cNvSpPr>
          <p:nvPr>
            <p:ph type="title" hasCustomPrompt="1"/>
          </p:nvPr>
        </p:nvSpPr>
        <p:spPr>
          <a:xfrm>
            <a:off x="417342" y="338458"/>
            <a:ext cx="6453016" cy="869909"/>
          </a:xfrm>
        </p:spPr>
        <p:txBody>
          <a:bodyPr/>
          <a:lstStyle>
            <a:lvl1pPr>
              <a:defRPr>
                <a:solidFill>
                  <a:srgbClr val="FFFFFF"/>
                </a:solidFill>
              </a:defRPr>
            </a:lvl1pPr>
          </a:lstStyle>
          <a:p>
            <a:r>
              <a:rPr lang="en-US" dirty="0"/>
              <a:t>TITLE — avenir NEXT LT PRO, DEMI, 28 PT, DARK BLUE, caps</a:t>
            </a:r>
          </a:p>
        </p:txBody>
      </p:sp>
      <p:sp>
        <p:nvSpPr>
          <p:cNvPr id="4" name="Text Placeholder 8">
            <a:extLst>
              <a:ext uri="{FF2B5EF4-FFF2-40B4-BE49-F238E27FC236}">
                <a16:creationId xmlns:a16="http://schemas.microsoft.com/office/drawing/2014/main" id="{6091561E-B278-FDB2-B4E9-67147CBFB54F}"/>
              </a:ext>
            </a:extLst>
          </p:cNvPr>
          <p:cNvSpPr>
            <a:spLocks noGrp="1"/>
          </p:cNvSpPr>
          <p:nvPr>
            <p:ph type="body" sz="quarter" idx="13" hasCustomPrompt="1"/>
          </p:nvPr>
        </p:nvSpPr>
        <p:spPr>
          <a:xfrm>
            <a:off x="417341" y="1078437"/>
            <a:ext cx="6453016" cy="350772"/>
          </a:xfrm>
        </p:spPr>
        <p:txBody>
          <a:bodyPr anchor="t">
            <a:noAutofit/>
          </a:bodyPr>
          <a:lstStyle>
            <a:lvl1pPr marL="0" indent="0">
              <a:buNone/>
              <a:defRPr sz="1800" b="1" i="0" cap="all" baseline="0">
                <a:solidFill>
                  <a:srgbClr val="E86100"/>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10" name="Content Placeholder 9">
            <a:extLst>
              <a:ext uri="{FF2B5EF4-FFF2-40B4-BE49-F238E27FC236}">
                <a16:creationId xmlns:a16="http://schemas.microsoft.com/office/drawing/2014/main" id="{E1AF9206-0960-5940-6714-008FF318D97C}"/>
              </a:ext>
            </a:extLst>
          </p:cNvPr>
          <p:cNvSpPr>
            <a:spLocks noGrp="1"/>
          </p:cNvSpPr>
          <p:nvPr>
            <p:ph sz="quarter" idx="14" hasCustomPrompt="1"/>
          </p:nvPr>
        </p:nvSpPr>
        <p:spPr>
          <a:xfrm>
            <a:off x="417513" y="2016331"/>
            <a:ext cx="5002984" cy="2824892"/>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defRPr>
                <a:solidFill>
                  <a:schemeClr val="bg1"/>
                </a:solidFill>
              </a:defRPr>
            </a:lvl4pPr>
            <a:lvl5pPr>
              <a:defRPr>
                <a:solidFill>
                  <a:schemeClr val="bg1"/>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endParaRPr lang="en-US" dirty="0"/>
          </a:p>
        </p:txBody>
      </p:sp>
    </p:spTree>
    <p:extLst>
      <p:ext uri="{BB962C8B-B14F-4D97-AF65-F5344CB8AC3E}">
        <p14:creationId xmlns:p14="http://schemas.microsoft.com/office/powerpoint/2010/main" val="30661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Tree>
    <p:extLst>
      <p:ext uri="{BB962C8B-B14F-4D97-AF65-F5344CB8AC3E}">
        <p14:creationId xmlns:p14="http://schemas.microsoft.com/office/powerpoint/2010/main" val="31718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background w/ corner graphic">
    <p:bg>
      <p:bgPr>
        <a:solidFill>
          <a:srgbClr val="FFFFFF"/>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09687A9A-8C44-4E3B-F722-83255EE96850}"/>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D40F56A8-7B1A-F404-DA26-16AE9539E703}"/>
              </a:ext>
            </a:extLst>
          </p:cNvPr>
          <p:cNvPicPr>
            <a:picLocks noChangeAspect="1"/>
          </p:cNvPicPr>
          <p:nvPr userDrawn="1"/>
        </p:nvPicPr>
        <p:blipFill rotWithShape="1">
          <a:blip r:embed="rId2">
            <a:alphaModFix amt="67000"/>
          </a:blip>
          <a:srcRect r="50045"/>
          <a:stretch/>
        </p:blipFill>
        <p:spPr>
          <a:xfrm>
            <a:off x="9452119" y="2031447"/>
            <a:ext cx="2739881" cy="4826553"/>
          </a:xfrm>
          <a:prstGeom prst="rect">
            <a:avLst/>
          </a:prstGeom>
        </p:spPr>
      </p:pic>
    </p:spTree>
    <p:extLst>
      <p:ext uri="{BB962C8B-B14F-4D97-AF65-F5344CB8AC3E}">
        <p14:creationId xmlns:p14="http://schemas.microsoft.com/office/powerpoint/2010/main" val="180921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Tree>
    <p:extLst>
      <p:ext uri="{BB962C8B-B14F-4D97-AF65-F5344CB8AC3E}">
        <p14:creationId xmlns:p14="http://schemas.microsoft.com/office/powerpoint/2010/main" val="27766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9" name="Freeform 8">
            <a:extLst>
              <a:ext uri="{FF2B5EF4-FFF2-40B4-BE49-F238E27FC236}">
                <a16:creationId xmlns:a16="http://schemas.microsoft.com/office/drawing/2014/main" id="{14BEC28F-9640-1329-DC1D-FE07AF104D99}"/>
              </a:ext>
            </a:extLst>
          </p:cNvPr>
          <p:cNvSpPr/>
          <p:nvPr userDrawn="1"/>
        </p:nvSpPr>
        <p:spPr>
          <a:xfrm>
            <a:off x="0" y="0"/>
            <a:ext cx="8493210" cy="6858000"/>
          </a:xfrm>
          <a:custGeom>
            <a:avLst/>
            <a:gdLst>
              <a:gd name="connsiteX0" fmla="*/ 0 w 8493210"/>
              <a:gd name="connsiteY0" fmla="*/ 0 h 6858000"/>
              <a:gd name="connsiteX1" fmla="*/ 3970638 w 8493210"/>
              <a:gd name="connsiteY1" fmla="*/ 0 h 6858000"/>
              <a:gd name="connsiteX2" fmla="*/ 3970638 w 8493210"/>
              <a:gd name="connsiteY2" fmla="*/ 1670 h 6858000"/>
              <a:gd name="connsiteX3" fmla="*/ 3971605 w 8493210"/>
              <a:gd name="connsiteY3" fmla="*/ 0 h 6858000"/>
              <a:gd name="connsiteX4" fmla="*/ 8493210 w 8493210"/>
              <a:gd name="connsiteY4" fmla="*/ 0 h 6858000"/>
              <a:gd name="connsiteX5" fmla="*/ 4521605 w 8493210"/>
              <a:gd name="connsiteY5" fmla="*/ 6858000 h 6858000"/>
              <a:gd name="connsiteX6" fmla="*/ 3970638 w 8493210"/>
              <a:gd name="connsiteY6" fmla="*/ 6858000 h 6858000"/>
              <a:gd name="connsiteX7" fmla="*/ 0 w 849321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210" h="6858000">
                <a:moveTo>
                  <a:pt x="0" y="0"/>
                </a:moveTo>
                <a:lnTo>
                  <a:pt x="3970638" y="0"/>
                </a:lnTo>
                <a:lnTo>
                  <a:pt x="3970638" y="1670"/>
                </a:lnTo>
                <a:lnTo>
                  <a:pt x="3971605" y="0"/>
                </a:lnTo>
                <a:lnTo>
                  <a:pt x="8493210" y="0"/>
                </a:lnTo>
                <a:lnTo>
                  <a:pt x="4521605" y="6858000"/>
                </a:lnTo>
                <a:lnTo>
                  <a:pt x="3970638" y="6858000"/>
                </a:lnTo>
                <a:lnTo>
                  <a:pt x="0" y="6858000"/>
                </a:lnTo>
                <a:close/>
              </a:path>
            </a:pathLst>
          </a:cu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
        <p:nvSpPr>
          <p:cNvPr id="8" name="Title 7">
            <a:extLst>
              <a:ext uri="{FF2B5EF4-FFF2-40B4-BE49-F238E27FC236}">
                <a16:creationId xmlns:a16="http://schemas.microsoft.com/office/drawing/2014/main" id="{FB8B284B-BF25-3F29-20DA-648739024569}"/>
              </a:ext>
            </a:extLst>
          </p:cNvPr>
          <p:cNvSpPr>
            <a:spLocks noGrp="1"/>
          </p:cNvSpPr>
          <p:nvPr>
            <p:ph type="title" hasCustomPrompt="1"/>
          </p:nvPr>
        </p:nvSpPr>
        <p:spPr>
          <a:xfrm>
            <a:off x="417341" y="2994046"/>
            <a:ext cx="3825145" cy="869909"/>
          </a:xfrm>
        </p:spPr>
        <p:txBody>
          <a:bodyPr tIns="137160" anchor="ctr"/>
          <a:lstStyle>
            <a:lvl1pPr algn="l">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62463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06F60-ADB0-7A4D-AE29-8FBF8096E847}"/>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CDC8ECD8-22E0-5647-A2D4-B71EF7F03BED}"/>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4719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AC954-6CA7-543F-C5D0-4EAE85B9BA59}"/>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
        <p:nvSpPr>
          <p:cNvPr id="6" name="Title 5">
            <a:extLst>
              <a:ext uri="{FF2B5EF4-FFF2-40B4-BE49-F238E27FC236}">
                <a16:creationId xmlns:a16="http://schemas.microsoft.com/office/drawing/2014/main" id="{9FDF18CD-5E38-6E8C-A903-4B683B1D8A99}"/>
              </a:ext>
            </a:extLst>
          </p:cNvPr>
          <p:cNvSpPr>
            <a:spLocks noGrp="1"/>
          </p:cNvSpPr>
          <p:nvPr>
            <p:ph type="title" hasCustomPrompt="1"/>
          </p:nvPr>
        </p:nvSpPr>
        <p:spPr/>
        <p:txBody>
          <a:bodyPr/>
          <a:lstStyle/>
          <a:p>
            <a:r>
              <a:rPr lang="en-US" dirty="0"/>
              <a:t>TITLE — avenir NEXT LT PRO, DEMI, 28 PT, DARK BLUE, caps</a:t>
            </a:r>
          </a:p>
        </p:txBody>
      </p:sp>
      <p:sp>
        <p:nvSpPr>
          <p:cNvPr id="15" name="Content Placeholder 24">
            <a:extLst>
              <a:ext uri="{FF2B5EF4-FFF2-40B4-BE49-F238E27FC236}">
                <a16:creationId xmlns:a16="http://schemas.microsoft.com/office/drawing/2014/main" id="{62B92C90-35F0-9B96-E5A1-B637E53F587A}"/>
              </a:ext>
            </a:extLst>
          </p:cNvPr>
          <p:cNvSpPr>
            <a:spLocks noGrp="1"/>
          </p:cNvSpPr>
          <p:nvPr>
            <p:ph sz="quarter" idx="13" hasCustomPrompt="1"/>
          </p:nvPr>
        </p:nvSpPr>
        <p:spPr>
          <a:xfrm>
            <a:off x="714374" y="1800713"/>
            <a:ext cx="2528845"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6" name="Content Placeholder 24">
            <a:extLst>
              <a:ext uri="{FF2B5EF4-FFF2-40B4-BE49-F238E27FC236}">
                <a16:creationId xmlns:a16="http://schemas.microsoft.com/office/drawing/2014/main" id="{CCC44B6A-BD53-199B-6C3F-BA941179D59C}"/>
              </a:ext>
            </a:extLst>
          </p:cNvPr>
          <p:cNvSpPr>
            <a:spLocks noGrp="1"/>
          </p:cNvSpPr>
          <p:nvPr>
            <p:ph sz="quarter" idx="14" hasCustomPrompt="1"/>
          </p:nvPr>
        </p:nvSpPr>
        <p:spPr>
          <a:xfrm>
            <a:off x="6199709"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7" name="Content Placeholder 24">
            <a:extLst>
              <a:ext uri="{FF2B5EF4-FFF2-40B4-BE49-F238E27FC236}">
                <a16:creationId xmlns:a16="http://schemas.microsoft.com/office/drawing/2014/main" id="{2FB39DA2-11E2-1CB2-8A99-7017F88BB120}"/>
              </a:ext>
            </a:extLst>
          </p:cNvPr>
          <p:cNvSpPr>
            <a:spLocks noGrp="1"/>
          </p:cNvSpPr>
          <p:nvPr>
            <p:ph sz="quarter" idx="15" hasCustomPrompt="1"/>
          </p:nvPr>
        </p:nvSpPr>
        <p:spPr>
          <a:xfrm>
            <a:off x="3457043"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8" name="Content Placeholder 24">
            <a:extLst>
              <a:ext uri="{FF2B5EF4-FFF2-40B4-BE49-F238E27FC236}">
                <a16:creationId xmlns:a16="http://schemas.microsoft.com/office/drawing/2014/main" id="{A8E3D096-23D2-2CF2-7054-7DAA81FA0213}"/>
              </a:ext>
            </a:extLst>
          </p:cNvPr>
          <p:cNvSpPr>
            <a:spLocks noGrp="1"/>
          </p:cNvSpPr>
          <p:nvPr>
            <p:ph sz="quarter" idx="16" hasCustomPrompt="1"/>
          </p:nvPr>
        </p:nvSpPr>
        <p:spPr>
          <a:xfrm>
            <a:off x="8948777" y="3972527"/>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9" name="Content Placeholder 24">
            <a:extLst>
              <a:ext uri="{FF2B5EF4-FFF2-40B4-BE49-F238E27FC236}">
                <a16:creationId xmlns:a16="http://schemas.microsoft.com/office/drawing/2014/main" id="{3E88AF7F-7697-30D4-C70F-94E55E745EB7}"/>
              </a:ext>
            </a:extLst>
          </p:cNvPr>
          <p:cNvSpPr>
            <a:spLocks noGrp="1"/>
          </p:cNvSpPr>
          <p:nvPr>
            <p:ph sz="quarter" idx="17" hasCustomPrompt="1"/>
          </p:nvPr>
        </p:nvSpPr>
        <p:spPr>
          <a:xfrm>
            <a:off x="8948777" y="1800713"/>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0" name="Content Placeholder 24">
            <a:extLst>
              <a:ext uri="{FF2B5EF4-FFF2-40B4-BE49-F238E27FC236}">
                <a16:creationId xmlns:a16="http://schemas.microsoft.com/office/drawing/2014/main" id="{B0E1B67B-9B45-F320-BE2E-A3F1E466E52B}"/>
              </a:ext>
            </a:extLst>
          </p:cNvPr>
          <p:cNvSpPr>
            <a:spLocks noGrp="1"/>
          </p:cNvSpPr>
          <p:nvPr>
            <p:ph sz="quarter" idx="18" hasCustomPrompt="1"/>
          </p:nvPr>
        </p:nvSpPr>
        <p:spPr>
          <a:xfrm>
            <a:off x="3457043"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1" name="Content Placeholder 24">
            <a:extLst>
              <a:ext uri="{FF2B5EF4-FFF2-40B4-BE49-F238E27FC236}">
                <a16:creationId xmlns:a16="http://schemas.microsoft.com/office/drawing/2014/main" id="{53F76D3E-DB54-3304-07DF-5F5091F60935}"/>
              </a:ext>
            </a:extLst>
          </p:cNvPr>
          <p:cNvSpPr>
            <a:spLocks noGrp="1"/>
          </p:cNvSpPr>
          <p:nvPr>
            <p:ph sz="quarter" idx="19" hasCustomPrompt="1"/>
          </p:nvPr>
        </p:nvSpPr>
        <p:spPr>
          <a:xfrm>
            <a:off x="714375"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2" name="Content Placeholder 24">
            <a:extLst>
              <a:ext uri="{FF2B5EF4-FFF2-40B4-BE49-F238E27FC236}">
                <a16:creationId xmlns:a16="http://schemas.microsoft.com/office/drawing/2014/main" id="{A4788FE8-3589-909A-5200-FFB04D1185C8}"/>
              </a:ext>
            </a:extLst>
          </p:cNvPr>
          <p:cNvSpPr>
            <a:spLocks noGrp="1"/>
          </p:cNvSpPr>
          <p:nvPr>
            <p:ph sz="quarter" idx="20" hasCustomPrompt="1"/>
          </p:nvPr>
        </p:nvSpPr>
        <p:spPr>
          <a:xfrm>
            <a:off x="6199709"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Tree>
    <p:extLst>
      <p:ext uri="{BB962C8B-B14F-4D97-AF65-F5344CB8AC3E}">
        <p14:creationId xmlns:p14="http://schemas.microsoft.com/office/powerpoint/2010/main" val="38073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Image background w/ arrow graphic">
    <p:bg>
      <p:bgPr>
        <a:solidFill>
          <a:schemeClr val="bg1"/>
        </a:solidFill>
        <a:effectLst/>
      </p:bgPr>
    </p:bg>
    <p:spTree>
      <p:nvGrpSpPr>
        <p:cNvPr id="1" name=""/>
        <p:cNvGrpSpPr/>
        <p:nvPr/>
      </p:nvGrpSpPr>
      <p:grpSpPr>
        <a:xfrm>
          <a:off x="0" y="0"/>
          <a:ext cx="0" cy="0"/>
          <a:chOff x="0" y="0"/>
          <a:chExt cx="0" cy="0"/>
        </a:xfrm>
      </p:grpSpPr>
      <p:pic>
        <p:nvPicPr>
          <p:cNvPr id="4" name="Picture Placeholder 7" descr="A brick walkway leading to a church&#10;&#10;Description automatically generated with low confidence">
            <a:extLst>
              <a:ext uri="{FF2B5EF4-FFF2-40B4-BE49-F238E27FC236}">
                <a16:creationId xmlns:a16="http://schemas.microsoft.com/office/drawing/2014/main" id="{D1E39196-2E7E-9F11-E104-CE524C1E0E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 r="61"/>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573751B3-810A-B01E-E623-0E630DB6B117}"/>
              </a:ext>
            </a:extLst>
          </p:cNvPr>
          <p:cNvPicPr>
            <a:picLocks noChangeAspect="1"/>
          </p:cNvPicPr>
          <p:nvPr userDrawn="1"/>
        </p:nvPicPr>
        <p:blipFill>
          <a:blip r:embed="rId3">
            <a:alphaModFix amt="67000"/>
          </a:blip>
          <a:stretch>
            <a:fillRect/>
          </a:stretch>
        </p:blipFill>
        <p:spPr>
          <a:xfrm>
            <a:off x="401427" y="3629865"/>
            <a:ext cx="3667828" cy="3227689"/>
          </a:xfrm>
          <a:prstGeom prst="rect">
            <a:avLst/>
          </a:prstGeom>
        </p:spPr>
      </p:pic>
      <p:pic>
        <p:nvPicPr>
          <p:cNvPr id="6" name="Picture 5" descr="Logo&#10;&#10;Description automatically generated">
            <a:extLst>
              <a:ext uri="{FF2B5EF4-FFF2-40B4-BE49-F238E27FC236}">
                <a16:creationId xmlns:a16="http://schemas.microsoft.com/office/drawing/2014/main" id="{F047E3BB-37B4-0F74-BE2E-0C761F8F67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756" y="612807"/>
            <a:ext cx="1949196" cy="1301581"/>
          </a:xfrm>
          <a:prstGeom prst="rect">
            <a:avLst/>
          </a:prstGeom>
        </p:spPr>
      </p:pic>
    </p:spTree>
    <p:extLst>
      <p:ext uri="{BB962C8B-B14F-4D97-AF65-F5344CB8AC3E}">
        <p14:creationId xmlns:p14="http://schemas.microsoft.com/office/powerpoint/2010/main" val="55295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Content Placeholder 2"/>
          <p:cNvSpPr>
            <a:spLocks noGrp="1"/>
          </p:cNvSpPr>
          <p:nvPr>
            <p:ph idx="1" hasCustomPrompt="1"/>
          </p:nvPr>
        </p:nvSpPr>
        <p:spPr/>
        <p:txBody>
          <a:bodyPr/>
          <a:lstStyle>
            <a:lvl1pPr>
              <a:defRPr>
                <a:solidFill>
                  <a:srgbClr val="404040"/>
                </a:solidFill>
              </a:defRPr>
            </a:lvl1pPr>
            <a:lvl2pPr>
              <a:defRPr>
                <a:solidFill>
                  <a:srgbClr val="404040"/>
                </a:solidFill>
              </a:defRPr>
            </a:lvl2pPr>
            <a:lvl3pPr>
              <a:defRPr>
                <a:solidFill>
                  <a:srgbClr val="404040"/>
                </a:solidFill>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5" name="Footer Placeholder 4"/>
          <p:cNvSpPr>
            <a:spLocks noGrp="1"/>
          </p:cNvSpPr>
          <p:nvPr>
            <p:ph type="ftr" sz="quarter" idx="11"/>
          </p:nvPr>
        </p:nvSpPr>
        <p:spPr>
          <a:xfrm>
            <a:off x="753446" y="6459579"/>
            <a:ext cx="7617506" cy="385538"/>
          </a:xfrm>
          <a:prstGeom prst="rect">
            <a:avLst/>
          </a:prstGeom>
        </p:spPr>
        <p:txBody>
          <a:bodyPr/>
          <a:lstStyle>
            <a:lvl1pPr>
              <a:defRPr>
                <a:solidFill>
                  <a:srgbClr val="999999"/>
                </a:solidFill>
              </a:defRPr>
            </a:lvl1p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lvl1pPr>
              <a:defRPr>
                <a:solidFill>
                  <a:srgbClr val="999999"/>
                </a:solidFill>
              </a:defRPr>
            </a:lvl1pPr>
          </a:lstStyle>
          <a:p>
            <a:fld id="{5A640DB1-243D-164F-BD31-C408540BA241}" type="slidenum">
              <a:rPr lang="en-US" smtClean="0"/>
              <a:pPr/>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22504645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 Bucke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5" name="Content Placeholder 24">
            <a:extLst>
              <a:ext uri="{FF2B5EF4-FFF2-40B4-BE49-F238E27FC236}">
                <a16:creationId xmlns:a16="http://schemas.microsoft.com/office/drawing/2014/main" id="{FC062BB8-023A-081D-CE57-2A17EBEB05FC}"/>
              </a:ext>
            </a:extLst>
          </p:cNvPr>
          <p:cNvSpPr>
            <a:spLocks noGrp="1"/>
          </p:cNvSpPr>
          <p:nvPr>
            <p:ph sz="quarter" idx="13" hasCustomPrompt="1"/>
          </p:nvPr>
        </p:nvSpPr>
        <p:spPr>
          <a:xfrm>
            <a:off x="714374" y="1968527"/>
            <a:ext cx="2528845"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6" name="Content Placeholder 24">
            <a:extLst>
              <a:ext uri="{FF2B5EF4-FFF2-40B4-BE49-F238E27FC236}">
                <a16:creationId xmlns:a16="http://schemas.microsoft.com/office/drawing/2014/main" id="{49249564-E340-1DC7-2A78-608F5533642B}"/>
              </a:ext>
            </a:extLst>
          </p:cNvPr>
          <p:cNvSpPr>
            <a:spLocks noGrp="1"/>
          </p:cNvSpPr>
          <p:nvPr>
            <p:ph sz="quarter" idx="14" hasCustomPrompt="1"/>
          </p:nvPr>
        </p:nvSpPr>
        <p:spPr>
          <a:xfrm>
            <a:off x="6199709"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7" name="Content Placeholder 24">
            <a:extLst>
              <a:ext uri="{FF2B5EF4-FFF2-40B4-BE49-F238E27FC236}">
                <a16:creationId xmlns:a16="http://schemas.microsoft.com/office/drawing/2014/main" id="{5844A590-D5FA-3121-ED08-B93CF36DE064}"/>
              </a:ext>
            </a:extLst>
          </p:cNvPr>
          <p:cNvSpPr>
            <a:spLocks noGrp="1"/>
          </p:cNvSpPr>
          <p:nvPr>
            <p:ph sz="quarter" idx="15" hasCustomPrompt="1"/>
          </p:nvPr>
        </p:nvSpPr>
        <p:spPr>
          <a:xfrm>
            <a:off x="3457043"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8" name="Content Placeholder 24">
            <a:extLst>
              <a:ext uri="{FF2B5EF4-FFF2-40B4-BE49-F238E27FC236}">
                <a16:creationId xmlns:a16="http://schemas.microsoft.com/office/drawing/2014/main" id="{1FC2C082-C8FE-C9B8-70FB-27E6E31C0D43}"/>
              </a:ext>
            </a:extLst>
          </p:cNvPr>
          <p:cNvSpPr>
            <a:spLocks noGrp="1"/>
          </p:cNvSpPr>
          <p:nvPr>
            <p:ph sz="quarter" idx="16" hasCustomPrompt="1"/>
          </p:nvPr>
        </p:nvSpPr>
        <p:spPr>
          <a:xfrm>
            <a:off x="8948777" y="4067849"/>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5" name="Content Placeholder 24">
            <a:extLst>
              <a:ext uri="{FF2B5EF4-FFF2-40B4-BE49-F238E27FC236}">
                <a16:creationId xmlns:a16="http://schemas.microsoft.com/office/drawing/2014/main" id="{C36B5D71-82B5-F956-04BE-8C3DCFE24D6D}"/>
              </a:ext>
            </a:extLst>
          </p:cNvPr>
          <p:cNvSpPr>
            <a:spLocks noGrp="1"/>
          </p:cNvSpPr>
          <p:nvPr>
            <p:ph sz="quarter" idx="17" hasCustomPrompt="1"/>
          </p:nvPr>
        </p:nvSpPr>
        <p:spPr>
          <a:xfrm>
            <a:off x="8948777" y="1968527"/>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6" name="Content Placeholder 24">
            <a:extLst>
              <a:ext uri="{FF2B5EF4-FFF2-40B4-BE49-F238E27FC236}">
                <a16:creationId xmlns:a16="http://schemas.microsoft.com/office/drawing/2014/main" id="{2AA4B72F-E957-ECE7-C4A8-A4B7664394EA}"/>
              </a:ext>
            </a:extLst>
          </p:cNvPr>
          <p:cNvSpPr>
            <a:spLocks noGrp="1"/>
          </p:cNvSpPr>
          <p:nvPr>
            <p:ph sz="quarter" idx="18" hasCustomPrompt="1"/>
          </p:nvPr>
        </p:nvSpPr>
        <p:spPr>
          <a:xfrm>
            <a:off x="3457043"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7" name="Content Placeholder 24">
            <a:extLst>
              <a:ext uri="{FF2B5EF4-FFF2-40B4-BE49-F238E27FC236}">
                <a16:creationId xmlns:a16="http://schemas.microsoft.com/office/drawing/2014/main" id="{A60BC61B-3C72-74CE-B32F-6F3AB0D2C372}"/>
              </a:ext>
            </a:extLst>
          </p:cNvPr>
          <p:cNvSpPr>
            <a:spLocks noGrp="1"/>
          </p:cNvSpPr>
          <p:nvPr>
            <p:ph sz="quarter" idx="19" hasCustomPrompt="1"/>
          </p:nvPr>
        </p:nvSpPr>
        <p:spPr>
          <a:xfrm>
            <a:off x="714375"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8" name="Content Placeholder 24">
            <a:extLst>
              <a:ext uri="{FF2B5EF4-FFF2-40B4-BE49-F238E27FC236}">
                <a16:creationId xmlns:a16="http://schemas.microsoft.com/office/drawing/2014/main" id="{C8668597-37D1-9224-1213-DB8E9D2BDDBC}"/>
              </a:ext>
            </a:extLst>
          </p:cNvPr>
          <p:cNvSpPr>
            <a:spLocks noGrp="1"/>
          </p:cNvSpPr>
          <p:nvPr>
            <p:ph sz="quarter" idx="20" hasCustomPrompt="1"/>
          </p:nvPr>
        </p:nvSpPr>
        <p:spPr>
          <a:xfrm>
            <a:off x="6199709"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Tree>
    <p:extLst>
      <p:ext uri="{BB962C8B-B14F-4D97-AF65-F5344CB8AC3E}">
        <p14:creationId xmlns:p14="http://schemas.microsoft.com/office/powerpoint/2010/main" val="32962029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 name="Picture Placeholder 11">
            <a:extLst>
              <a:ext uri="{FF2B5EF4-FFF2-40B4-BE49-F238E27FC236}">
                <a16:creationId xmlns:a16="http://schemas.microsoft.com/office/drawing/2014/main" id="{658EC727-29A9-99CD-7145-556BC96EDCD6}"/>
              </a:ext>
            </a:extLst>
          </p:cNvPr>
          <p:cNvSpPr>
            <a:spLocks noGrp="1"/>
          </p:cNvSpPr>
          <p:nvPr>
            <p:ph type="pic" sz="quarter" idx="13"/>
          </p:nvPr>
        </p:nvSpPr>
        <p:spPr>
          <a:xfrm>
            <a:off x="364109" y="1451799"/>
            <a:ext cx="5493766" cy="4619391"/>
          </a:xfrm>
        </p:spPr>
        <p:txBody>
          <a:bodyPr/>
          <a:lstStyle/>
          <a:p>
            <a:endParaRPr lang="en-US"/>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 name="TextBox 1">
            <a:extLst>
              <a:ext uri="{FF2B5EF4-FFF2-40B4-BE49-F238E27FC236}">
                <a16:creationId xmlns:a16="http://schemas.microsoft.com/office/drawing/2014/main" id="{AFBAA0B7-7990-3A9A-4269-A0BCB807AC78}"/>
              </a:ext>
            </a:extLst>
          </p:cNvPr>
          <p:cNvSpPr txBox="1"/>
          <p:nvPr userDrawn="1"/>
        </p:nvSpPr>
        <p:spPr>
          <a:xfrm>
            <a:off x="6096000" y="841950"/>
            <a:ext cx="1034581" cy="2738763"/>
          </a:xfrm>
          <a:prstGeom prst="rect">
            <a:avLst/>
          </a:prstGeom>
          <a:noFill/>
        </p:spPr>
        <p:txBody>
          <a:bodyPr wrap="square" rtlCol="0">
            <a:spAutoFit/>
          </a:bodyPr>
          <a:lstStyle/>
          <a:p>
            <a:r>
              <a:rPr lang="en-US" sz="17197" dirty="0">
                <a:solidFill>
                  <a:schemeClr val="tx1">
                    <a:alpha val="8000"/>
                  </a:schemeClr>
                </a:solidFill>
                <a:latin typeface="KazimirText Medium" panose="02070503070706040303" pitchFamily="18" charset="77"/>
              </a:rPr>
              <a:t>“</a:t>
            </a:r>
          </a:p>
        </p:txBody>
      </p:sp>
      <p:sp>
        <p:nvSpPr>
          <p:cNvPr id="14" name="Text Placeholder 13">
            <a:extLst>
              <a:ext uri="{FF2B5EF4-FFF2-40B4-BE49-F238E27FC236}">
                <a16:creationId xmlns:a16="http://schemas.microsoft.com/office/drawing/2014/main" id="{058DA57B-4F9E-B602-C98C-AF1464DD9FFB}"/>
              </a:ext>
            </a:extLst>
          </p:cNvPr>
          <p:cNvSpPr>
            <a:spLocks noGrp="1"/>
          </p:cNvSpPr>
          <p:nvPr>
            <p:ph type="body" sz="quarter" idx="14"/>
          </p:nvPr>
        </p:nvSpPr>
        <p:spPr>
          <a:xfrm>
            <a:off x="7131049" y="1575260"/>
            <a:ext cx="4643607" cy="3508375"/>
          </a:xfrm>
        </p:spPr>
        <p:txBody>
          <a:bodyPr>
            <a:normAutofit/>
          </a:bodyPr>
          <a:lstStyle>
            <a:lvl1pPr marL="0" indent="0">
              <a:buNone/>
              <a:defRPr sz="2800" b="0" i="1">
                <a:solidFill>
                  <a:schemeClr val="bg1"/>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5" name="Text Placeholder 13">
            <a:extLst>
              <a:ext uri="{FF2B5EF4-FFF2-40B4-BE49-F238E27FC236}">
                <a16:creationId xmlns:a16="http://schemas.microsoft.com/office/drawing/2014/main" id="{E427A4A9-26C4-B3E8-955C-C145F2141DD2}"/>
              </a:ext>
            </a:extLst>
          </p:cNvPr>
          <p:cNvSpPr>
            <a:spLocks noGrp="1"/>
          </p:cNvSpPr>
          <p:nvPr>
            <p:ph type="body" sz="quarter" idx="15" hasCustomPrompt="1"/>
          </p:nvPr>
        </p:nvSpPr>
        <p:spPr>
          <a:xfrm>
            <a:off x="7131049" y="5224172"/>
            <a:ext cx="4643607" cy="847018"/>
          </a:xfrm>
        </p:spPr>
        <p:txBody>
          <a:bodyPr anchor="b">
            <a:normAutofit/>
          </a:bodyPr>
          <a:lstStyle>
            <a:lvl1pPr marL="0" indent="0">
              <a:buNone/>
              <a:defRPr sz="1800" b="1" i="0" cap="all" baseline="0">
                <a:solidFill>
                  <a:schemeClr val="bg1"/>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Attribution Goes Here</a:t>
            </a:r>
          </a:p>
        </p:txBody>
      </p:sp>
      <p:sp>
        <p:nvSpPr>
          <p:cNvPr id="3" name="Title 2">
            <a:extLst>
              <a:ext uri="{FF2B5EF4-FFF2-40B4-BE49-F238E27FC236}">
                <a16:creationId xmlns:a16="http://schemas.microsoft.com/office/drawing/2014/main" id="{143A0AD2-FB9F-421F-EEDF-2076A9AD2655}"/>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034784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EDBB2C4-C519-E26E-9278-803335E043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3429000"/>
            <a:ext cx="5485685" cy="457647"/>
          </a:xfrm>
          <a:prstGeom prst="rect">
            <a:avLst/>
          </a:prstGeom>
        </p:spPr>
      </p:pic>
      <p:sp>
        <p:nvSpPr>
          <p:cNvPr id="2" name="Title 1">
            <a:extLst>
              <a:ext uri="{FF2B5EF4-FFF2-40B4-BE49-F238E27FC236}">
                <a16:creationId xmlns:a16="http://schemas.microsoft.com/office/drawing/2014/main" id="{51D3EE3E-9E1C-9C07-1FFF-F9B599197F63}"/>
              </a:ext>
            </a:extLst>
          </p:cNvPr>
          <p:cNvSpPr>
            <a:spLocks noGrp="1"/>
          </p:cNvSpPr>
          <p:nvPr>
            <p:ph type="title" hasCustomPrompt="1"/>
          </p:nvPr>
        </p:nvSpPr>
        <p:spPr>
          <a:xfrm>
            <a:off x="7586133" y="338457"/>
            <a:ext cx="4188524" cy="821475"/>
          </a:xfrm>
        </p:spPr>
        <p:txBody>
          <a:bodyPr/>
          <a:lstStyle>
            <a:lvl1pPr>
              <a:defRPr>
                <a:solidFill>
                  <a:schemeClr val="bg1"/>
                </a:solidFill>
              </a:defRPr>
            </a:lvl1pPr>
          </a:lstStyle>
          <a:p>
            <a:r>
              <a:rPr lang="en-US" dirty="0"/>
              <a:t>TITLE — avenir NEXT LT PRO, DEMI, 28 PT, DARK BLUE, caps</a:t>
            </a:r>
          </a:p>
        </p:txBody>
      </p:sp>
      <p:sp>
        <p:nvSpPr>
          <p:cNvPr id="3" name="Slide Number Placeholder 2">
            <a:extLst>
              <a:ext uri="{FF2B5EF4-FFF2-40B4-BE49-F238E27FC236}">
                <a16:creationId xmlns:a16="http://schemas.microsoft.com/office/drawing/2014/main" id="{70669466-EE8F-FEEE-6355-DA5EC8DD0FCD}"/>
              </a:ext>
            </a:extLst>
          </p:cNvPr>
          <p:cNvSpPr>
            <a:spLocks noGrp="1"/>
          </p:cNvSpPr>
          <p:nvPr>
            <p:ph type="sldNum" sz="quarter" idx="10"/>
          </p:nvPr>
        </p:nvSpPr>
        <p:spPr/>
        <p:txBody>
          <a:bodyPr/>
          <a:lstStyle/>
          <a:p>
            <a:fld id="{9564885F-477D-A14D-B2C1-5ECAF755F313}" type="slidenum">
              <a:rPr lang="en-US" smtClean="0"/>
              <a:pPr/>
              <a:t>‹#›</a:t>
            </a:fld>
            <a:endParaRPr lang="en-US" spc="400" dirty="0"/>
          </a:p>
        </p:txBody>
      </p:sp>
      <p:sp>
        <p:nvSpPr>
          <p:cNvPr id="4" name="Footer Placeholder 3">
            <a:extLst>
              <a:ext uri="{FF2B5EF4-FFF2-40B4-BE49-F238E27FC236}">
                <a16:creationId xmlns:a16="http://schemas.microsoft.com/office/drawing/2014/main" id="{6EDF3F91-9431-8B7E-F1F8-12ED3CE1E12A}"/>
              </a:ext>
            </a:extLst>
          </p:cNvPr>
          <p:cNvSpPr>
            <a:spLocks noGrp="1"/>
          </p:cNvSpPr>
          <p:nvPr>
            <p:ph type="ftr" sz="quarter" idx="11"/>
          </p:nvPr>
        </p:nvSpPr>
        <p:spPr/>
        <p:txBody>
          <a:bodyPr/>
          <a:lstStyle/>
          <a:p>
            <a:endParaRPr lang="en-US" dirty="0"/>
          </a:p>
        </p:txBody>
      </p:sp>
      <p:sp>
        <p:nvSpPr>
          <p:cNvPr id="26" name="Picture Placeholder 25">
            <a:extLst>
              <a:ext uri="{FF2B5EF4-FFF2-40B4-BE49-F238E27FC236}">
                <a16:creationId xmlns:a16="http://schemas.microsoft.com/office/drawing/2014/main" id="{477D8352-FDA0-ABBE-4665-F896488A01A6}"/>
              </a:ext>
            </a:extLst>
          </p:cNvPr>
          <p:cNvSpPr>
            <a:spLocks noGrp="1"/>
          </p:cNvSpPr>
          <p:nvPr>
            <p:ph type="pic" sz="quarter" idx="12"/>
          </p:nvPr>
        </p:nvSpPr>
        <p:spPr>
          <a:xfrm>
            <a:off x="1" y="0"/>
            <a:ext cx="7470043" cy="3166532"/>
          </a:xfrm>
          <a:custGeom>
            <a:avLst/>
            <a:gdLst>
              <a:gd name="connsiteX0" fmla="*/ 0 w 7470043"/>
              <a:gd name="connsiteY0" fmla="*/ 0 h 3166532"/>
              <a:gd name="connsiteX1" fmla="*/ 7470043 w 7470043"/>
              <a:gd name="connsiteY1" fmla="*/ 0 h 3166532"/>
              <a:gd name="connsiteX2" fmla="*/ 5658122 w 7470043"/>
              <a:gd name="connsiteY2" fmla="*/ 3166532 h 3166532"/>
              <a:gd name="connsiteX3" fmla="*/ 0 w 7470043"/>
              <a:gd name="connsiteY3" fmla="*/ 3166532 h 3166532"/>
            </a:gdLst>
            <a:ahLst/>
            <a:cxnLst>
              <a:cxn ang="0">
                <a:pos x="connsiteX0" y="connsiteY0"/>
              </a:cxn>
              <a:cxn ang="0">
                <a:pos x="connsiteX1" y="connsiteY1"/>
              </a:cxn>
              <a:cxn ang="0">
                <a:pos x="connsiteX2" y="connsiteY2"/>
              </a:cxn>
              <a:cxn ang="0">
                <a:pos x="connsiteX3" y="connsiteY3"/>
              </a:cxn>
            </a:cxnLst>
            <a:rect l="l" t="t" r="r" b="b"/>
            <a:pathLst>
              <a:path w="7470043" h="3166532">
                <a:moveTo>
                  <a:pt x="0" y="0"/>
                </a:moveTo>
                <a:lnTo>
                  <a:pt x="7470043" y="0"/>
                </a:lnTo>
                <a:lnTo>
                  <a:pt x="5658122" y="3166532"/>
                </a:lnTo>
                <a:lnTo>
                  <a:pt x="0" y="3166532"/>
                </a:lnTo>
                <a:close/>
              </a:path>
            </a:pathLst>
          </a:custGeom>
        </p:spPr>
        <p:txBody>
          <a:bodyPr wrap="square">
            <a:noAutofit/>
          </a:bodyPr>
          <a:lstStyle/>
          <a:p>
            <a:endParaRPr lang="en-US"/>
          </a:p>
        </p:txBody>
      </p:sp>
      <p:sp>
        <p:nvSpPr>
          <p:cNvPr id="29" name="Picture Placeholder 28">
            <a:extLst>
              <a:ext uri="{FF2B5EF4-FFF2-40B4-BE49-F238E27FC236}">
                <a16:creationId xmlns:a16="http://schemas.microsoft.com/office/drawing/2014/main" id="{83FAFA0B-64AF-1F62-805D-43F67CFEE686}"/>
              </a:ext>
            </a:extLst>
          </p:cNvPr>
          <p:cNvSpPr>
            <a:spLocks noGrp="1"/>
          </p:cNvSpPr>
          <p:nvPr>
            <p:ph type="pic" sz="quarter" idx="13"/>
          </p:nvPr>
        </p:nvSpPr>
        <p:spPr>
          <a:xfrm>
            <a:off x="0" y="4171951"/>
            <a:ext cx="5082812" cy="2686051"/>
          </a:xfrm>
          <a:custGeom>
            <a:avLst/>
            <a:gdLst>
              <a:gd name="connsiteX0" fmla="*/ 0 w 5082812"/>
              <a:gd name="connsiteY0" fmla="*/ 0 h 2686051"/>
              <a:gd name="connsiteX1" fmla="*/ 5082812 w 5082812"/>
              <a:gd name="connsiteY1" fmla="*/ 0 h 2686051"/>
              <a:gd name="connsiteX2" fmla="*/ 3545827 w 5082812"/>
              <a:gd name="connsiteY2" fmla="*/ 2686051 h 2686051"/>
              <a:gd name="connsiteX3" fmla="*/ 0 w 5082812"/>
              <a:gd name="connsiteY3" fmla="*/ 2686051 h 2686051"/>
            </a:gdLst>
            <a:ahLst/>
            <a:cxnLst>
              <a:cxn ang="0">
                <a:pos x="connsiteX0" y="connsiteY0"/>
              </a:cxn>
              <a:cxn ang="0">
                <a:pos x="connsiteX1" y="connsiteY1"/>
              </a:cxn>
              <a:cxn ang="0">
                <a:pos x="connsiteX2" y="connsiteY2"/>
              </a:cxn>
              <a:cxn ang="0">
                <a:pos x="connsiteX3" y="connsiteY3"/>
              </a:cxn>
            </a:cxnLst>
            <a:rect l="l" t="t" r="r" b="b"/>
            <a:pathLst>
              <a:path w="5082812" h="2686051">
                <a:moveTo>
                  <a:pt x="0" y="0"/>
                </a:moveTo>
                <a:lnTo>
                  <a:pt x="5082812" y="0"/>
                </a:lnTo>
                <a:lnTo>
                  <a:pt x="3545827" y="2686051"/>
                </a:lnTo>
                <a:lnTo>
                  <a:pt x="0" y="2686051"/>
                </a:lnTo>
                <a:close/>
              </a:path>
            </a:pathLst>
          </a:custGeom>
        </p:spPr>
        <p:txBody>
          <a:bodyPr wrap="square">
            <a:noAutofit/>
          </a:bodyPr>
          <a:lstStyle/>
          <a:p>
            <a:endParaRPr lang="en-US"/>
          </a:p>
        </p:txBody>
      </p:sp>
    </p:spTree>
    <p:extLst>
      <p:ext uri="{BB962C8B-B14F-4D97-AF65-F5344CB8AC3E}">
        <p14:creationId xmlns:p14="http://schemas.microsoft.com/office/powerpoint/2010/main" val="288975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40362352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26CDB-2B4E-C514-6F13-F2A8051DBFA7}"/>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45B55D06-16AC-E425-A685-8456067A2A0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6279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F3C8C599-03C8-99E9-6F9B-7C8FCFDC75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128286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 Content + One Photo">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9C47DA44-3DE1-054E-8E91-2F6AB98D22B1}"/>
              </a:ext>
            </a:extLst>
          </p:cNvPr>
          <p:cNvSpPr>
            <a:spLocks noGrp="1"/>
          </p:cNvSpPr>
          <p:nvPr>
            <p:ph type="body" sz="quarter" idx="14" hasCustomPrompt="1"/>
          </p:nvPr>
        </p:nvSpPr>
        <p:spPr>
          <a:xfrm>
            <a:off x="417341" y="1785013"/>
            <a:ext cx="6701376" cy="4122275"/>
          </a:xfrm>
        </p:spPr>
        <p:txBody>
          <a:bodyPr>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a:solidFill>
                  <a:srgbClr val="63656A"/>
                </a:solidFill>
              </a:defRPr>
            </a:lvl1pPr>
            <a:lvl2pPr marL="685800" indent="-228600">
              <a:lnSpc>
                <a:spcPct val="90000"/>
              </a:lnSpc>
              <a:spcAft>
                <a:spcPts val="400"/>
              </a:spcAft>
              <a:buClr>
                <a:srgbClr val="0C2340"/>
              </a:buClr>
              <a:buFont typeface="System Font Regular"/>
              <a:buChar char="–"/>
              <a:defRPr sz="1400">
                <a:solidFill>
                  <a:srgbClr val="63656A"/>
                </a:solidFill>
              </a:defRPr>
            </a:lvl2pPr>
            <a:lvl3pPr marL="1143000" indent="-228600">
              <a:lnSpc>
                <a:spcPct val="90000"/>
              </a:lnSpc>
              <a:spcAft>
                <a:spcPts val="400"/>
              </a:spcAft>
              <a:buClr>
                <a:srgbClr val="0C2340"/>
              </a:buClr>
              <a:buFont typeface="Arial" panose="020B0604020202020204" pitchFamily="34" charset="0"/>
              <a:buChar char="•"/>
              <a:defRPr sz="12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Content – Avenir Next LT Pro, Regular, 16 </a:t>
            </a:r>
            <a:r>
              <a:rPr lang="en-US" dirty="0" err="1"/>
              <a:t>pt</a:t>
            </a:r>
            <a:r>
              <a:rPr lang="en-US" dirty="0"/>
              <a:t>, gray font, sentence case</a:t>
            </a:r>
          </a:p>
          <a:p>
            <a:r>
              <a:rPr lang="en-US" dirty="0"/>
              <a:t>To change the photo</a:t>
            </a:r>
          </a:p>
          <a:p>
            <a:pPr lvl="1"/>
            <a:r>
              <a:rPr lang="en-US" dirty="0"/>
              <a:t>Delete existing photo</a:t>
            </a:r>
          </a:p>
          <a:p>
            <a:pPr lvl="1"/>
            <a:r>
              <a:rPr lang="en-US" dirty="0"/>
              <a:t>Click picture icon in center of placeholder</a:t>
            </a:r>
          </a:p>
          <a:p>
            <a:pPr lvl="1"/>
            <a:r>
              <a:rPr lang="en-US" dirty="0"/>
              <a:t>Locate and select photo from your computer’s file options</a:t>
            </a:r>
          </a:p>
          <a:p>
            <a:pPr lvl="1"/>
            <a:r>
              <a:rPr lang="en-US" dirty="0"/>
              <a:t>Click Insert</a:t>
            </a:r>
          </a:p>
          <a:p>
            <a:pPr lvl="1"/>
            <a:r>
              <a:rPr lang="en-US" dirty="0"/>
              <a:t>PPT will size photo to fit</a:t>
            </a:r>
          </a:p>
          <a:p>
            <a:r>
              <a:rPr lang="en-US" dirty="0"/>
              <a:t>To reposition the image within the graphic container:</a:t>
            </a:r>
          </a:p>
          <a:p>
            <a:pPr lvl="1"/>
            <a:r>
              <a:rPr lang="en-US" dirty="0"/>
              <a:t>Click Crop in the Picture Format tab</a:t>
            </a:r>
          </a:p>
          <a:p>
            <a:pPr lvl="1"/>
            <a:r>
              <a:rPr lang="en-US" dirty="0"/>
              <a:t>Click middle of image and drag to reposition</a:t>
            </a:r>
          </a:p>
          <a:p>
            <a:pPr lvl="1"/>
            <a:r>
              <a:rPr lang="en-US" dirty="0"/>
              <a:t>To adjust image size, click and drag corners of image (not corners of graphic container)</a:t>
            </a:r>
          </a:p>
          <a:p>
            <a:pPr marL="285750" indent="-285750">
              <a:spcAft>
                <a:spcPts val="0"/>
              </a:spcAft>
              <a:buFont typeface="Arial" panose="020B0604020202020204" pitchFamily="34" charset="0"/>
              <a:buChar char="•"/>
            </a:pPr>
            <a:endParaRPr lang="en-US" dirty="0"/>
          </a:p>
          <a:p>
            <a:pPr marL="285750" indent="-285750">
              <a:spcAft>
                <a:spcPts val="0"/>
              </a:spcAft>
              <a:buFont typeface="Arial" panose="020B0604020202020204" pitchFamily="34" charset="0"/>
              <a:buChar char="•"/>
            </a:pPr>
            <a:endParaRPr lang="en-US" dirty="0"/>
          </a:p>
        </p:txBody>
      </p:sp>
      <p:sp>
        <p:nvSpPr>
          <p:cNvPr id="11" name="Text Placeholder 24">
            <a:extLst>
              <a:ext uri="{FF2B5EF4-FFF2-40B4-BE49-F238E27FC236}">
                <a16:creationId xmlns:a16="http://schemas.microsoft.com/office/drawing/2014/main" id="{5B5ABDF0-F3ED-C245-9D0C-39E133980F7A}"/>
              </a:ext>
            </a:extLst>
          </p:cNvPr>
          <p:cNvSpPr>
            <a:spLocks noGrp="1"/>
          </p:cNvSpPr>
          <p:nvPr>
            <p:ph type="body" sz="quarter" idx="16" hasCustomPrompt="1"/>
          </p:nvPr>
        </p:nvSpPr>
        <p:spPr>
          <a:xfrm>
            <a:off x="1775859" y="950712"/>
            <a:ext cx="5342858" cy="548640"/>
          </a:xfrm>
        </p:spPr>
        <p:txBody>
          <a:bodyPr>
            <a:noAutofit/>
          </a:bodyPr>
          <a:lstStyle>
            <a:lvl1pPr marL="0" indent="0" algn="l">
              <a:buNone/>
              <a:defRPr sz="1800" b="1" i="0" cap="all" baseline="0">
                <a:solidFill>
                  <a:schemeClr val="tx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subTITLE – AVENIR NEXT LT PRO, DEMI, 18 </a:t>
            </a:r>
            <a:r>
              <a:rPr lang="en-US" dirty="0" err="1"/>
              <a:t>pt</a:t>
            </a:r>
            <a:r>
              <a:rPr lang="en-US" dirty="0"/>
              <a:t>, ORANGE , caps</a:t>
            </a:r>
          </a:p>
        </p:txBody>
      </p:sp>
      <p:sp>
        <p:nvSpPr>
          <p:cNvPr id="8" name="Picture Placeholder 7">
            <a:extLst>
              <a:ext uri="{FF2B5EF4-FFF2-40B4-BE49-F238E27FC236}">
                <a16:creationId xmlns:a16="http://schemas.microsoft.com/office/drawing/2014/main" id="{C0A8442C-C506-D548-B49D-D6C32C802F47}"/>
              </a:ext>
            </a:extLst>
          </p:cNvPr>
          <p:cNvSpPr>
            <a:spLocks noGrp="1"/>
          </p:cNvSpPr>
          <p:nvPr>
            <p:ph type="pic" sz="quarter" idx="17" hasCustomPrompt="1"/>
          </p:nvPr>
        </p:nvSpPr>
        <p:spPr>
          <a:xfrm>
            <a:off x="7426916" y="0"/>
            <a:ext cx="4765083" cy="5912601"/>
          </a:xfrm>
        </p:spPr>
        <p:txBody>
          <a:bodyPr anchor="ctr"/>
          <a:lstStyle>
            <a:lvl1pPr marL="0" indent="0" algn="ctr">
              <a:buNone/>
              <a:defRPr/>
            </a:lvl1pPr>
          </a:lstStyle>
          <a:p>
            <a:r>
              <a:rPr lang="en-US" dirty="0"/>
              <a:t>Insert Photo Here</a:t>
            </a:r>
          </a:p>
        </p:txBody>
      </p:sp>
      <p:sp>
        <p:nvSpPr>
          <p:cNvPr id="5" name="Title 4">
            <a:extLst>
              <a:ext uri="{FF2B5EF4-FFF2-40B4-BE49-F238E27FC236}">
                <a16:creationId xmlns:a16="http://schemas.microsoft.com/office/drawing/2014/main" id="{C10D9159-DD0C-DA37-3CD3-AF3FF38144EF}"/>
              </a:ext>
            </a:extLst>
          </p:cNvPr>
          <p:cNvSpPr>
            <a:spLocks noGrp="1"/>
          </p:cNvSpPr>
          <p:nvPr>
            <p:ph type="title" hasCustomPrompt="1"/>
          </p:nvPr>
        </p:nvSpPr>
        <p:spPr>
          <a:xfrm>
            <a:off x="1775860" y="230876"/>
            <a:ext cx="5342858" cy="666736"/>
          </a:xfrm>
        </p:spPr>
        <p:txBody>
          <a:bodyPr/>
          <a:lstStyle/>
          <a:p>
            <a:r>
              <a:rPr lang="en-US" dirty="0"/>
              <a:t>TITLE — avenir NEXT LT PRO, DEMI, 28 PT, dark BLUE, caps</a:t>
            </a:r>
          </a:p>
        </p:txBody>
      </p:sp>
      <p:sp>
        <p:nvSpPr>
          <p:cNvPr id="2" name="Footer Placeholder 4">
            <a:extLst>
              <a:ext uri="{FF2B5EF4-FFF2-40B4-BE49-F238E27FC236}">
                <a16:creationId xmlns:a16="http://schemas.microsoft.com/office/drawing/2014/main" id="{4CDDD68E-EA8B-1F4B-5426-2EAFD1635F6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04BBD494-7C14-CBC2-C1FC-49861B51926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70033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840" userDrawn="1">
          <p15:clr>
            <a:srgbClr val="FBAE40"/>
          </p15:clr>
        </p15:guide>
        <p15:guide id="3" pos="216" userDrawn="1">
          <p15:clr>
            <a:srgbClr val="FBAE40"/>
          </p15:clr>
        </p15:guide>
        <p15:guide id="4" pos="7464" userDrawn="1">
          <p15:clr>
            <a:srgbClr val="FBAE40"/>
          </p15:clr>
        </p15:guide>
        <p15:guide id="5" pos="3624" userDrawn="1">
          <p15:clr>
            <a:srgbClr val="FBAE40"/>
          </p15:clr>
        </p15:guide>
        <p15:guide id="6" orient="horz" pos="1128" userDrawn="1">
          <p15:clr>
            <a:srgbClr val="FBAE40"/>
          </p15:clr>
        </p15:guide>
        <p15:guide id="7"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5E0565-FE34-F64B-ADC4-B0ADC919081E}"/>
              </a:ext>
            </a:extLst>
          </p:cNvPr>
          <p:cNvSpPr/>
          <p:nvPr userDrawn="1"/>
        </p:nvSpPr>
        <p:spPr>
          <a:xfrm>
            <a:off x="6194678" y="2009864"/>
            <a:ext cx="5997321" cy="39974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DD11C5B5-95FC-2849-A9BF-2F7A149B538C}"/>
              </a:ext>
            </a:extLst>
          </p:cNvPr>
          <p:cNvSpPr>
            <a:spLocks noGrp="1"/>
          </p:cNvSpPr>
          <p:nvPr>
            <p:ph sz="quarter" idx="17" hasCustomPrompt="1"/>
          </p:nvPr>
        </p:nvSpPr>
        <p:spPr>
          <a:xfrm>
            <a:off x="6318898" y="2083979"/>
            <a:ext cx="5530202" cy="3578948"/>
          </a:xfrm>
        </p:spPr>
        <p:txBody>
          <a:bodyPr/>
          <a:lstStyle>
            <a:lvl1pPr marL="0" indent="0">
              <a:buNone/>
              <a:defRPr/>
            </a:lvl1pPr>
          </a:lstStyle>
          <a:p>
            <a:pPr lvl="0"/>
            <a:r>
              <a:rPr lang="en-US" dirty="0"/>
              <a:t>Insert table, chart, graph</a:t>
            </a:r>
          </a:p>
        </p:txBody>
      </p:sp>
      <p:cxnSp>
        <p:nvCxnSpPr>
          <p:cNvPr id="18" name="Straight Connector 17">
            <a:extLst>
              <a:ext uri="{FF2B5EF4-FFF2-40B4-BE49-F238E27FC236}">
                <a16:creationId xmlns:a16="http://schemas.microsoft.com/office/drawing/2014/main" id="{B26A2B42-F807-4B97-AC03-9EC30BBFD82D}"/>
              </a:ext>
            </a:extLst>
          </p:cNvPr>
          <p:cNvCxnSpPr>
            <a:cxnSpLocks/>
          </p:cNvCxnSpPr>
          <p:nvPr userDrawn="1"/>
        </p:nvCxnSpPr>
        <p:spPr>
          <a:xfrm>
            <a:off x="415044" y="1235887"/>
            <a:ext cx="541249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4">
            <a:extLst>
              <a:ext uri="{FF2B5EF4-FFF2-40B4-BE49-F238E27FC236}">
                <a16:creationId xmlns:a16="http://schemas.microsoft.com/office/drawing/2014/main" id="{CE2E4D19-23A0-4B07-8D29-276516BF132F}"/>
              </a:ext>
            </a:extLst>
          </p:cNvPr>
          <p:cNvSpPr>
            <a:spLocks noGrp="1"/>
          </p:cNvSpPr>
          <p:nvPr>
            <p:ph type="body" sz="quarter" idx="14" hasCustomPrompt="1"/>
          </p:nvPr>
        </p:nvSpPr>
        <p:spPr>
          <a:xfrm>
            <a:off x="417341" y="2009865"/>
            <a:ext cx="5410200" cy="3997401"/>
          </a:xfrm>
        </p:spPr>
        <p:txBody>
          <a:bodyPr>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63656A"/>
                </a:solidFill>
              </a:defRPr>
            </a:lvl1pPr>
            <a:lvl2pPr marL="685800" indent="-228600">
              <a:lnSpc>
                <a:spcPct val="90000"/>
              </a:lnSpc>
              <a:spcAft>
                <a:spcPts val="600"/>
              </a:spcAft>
              <a:buClr>
                <a:srgbClr val="0C2340"/>
              </a:buClr>
              <a:buFont typeface="System Font Regular"/>
              <a:buChar char="–"/>
              <a:defRPr sz="1400">
                <a:solidFill>
                  <a:srgbClr val="63656A"/>
                </a:solidFill>
              </a:defRPr>
            </a:lvl2pPr>
            <a:lvl3pPr marL="1143000" indent="-228600">
              <a:lnSpc>
                <a:spcPct val="90000"/>
              </a:lnSpc>
              <a:spcAft>
                <a:spcPts val="600"/>
              </a:spcAft>
              <a:buClr>
                <a:srgbClr val="0C2340"/>
              </a:buClr>
              <a:buFont typeface="Arial" panose="020B0604020202020204" pitchFamily="34" charset="0"/>
              <a:buChar char="•"/>
              <a:defRPr sz="1200">
                <a:solidFill>
                  <a:srgbClr val="63656A"/>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a:lnSpc>
                <a:spcPct val="87000"/>
              </a:lnSpc>
            </a:pPr>
            <a:r>
              <a:rPr lang="en-US" dirty="0"/>
              <a:t>First level bullet, square, orange</a:t>
            </a:r>
          </a:p>
          <a:p>
            <a:pPr lvl="1">
              <a:lnSpc>
                <a:spcPct val="87000"/>
              </a:lnSpc>
            </a:pPr>
            <a:r>
              <a:rPr lang="en-US" dirty="0"/>
              <a:t>Second level bullet, dash, dark blue</a:t>
            </a:r>
          </a:p>
          <a:p>
            <a:pPr lvl="2">
              <a:lnSpc>
                <a:spcPct val="87000"/>
              </a:lnSpc>
            </a:pPr>
            <a:r>
              <a:rPr lang="en-US" dirty="0"/>
              <a:t>Third level bullet, circle, dark blue</a:t>
            </a:r>
          </a:p>
          <a:p>
            <a:pPr>
              <a:lnSpc>
                <a:spcPct val="87000"/>
              </a:lnSpc>
            </a:pPr>
            <a:r>
              <a:rPr lang="en-US" dirty="0"/>
              <a:t>Text is Avenir Next LT Pro, Regular, 16 </a:t>
            </a:r>
            <a:r>
              <a:rPr lang="en-US" dirty="0" err="1"/>
              <a:t>pt</a:t>
            </a:r>
            <a:r>
              <a:rPr lang="en-US" dirty="0"/>
              <a:t>, gray font, sentence case</a:t>
            </a:r>
          </a:p>
          <a:p>
            <a:pPr lvl="1">
              <a:lnSpc>
                <a:spcPct val="87000"/>
              </a:lnSpc>
            </a:pPr>
            <a:r>
              <a:rPr lang="en-US" dirty="0"/>
              <a:t>Sentence case is capitalizing only the first letter of the first word and any proper names/titles. </a:t>
            </a:r>
          </a:p>
          <a:p>
            <a:pPr lvl="2">
              <a:lnSpc>
                <a:spcPct val="87000"/>
              </a:lnSpc>
            </a:pPr>
            <a:r>
              <a:rPr lang="en-US" dirty="0"/>
              <a:t>Use a period if the bullet is a complete sentence. </a:t>
            </a:r>
          </a:p>
          <a:p>
            <a:pPr>
              <a:lnSpc>
                <a:spcPct val="87000"/>
              </a:lnSpc>
            </a:pPr>
            <a:r>
              <a:rPr lang="en-US" dirty="0"/>
              <a:t>To add a second level bullet after this first level bullet, press enter, then tab.  </a:t>
            </a:r>
          </a:p>
          <a:p>
            <a:pPr lvl="1">
              <a:lnSpc>
                <a:spcPct val="87000"/>
              </a:lnSpc>
            </a:pPr>
            <a:r>
              <a:rPr lang="en-US" dirty="0"/>
              <a:t>To add a third level bullet after this second level bullet, press enter, then tab. </a:t>
            </a:r>
          </a:p>
          <a:p>
            <a:pPr lvl="2">
              <a:lnSpc>
                <a:spcPct val="87000"/>
              </a:lnSpc>
            </a:pPr>
            <a:r>
              <a:rPr lang="en-US" dirty="0"/>
              <a:t>To go back to a second level bullet from here, press enter, then shift + tab.  </a:t>
            </a:r>
          </a:p>
          <a:p>
            <a:pPr lvl="1">
              <a:lnSpc>
                <a:spcPct val="87000"/>
              </a:lnSpc>
            </a:pPr>
            <a:r>
              <a:rPr lang="en-US" dirty="0"/>
              <a:t>Using shift + tab takes you back one level at a time.</a:t>
            </a:r>
          </a:p>
          <a:p>
            <a:pPr lvl="2">
              <a:lnSpc>
                <a:spcPct val="87000"/>
              </a:lnSpc>
            </a:pPr>
            <a:r>
              <a:rPr lang="en-US" dirty="0"/>
              <a:t>To go back to a first level bullet from here, press enter, then shift + tab twice.  </a:t>
            </a:r>
          </a:p>
        </p:txBody>
      </p:sp>
      <p:sp>
        <p:nvSpPr>
          <p:cNvPr id="20" name="Text Placeholder 24">
            <a:extLst>
              <a:ext uri="{FF2B5EF4-FFF2-40B4-BE49-F238E27FC236}">
                <a16:creationId xmlns:a16="http://schemas.microsoft.com/office/drawing/2014/main" id="{C6473A8B-D36F-439A-9B85-EFE74FE956B2}"/>
              </a:ext>
            </a:extLst>
          </p:cNvPr>
          <p:cNvSpPr>
            <a:spLocks noGrp="1"/>
          </p:cNvSpPr>
          <p:nvPr>
            <p:ph type="body" sz="quarter" idx="16" hasCustomPrompt="1"/>
          </p:nvPr>
        </p:nvSpPr>
        <p:spPr>
          <a:xfrm>
            <a:off x="417341" y="1418365"/>
            <a:ext cx="5410200" cy="548640"/>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subTITLE – AVENIR NEXT LT PRO, DEMI, 18 </a:t>
            </a:r>
            <a:r>
              <a:rPr lang="en-US" dirty="0" err="1"/>
              <a:t>pt</a:t>
            </a:r>
            <a:r>
              <a:rPr lang="en-US" dirty="0"/>
              <a:t>, orange, CAPS</a:t>
            </a:r>
          </a:p>
        </p:txBody>
      </p:sp>
      <p:sp>
        <p:nvSpPr>
          <p:cNvPr id="12" name="Text Placeholder 16">
            <a:extLst>
              <a:ext uri="{FF2B5EF4-FFF2-40B4-BE49-F238E27FC236}">
                <a16:creationId xmlns:a16="http://schemas.microsoft.com/office/drawing/2014/main" id="{325679FD-09AB-454E-9FC7-CB284AEAB5C9}"/>
              </a:ext>
            </a:extLst>
          </p:cNvPr>
          <p:cNvSpPr>
            <a:spLocks noGrp="1"/>
          </p:cNvSpPr>
          <p:nvPr>
            <p:ph type="body" sz="quarter" idx="20" hasCustomPrompt="1"/>
          </p:nvPr>
        </p:nvSpPr>
        <p:spPr>
          <a:xfrm>
            <a:off x="6194679" y="1418366"/>
            <a:ext cx="5498304" cy="548640"/>
          </a:xfrm>
        </p:spPr>
        <p:txBody>
          <a:bodyPr tIns="45720">
            <a:noAutofit/>
          </a:bodyPr>
          <a:lstStyle>
            <a:lvl1pPr marL="0" marR="0" indent="0" algn="l" defTabSz="914400" rtl="0" eaLnBrk="1" fontAlgn="auto" latinLnBrk="0" hangingPunct="1">
              <a:lnSpc>
                <a:spcPct val="90000"/>
              </a:lnSpc>
              <a:spcBef>
                <a:spcPts val="0"/>
              </a:spcBef>
              <a:spcAft>
                <a:spcPts val="0"/>
              </a:spcAft>
              <a:buClrTx/>
              <a:buSzTx/>
              <a:buFontTx/>
              <a:buNone/>
              <a:tabLst/>
              <a:defRPr sz="1800" b="1" i="0" cap="all" baseline="0">
                <a:solidFill>
                  <a:schemeClr val="accent2"/>
                </a:solidFill>
                <a:latin typeface="Avenir Next LT Pro Demi" panose="020B0504020202020204" pitchFamily="34" charset="77"/>
              </a:defRPr>
            </a:lvl1pPr>
          </a:lstStyle>
          <a:p>
            <a:r>
              <a:rPr lang="en-US" dirty="0"/>
              <a:t>SUBTITLE – AVENIR NEXT LT PRO, DEMI, 18 </a:t>
            </a:r>
            <a:r>
              <a:rPr lang="en-US" dirty="0" err="1"/>
              <a:t>pt</a:t>
            </a:r>
            <a:r>
              <a:rPr lang="en-US" dirty="0"/>
              <a:t>, orange, CAPS</a:t>
            </a:r>
          </a:p>
        </p:txBody>
      </p:sp>
      <p:sp>
        <p:nvSpPr>
          <p:cNvPr id="2" name="Slide Number Placeholder 1">
            <a:extLst>
              <a:ext uri="{FF2B5EF4-FFF2-40B4-BE49-F238E27FC236}">
                <a16:creationId xmlns:a16="http://schemas.microsoft.com/office/drawing/2014/main" id="{2409C4C5-DD58-F143-87AE-1F3AC0B60101}"/>
              </a:ext>
            </a:extLst>
          </p:cNvPr>
          <p:cNvSpPr>
            <a:spLocks noGrp="1"/>
          </p:cNvSpPr>
          <p:nvPr>
            <p:ph type="sldNum" sz="quarter" idx="21"/>
          </p:nvPr>
        </p:nvSpPr>
        <p:spPr/>
        <p:txBody>
          <a:bodyPr/>
          <a:lstStyle/>
          <a:p>
            <a:fld id="{9564885F-477D-A14D-B2C1-5ECAF755F313}" type="slidenum">
              <a:rPr lang="en-US" smtClean="0"/>
              <a:pPr/>
              <a:t>‹#›</a:t>
            </a:fld>
            <a:endParaRPr lang="en-US" spc="400" dirty="0"/>
          </a:p>
        </p:txBody>
      </p:sp>
      <p:sp>
        <p:nvSpPr>
          <p:cNvPr id="3" name="Footer Placeholder 2">
            <a:extLst>
              <a:ext uri="{FF2B5EF4-FFF2-40B4-BE49-F238E27FC236}">
                <a16:creationId xmlns:a16="http://schemas.microsoft.com/office/drawing/2014/main" id="{A43A7B8C-8BA0-814A-B195-A077C11F620D}"/>
              </a:ext>
            </a:extLst>
          </p:cNvPr>
          <p:cNvSpPr>
            <a:spLocks noGrp="1"/>
          </p:cNvSpPr>
          <p:nvPr>
            <p:ph type="ftr" sz="quarter" idx="22"/>
          </p:nvPr>
        </p:nvSpPr>
        <p:spPr/>
        <p:txBody>
          <a:bodyPr/>
          <a:lstStyle/>
          <a:p>
            <a:endParaRPr lang="en-US" dirty="0"/>
          </a:p>
        </p:txBody>
      </p:sp>
      <p:sp>
        <p:nvSpPr>
          <p:cNvPr id="4" name="Title 3">
            <a:extLst>
              <a:ext uri="{FF2B5EF4-FFF2-40B4-BE49-F238E27FC236}">
                <a16:creationId xmlns:a16="http://schemas.microsoft.com/office/drawing/2014/main" id="{60734D29-EB78-1C27-210C-5766D9D26E62}"/>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89324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216" userDrawn="1">
          <p15:clr>
            <a:srgbClr val="FBAE40"/>
          </p15:clr>
        </p15:guide>
        <p15:guide id="4" orient="horz" pos="3960" userDrawn="1">
          <p15:clr>
            <a:srgbClr val="FBAE40"/>
          </p15:clr>
        </p15:guide>
        <p15:guide id="5" pos="3624" userDrawn="1">
          <p15:clr>
            <a:srgbClr val="FBAE40"/>
          </p15:clr>
        </p15:guide>
        <p15:guide id="6" orient="horz" pos="408" userDrawn="1">
          <p15:clr>
            <a:srgbClr val="FBAE40"/>
          </p15:clr>
        </p15:guide>
        <p15:guide id="7" orient="horz" pos="1056" userDrawn="1">
          <p15:clr>
            <a:srgbClr val="FBAE40"/>
          </p15:clr>
        </p15:guide>
        <p15:guide id="8" orient="horz" pos="4224" userDrawn="1">
          <p15:clr>
            <a:srgbClr val="FBAE40"/>
          </p15:clr>
        </p15:guide>
        <p15:guide id="10" pos="74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679700"/>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94B951B9-413F-E748-B8A8-3C296BD78D0B}"/>
              </a:ext>
            </a:extLst>
          </p:cNvPr>
          <p:cNvSpPr>
            <a:spLocks noGrp="1"/>
          </p:cNvSpPr>
          <p:nvPr>
            <p:ph type="sldNum" sz="quarter" idx="20"/>
          </p:nvPr>
        </p:nvSpPr>
        <p:spPr/>
        <p:txBody>
          <a:body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4AEE57CC-1897-CF47-AD81-D183691F30DC}"/>
              </a:ext>
            </a:extLst>
          </p:cNvPr>
          <p:cNvSpPr>
            <a:spLocks noGrp="1"/>
          </p:cNvSpPr>
          <p:nvPr>
            <p:ph type="ftr" sz="quarter" idx="21"/>
          </p:nvPr>
        </p:nvSpPr>
        <p:spPr/>
        <p:txBody>
          <a:bodyPr/>
          <a:lstStyle/>
          <a:p>
            <a:endParaRPr lang="en-US" dirty="0"/>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85900"/>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668042"/>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16A246F7-1E5D-19FE-71BF-1307690E6C3F}"/>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89175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912" userDrawn="1">
          <p15:clr>
            <a:srgbClr val="FBAE40"/>
          </p15:clr>
        </p15:guide>
        <p15:guide id="3" pos="504" userDrawn="1">
          <p15:clr>
            <a:srgbClr val="FBAE40"/>
          </p15:clr>
        </p15:guide>
        <p15:guide id="4" pos="216" userDrawn="1">
          <p15:clr>
            <a:srgbClr val="FBAE40"/>
          </p15:clr>
        </p15:guide>
        <p15:guide id="5" pos="7464" userDrawn="1">
          <p15:clr>
            <a:srgbClr val="FBAE40"/>
          </p15:clr>
        </p15:guide>
        <p15:guide id="6" pos="7176" userDrawn="1">
          <p15:clr>
            <a:srgbClr val="FBAE40"/>
          </p15:clr>
        </p15:guide>
        <p15:guide id="7" orient="horz" pos="3888" userDrawn="1">
          <p15:clr>
            <a:srgbClr val="FBAE40"/>
          </p15:clr>
        </p15:guide>
        <p15:guide id="8" pos="3768" userDrawn="1">
          <p15:clr>
            <a:srgbClr val="FBAE40"/>
          </p15:clr>
        </p15:guide>
        <p15:guide id="9" orient="horz" pos="936" userDrawn="1">
          <p15:clr>
            <a:srgbClr val="FBAE40"/>
          </p15:clr>
        </p15:guide>
        <p15:guide id="10" orient="horz" pos="1224" userDrawn="1">
          <p15:clr>
            <a:srgbClr val="FBAE40"/>
          </p15:clr>
        </p15:guide>
        <p15:guide id="11" orient="horz" pos="4224" userDrawn="1">
          <p15:clr>
            <a:srgbClr val="FBAE40"/>
          </p15:clr>
        </p15:guide>
        <p15:guide id="12" orient="horz" pos="36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677B-49B5-649A-6B4A-1C90DDD2817B}"/>
              </a:ext>
            </a:extLst>
          </p:cNvPr>
          <p:cNvSpPr>
            <a:spLocks noGrp="1"/>
          </p:cNvSpPr>
          <p:nvPr>
            <p:ph type="title" hasCustomPrompt="1"/>
          </p:nvPr>
        </p:nvSpPr>
        <p:spPr/>
        <p:txBody>
          <a:bodyPr/>
          <a:lstStyle/>
          <a:p>
            <a:r>
              <a:rPr lang="en-US" dirty="0"/>
              <a:t>TITLE — avenir NEXT LT PRO, DEMI, 28 PT, dark BLUE, caps</a:t>
            </a:r>
          </a:p>
        </p:txBody>
      </p:sp>
      <p:sp>
        <p:nvSpPr>
          <p:cNvPr id="27" name="Rectangle 26">
            <a:extLst>
              <a:ext uri="{FF2B5EF4-FFF2-40B4-BE49-F238E27FC236}">
                <a16:creationId xmlns:a16="http://schemas.microsoft.com/office/drawing/2014/main" id="{2109E868-B2EF-F261-F70C-C946C6FB45A1}"/>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857914F-F564-C7C1-54B2-805BCF3FE5FA}"/>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8DD7A51-A8FE-04BB-DEA1-6C51AE046E12}"/>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290513EB-AC40-8CCE-D29C-DF6476B335F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08E7F6-1265-949F-7088-AA84FA101D81}"/>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1258EE-888D-7038-288B-9EBA670EE28D}"/>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4">
            <a:extLst>
              <a:ext uri="{FF2B5EF4-FFF2-40B4-BE49-F238E27FC236}">
                <a16:creationId xmlns:a16="http://schemas.microsoft.com/office/drawing/2014/main" id="{E184A46C-A5F6-134F-AEE3-CA81434EA7A3}"/>
              </a:ext>
            </a:extLst>
          </p:cNvPr>
          <p:cNvSpPr>
            <a:spLocks noGrp="1"/>
          </p:cNvSpPr>
          <p:nvPr>
            <p:ph type="body" sz="quarter" idx="27"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7" name="Text Placeholder 24">
            <a:extLst>
              <a:ext uri="{FF2B5EF4-FFF2-40B4-BE49-F238E27FC236}">
                <a16:creationId xmlns:a16="http://schemas.microsoft.com/office/drawing/2014/main" id="{A1A56CF7-DCC1-D8CA-19AD-B538129E81CC}"/>
              </a:ext>
            </a:extLst>
          </p:cNvPr>
          <p:cNvSpPr>
            <a:spLocks noGrp="1"/>
          </p:cNvSpPr>
          <p:nvPr>
            <p:ph type="body" sz="quarter" idx="28"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8" name="Text Placeholder 24">
            <a:extLst>
              <a:ext uri="{FF2B5EF4-FFF2-40B4-BE49-F238E27FC236}">
                <a16:creationId xmlns:a16="http://schemas.microsoft.com/office/drawing/2014/main" id="{4F6FF271-7C91-28FA-F42A-79EC5616A179}"/>
              </a:ext>
            </a:extLst>
          </p:cNvPr>
          <p:cNvSpPr>
            <a:spLocks noGrp="1"/>
          </p:cNvSpPr>
          <p:nvPr>
            <p:ph type="body" sz="quarter" idx="29"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9" name="Text Placeholder 3">
            <a:extLst>
              <a:ext uri="{FF2B5EF4-FFF2-40B4-BE49-F238E27FC236}">
                <a16:creationId xmlns:a16="http://schemas.microsoft.com/office/drawing/2014/main" id="{F8F0387D-621D-8E12-C735-9032E17AB710}"/>
              </a:ext>
            </a:extLst>
          </p:cNvPr>
          <p:cNvSpPr>
            <a:spLocks noGrp="1"/>
          </p:cNvSpPr>
          <p:nvPr>
            <p:ph type="body" sz="quarter" idx="30"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40" name="Text Placeholder 3">
            <a:extLst>
              <a:ext uri="{FF2B5EF4-FFF2-40B4-BE49-F238E27FC236}">
                <a16:creationId xmlns:a16="http://schemas.microsoft.com/office/drawing/2014/main" id="{E0C6D441-49DB-42E1-7008-D7205EF18750}"/>
              </a:ext>
            </a:extLst>
          </p:cNvPr>
          <p:cNvSpPr>
            <a:spLocks noGrp="1"/>
          </p:cNvSpPr>
          <p:nvPr>
            <p:ph type="body" sz="quarter" idx="31"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41" name="Text Placeholder 3">
            <a:extLst>
              <a:ext uri="{FF2B5EF4-FFF2-40B4-BE49-F238E27FC236}">
                <a16:creationId xmlns:a16="http://schemas.microsoft.com/office/drawing/2014/main" id="{BBE82EE8-B6AB-F9B1-449C-57867409CCFE}"/>
              </a:ext>
            </a:extLst>
          </p:cNvPr>
          <p:cNvSpPr>
            <a:spLocks noGrp="1"/>
          </p:cNvSpPr>
          <p:nvPr>
            <p:ph type="body" sz="quarter" idx="32"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64AF8623-4263-5AA8-87A9-29DE313B59E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C08972B4-D144-9073-209C-29993DEDA8A2}"/>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19814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userDrawn="1">
          <p15:clr>
            <a:srgbClr val="FBAE40"/>
          </p15:clr>
        </p15:guide>
        <p15:guide id="2" pos="2520" userDrawn="1">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936" userDrawn="1">
          <p15:clr>
            <a:srgbClr val="FBAE40"/>
          </p15:clr>
        </p15:guide>
        <p15:guide id="7" pos="2688" userDrawn="1">
          <p15:clr>
            <a:srgbClr val="FBAE40"/>
          </p15:clr>
        </p15:guide>
        <p15:guide id="8" pos="4992" userDrawn="1">
          <p15:clr>
            <a:srgbClr val="FBAE40"/>
          </p15:clr>
        </p15:guide>
        <p15:guide id="9" pos="5160" userDrawn="1">
          <p15:clr>
            <a:srgbClr val="FBAE40"/>
          </p15:clr>
        </p15:guide>
        <p15:guide id="10" orient="horz" pos="105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6.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7.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8.sv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27.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1775861" y="230876"/>
            <a:ext cx="9998798" cy="666736"/>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3"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pic>
        <p:nvPicPr>
          <p:cNvPr id="20" name="Picture 19">
            <a:extLst>
              <a:ext uri="{FF2B5EF4-FFF2-40B4-BE49-F238E27FC236}">
                <a16:creationId xmlns:a16="http://schemas.microsoft.com/office/drawing/2014/main" id="{6414F18D-9838-884F-89A1-A3F795E9032F}"/>
              </a:ext>
            </a:extLst>
          </p:cNvPr>
          <p:cNvPicPr>
            <a:picLocks noChangeAspect="1"/>
          </p:cNvPicPr>
          <p:nvPr userDrawn="1"/>
        </p:nvPicPr>
        <p:blipFill rotWithShape="1">
          <a:blip r:embed="rId18"/>
          <a:srcRect l="80233"/>
          <a:stretch/>
        </p:blipFill>
        <p:spPr>
          <a:xfrm>
            <a:off x="0" y="171121"/>
            <a:ext cx="1536405" cy="952500"/>
          </a:xfrm>
          <a:prstGeom prst="rect">
            <a:avLst/>
          </a:prstGeom>
        </p:spPr>
      </p:pic>
      <p:pic>
        <p:nvPicPr>
          <p:cNvPr id="7" name="Picture 6">
            <a:extLst>
              <a:ext uri="{FF2B5EF4-FFF2-40B4-BE49-F238E27FC236}">
                <a16:creationId xmlns:a16="http://schemas.microsoft.com/office/drawing/2014/main" id="{F9F376C0-00E3-A94E-9D2F-168DDAF221A6}"/>
              </a:ext>
            </a:extLst>
          </p:cNvPr>
          <p:cNvPicPr>
            <a:picLocks noChangeAspect="1"/>
          </p:cNvPicPr>
          <p:nvPr userDrawn="1"/>
        </p:nvPicPr>
        <p:blipFill>
          <a:blip r:embed="rId19"/>
          <a:stretch>
            <a:fillRect/>
          </a:stretch>
        </p:blipFill>
        <p:spPr>
          <a:xfrm>
            <a:off x="-339634" y="6183236"/>
            <a:ext cx="12897394" cy="368300"/>
          </a:xfrm>
          <a:prstGeom prst="rect">
            <a:avLst/>
          </a:prstGeom>
        </p:spPr>
      </p:pic>
    </p:spTree>
    <p:extLst>
      <p:ext uri="{BB962C8B-B14F-4D97-AF65-F5344CB8AC3E}">
        <p14:creationId xmlns:p14="http://schemas.microsoft.com/office/powerpoint/2010/main" val="1101178340"/>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869" r:id="rId3"/>
    <p:sldLayoutId id="2147483714" r:id="rId4"/>
    <p:sldLayoutId id="2147483655" r:id="rId5"/>
    <p:sldLayoutId id="2147483722" r:id="rId6"/>
    <p:sldLayoutId id="2147483728" r:id="rId7"/>
    <p:sldLayoutId id="2147483727" r:id="rId8"/>
    <p:sldLayoutId id="2147483724" r:id="rId9"/>
    <p:sldLayoutId id="2147483731" r:id="rId10"/>
    <p:sldLayoutId id="2147483725" r:id="rId11"/>
    <p:sldLayoutId id="2147483751" r:id="rId12"/>
    <p:sldLayoutId id="2147483721" r:id="rId13"/>
    <p:sldLayoutId id="2147483878" r:id="rId14"/>
    <p:sldLayoutId id="2147483870" r:id="rId15"/>
    <p:sldLayoutId id="214748386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F16E82-0C31-F1D7-67C9-067E8E21435A}"/>
              </a:ext>
            </a:extLst>
          </p:cNvPr>
          <p:cNvPicPr>
            <a:picLocks noChangeAspect="1"/>
          </p:cNvPicPr>
          <p:nvPr userDrawn="1"/>
        </p:nvPicPr>
        <p:blipFill rotWithShape="1">
          <a:blip r:embed="rId13"/>
          <a:srcRect l="46457" t="1" r="-46457" b="21862"/>
          <a:stretch/>
        </p:blipFill>
        <p:spPr>
          <a:xfrm>
            <a:off x="0" y="6455833"/>
            <a:ext cx="22553713" cy="414670"/>
          </a:xfrm>
          <a:prstGeom prst="rect">
            <a:avLst/>
          </a:prstGeom>
        </p:spPr>
      </p:pic>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57316"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367915184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43" r:id="rId3"/>
    <p:sldLayoutId id="2147483830" r:id="rId4"/>
    <p:sldLayoutId id="2147483831" r:id="rId5"/>
    <p:sldLayoutId id="2147483832" r:id="rId6"/>
    <p:sldLayoutId id="2147483833" r:id="rId7"/>
    <p:sldLayoutId id="2147483844" r:id="rId8"/>
    <p:sldLayoutId id="2147483834" r:id="rId9"/>
    <p:sldLayoutId id="2147483835" r:id="rId10"/>
    <p:sldLayoutId id="214748383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7035"/>
            <a:ext cx="11357316" cy="939109"/>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pic>
        <p:nvPicPr>
          <p:cNvPr id="10" name="Picture 9">
            <a:extLst>
              <a:ext uri="{FF2B5EF4-FFF2-40B4-BE49-F238E27FC236}">
                <a16:creationId xmlns:a16="http://schemas.microsoft.com/office/drawing/2014/main" id="{5584AA60-9EC7-C229-7B0D-637A9CC364C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t="401" b="401"/>
          <a:stretch/>
        </p:blipFill>
        <p:spPr>
          <a:xfrm>
            <a:off x="11326500" y="6311041"/>
            <a:ext cx="522600" cy="449288"/>
          </a:xfrm>
          <a:prstGeom prst="rect">
            <a:avLst/>
          </a:prstGeom>
        </p:spPr>
      </p:pic>
      <p:sp>
        <p:nvSpPr>
          <p:cNvPr id="13" name="Footer Placeholder 4">
            <a:extLst>
              <a:ext uri="{FF2B5EF4-FFF2-40B4-BE49-F238E27FC236}">
                <a16:creationId xmlns:a16="http://schemas.microsoft.com/office/drawing/2014/main" id="{68F8E9F5-C013-8A12-AF55-D232E33DD814}"/>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14" name="Slide Number Placeholder 5">
            <a:extLst>
              <a:ext uri="{FF2B5EF4-FFF2-40B4-BE49-F238E27FC236}">
                <a16:creationId xmlns:a16="http://schemas.microsoft.com/office/drawing/2014/main" id="{C6AB9BA4-9CF3-ACA9-B33F-6F0BEDBD60D5}"/>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94098301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1" r:id="rId3"/>
    <p:sldLayoutId id="2147483912" r:id="rId4"/>
    <p:sldLayoutId id="2147483915" r:id="rId5"/>
    <p:sldLayoutId id="2147483913" r:id="rId6"/>
    <p:sldLayoutId id="2147483914" r:id="rId7"/>
    <p:sldLayoutId id="2147483916" r:id="rId8"/>
    <p:sldLayoutId id="2147483917" r:id="rId9"/>
    <p:sldLayoutId id="2147483918" r:id="rId10"/>
    <p:sldLayoutId id="2147483919" r:id="rId11"/>
    <p:sldLayoutId id="2147483910" r:id="rId12"/>
    <p:sldLayoutId id="2147483936" r:id="rId13"/>
    <p:sldLayoutId id="2147483937" r:id="rId14"/>
    <p:sldLayoutId id="2147483938" r:id="rId15"/>
    <p:sldLayoutId id="214748393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61867"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3800523274"/>
      </p:ext>
    </p:extLst>
  </p:cSld>
  <p:clrMap bg1="lt1" tx1="dk1" bg2="lt2" tx2="dk2" accent1="accent1" accent2="accent2" accent3="accent3" accent4="accent4" accent5="accent5" accent6="accent6" hlink="hlink" folHlink="folHlink"/>
  <p:sldLayoutIdLst>
    <p:sldLayoutId id="2147483886" r:id="rId1"/>
    <p:sldLayoutId id="2147483946" r:id="rId2"/>
    <p:sldLayoutId id="2147483905" r:id="rId3"/>
    <p:sldLayoutId id="2147483940" r:id="rId4"/>
    <p:sldLayoutId id="2147483944" r:id="rId5"/>
    <p:sldLayoutId id="2147483950" r:id="rId6"/>
    <p:sldLayoutId id="2147483945" r:id="rId7"/>
    <p:sldLayoutId id="214748394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3773011" y="245990"/>
            <a:ext cx="8001646" cy="336692"/>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0" y="1316645"/>
            <a:ext cx="11357317"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pic>
        <p:nvPicPr>
          <p:cNvPr id="10" name="Picture 9">
            <a:extLst>
              <a:ext uri="{FF2B5EF4-FFF2-40B4-BE49-F238E27FC236}">
                <a16:creationId xmlns:a16="http://schemas.microsoft.com/office/drawing/2014/main" id="{728580DD-A52A-C7B3-5157-BCAF2C7D7E03}"/>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1542675660"/>
      </p:ext>
    </p:extLst>
  </p:cSld>
  <p:clrMap bg1="lt1" tx1="dk1" bg2="lt2" tx2="dk2" accent1="accent1" accent2="accent2" accent3="accent3" accent4="accent4" accent5="accent5" accent6="accent6" hlink="hlink" folHlink="folHlink"/>
  <p:sldLayoutIdLst>
    <p:sldLayoutId id="2147483904" r:id="rId1"/>
    <p:sldLayoutId id="2147483949" r:id="rId2"/>
    <p:sldLayoutId id="2147483947" r:id="rId3"/>
    <p:sldLayoutId id="2147483942" r:id="rId4"/>
    <p:sldLayoutId id="2147483948" r:id="rId5"/>
    <p:sldLayoutId id="2147483896" r:id="rId6"/>
    <p:sldLayoutId id="214748394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rgbClr val="0C2340"/>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41.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37DECEB-0636-DE7B-2E54-CB9493AE7680}"/>
              </a:ext>
            </a:extLst>
          </p:cNvPr>
          <p:cNvSpPr>
            <a:spLocks noGrp="1"/>
          </p:cNvSpPr>
          <p:nvPr>
            <p:ph type="ctrTitle"/>
          </p:nvPr>
        </p:nvSpPr>
        <p:spPr>
          <a:xfrm>
            <a:off x="5858359" y="2158268"/>
            <a:ext cx="6013188" cy="2387600"/>
          </a:xfrm>
        </p:spPr>
        <p:txBody>
          <a:bodyPr/>
          <a:lstStyle/>
          <a:p>
            <a:r>
              <a:rPr lang="en-US" dirty="0"/>
              <a:t>Onboarding is everyone’s job</a:t>
            </a:r>
          </a:p>
        </p:txBody>
      </p:sp>
      <p:sp>
        <p:nvSpPr>
          <p:cNvPr id="13" name="Subtitle 12">
            <a:extLst>
              <a:ext uri="{FF2B5EF4-FFF2-40B4-BE49-F238E27FC236}">
                <a16:creationId xmlns:a16="http://schemas.microsoft.com/office/drawing/2014/main" id="{78E07490-0AD1-9059-CD7A-2DF8A88D2EB2}"/>
              </a:ext>
            </a:extLst>
          </p:cNvPr>
          <p:cNvSpPr>
            <a:spLocks noGrp="1"/>
          </p:cNvSpPr>
          <p:nvPr>
            <p:ph type="subTitle" idx="1"/>
          </p:nvPr>
        </p:nvSpPr>
        <p:spPr>
          <a:xfrm>
            <a:off x="5858359" y="4703214"/>
            <a:ext cx="6013188" cy="827881"/>
          </a:xfrm>
        </p:spPr>
        <p:txBody>
          <a:bodyPr/>
          <a:lstStyle/>
          <a:p>
            <a:r>
              <a:rPr lang="en-US" dirty="0"/>
              <a:t>Exploring ways to engage all stakeholders in the onboarding process</a:t>
            </a:r>
          </a:p>
        </p:txBody>
      </p:sp>
      <p:pic>
        <p:nvPicPr>
          <p:cNvPr id="19" name="Picture Placeholder 18">
            <a:extLst>
              <a:ext uri="{FF2B5EF4-FFF2-40B4-BE49-F238E27FC236}">
                <a16:creationId xmlns:a16="http://schemas.microsoft.com/office/drawing/2014/main" id="{D882EC06-A8AB-935F-DEFA-9BBD90935110}"/>
              </a:ext>
            </a:extLst>
          </p:cNvPr>
          <p:cNvPicPr>
            <a:picLocks noGrp="1" noChangeAspect="1"/>
          </p:cNvPicPr>
          <p:nvPr>
            <p:ph type="pic" sz="quarter" idx="10"/>
          </p:nvPr>
        </p:nvPicPr>
        <p:blipFill rotWithShape="1">
          <a:blip r:embed="rId2"/>
          <a:srcRect l="608" t="10698" r="36429" b="2534"/>
          <a:stretch/>
        </p:blipFill>
        <p:spPr>
          <a:xfrm>
            <a:off x="1" y="-139452"/>
            <a:ext cx="6837635" cy="6282114"/>
          </a:xfrm>
        </p:spPr>
      </p:pic>
    </p:spTree>
    <p:extLst>
      <p:ext uri="{BB962C8B-B14F-4D97-AF65-F5344CB8AC3E}">
        <p14:creationId xmlns:p14="http://schemas.microsoft.com/office/powerpoint/2010/main" val="127512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ABAEC3B-19BB-2E01-A7DD-E544391E311B}"/>
              </a:ext>
            </a:extLst>
          </p:cNvPr>
          <p:cNvSpPr>
            <a:spLocks noGrp="1"/>
          </p:cNvSpPr>
          <p:nvPr>
            <p:ph idx="1"/>
          </p:nvPr>
        </p:nvSpPr>
        <p:spPr/>
        <p:txBody>
          <a:bodyPr/>
          <a:lstStyle/>
          <a:p>
            <a:r>
              <a:rPr lang="en-US" b="1" dirty="0"/>
              <a:t>Departmental Onboarding Contact</a:t>
            </a:r>
          </a:p>
          <a:p>
            <a:pPr lvl="1"/>
            <a:r>
              <a:rPr lang="en-US" dirty="0"/>
              <a:t>The departmental onboarding contact monitors Taylor’s onboarding progress, ensuring that she completes her electronic new hire paperwork and schedules her Onboarding Center appointment.</a:t>
            </a:r>
          </a:p>
          <a:p>
            <a:pPr lvl="1"/>
            <a:r>
              <a:rPr lang="en-US" dirty="0"/>
              <a:t>They remain in contact with Taylor’s supervisor and the Onboarding Center team to communicate any changes, special circumstances, or delays in Taylor’s onboarding progress. </a:t>
            </a:r>
          </a:p>
          <a:p>
            <a:pPr lvl="1"/>
            <a:r>
              <a:rPr lang="en-US" dirty="0"/>
              <a:t>The departmental onboarding contact may work with the supervisor to coordinate Taylor’s first week agenda, including donuts and coffee with team members, a tour of the building, and an introduction to department tools and resources.</a:t>
            </a:r>
          </a:p>
          <a:p>
            <a:r>
              <a:rPr lang="en-US" b="1" dirty="0"/>
              <a:t>Supervisor</a:t>
            </a:r>
          </a:p>
          <a:p>
            <a:pPr lvl="1"/>
            <a:r>
              <a:rPr lang="en-US" dirty="0"/>
              <a:t>Taylor’s supervisor communicates with the departmental onboarding contact to ensure that her onboarding progress has been smooth. </a:t>
            </a:r>
          </a:p>
          <a:p>
            <a:pPr lvl="1"/>
            <a:r>
              <a:rPr lang="en-US" dirty="0"/>
              <a:t>They remain in contact with Taylor prior to her start date to communicate first day expectations, including when and where to report, parking expectations, dress code, etc.</a:t>
            </a:r>
          </a:p>
          <a:p>
            <a:pPr lvl="1"/>
            <a:r>
              <a:rPr lang="en-US" dirty="0"/>
              <a:t>They set up a one-on-one meeting to discuss her first week schedule, performance expectations, time off requests, the department’s mission, short-term goals, 30/60/90-day plan, and schedule regular check-ins.</a:t>
            </a:r>
          </a:p>
          <a:p>
            <a:pPr lvl="1"/>
            <a:r>
              <a:rPr lang="en-US" dirty="0"/>
              <a:t>They complete the supervisor onboarding checklist.</a:t>
            </a:r>
          </a:p>
          <a:p>
            <a:endParaRPr lang="en-US" dirty="0"/>
          </a:p>
        </p:txBody>
      </p:sp>
      <p:sp>
        <p:nvSpPr>
          <p:cNvPr id="7" name="Slide Number Placeholder 6">
            <a:extLst>
              <a:ext uri="{FF2B5EF4-FFF2-40B4-BE49-F238E27FC236}">
                <a16:creationId xmlns:a16="http://schemas.microsoft.com/office/drawing/2014/main" id="{BD4FE0C9-02C8-2A33-8150-0C0A8E418085}"/>
              </a:ext>
            </a:extLst>
          </p:cNvPr>
          <p:cNvSpPr>
            <a:spLocks noGrp="1"/>
          </p:cNvSpPr>
          <p:nvPr>
            <p:ph type="sldNum" sz="quarter" idx="12"/>
          </p:nvPr>
        </p:nvSpPr>
        <p:spPr/>
        <p:txBody>
          <a:bodyPr/>
          <a:lstStyle/>
          <a:p>
            <a:fld id="{9564885F-477D-A14D-B2C1-5ECAF755F313}" type="slidenum">
              <a:rPr lang="en-LT" smtClean="0"/>
              <a:pPr/>
              <a:t>10</a:t>
            </a:fld>
            <a:endParaRPr lang="en-LT" dirty="0"/>
          </a:p>
        </p:txBody>
      </p:sp>
      <p:sp>
        <p:nvSpPr>
          <p:cNvPr id="6" name="Footer Placeholder 5">
            <a:extLst>
              <a:ext uri="{FF2B5EF4-FFF2-40B4-BE49-F238E27FC236}">
                <a16:creationId xmlns:a16="http://schemas.microsoft.com/office/drawing/2014/main" id="{16B40879-5B96-E79D-5A70-2BC340954EF2}"/>
              </a:ext>
            </a:extLst>
          </p:cNvPr>
          <p:cNvSpPr>
            <a:spLocks noGrp="1"/>
          </p:cNvSpPr>
          <p:nvPr>
            <p:ph type="ftr" sz="quarter" idx="13"/>
          </p:nvPr>
        </p:nvSpPr>
        <p:spPr/>
        <p:txBody>
          <a:bodyPr/>
          <a:lstStyle/>
          <a:p>
            <a:endParaRPr lang="en-US" dirty="0"/>
          </a:p>
        </p:txBody>
      </p:sp>
      <p:sp>
        <p:nvSpPr>
          <p:cNvPr id="9" name="Title 8">
            <a:extLst>
              <a:ext uri="{FF2B5EF4-FFF2-40B4-BE49-F238E27FC236}">
                <a16:creationId xmlns:a16="http://schemas.microsoft.com/office/drawing/2014/main" id="{484DC670-87AA-3910-BDCE-C253ED2DA9F1}"/>
              </a:ext>
            </a:extLst>
          </p:cNvPr>
          <p:cNvSpPr>
            <a:spLocks noGrp="1"/>
          </p:cNvSpPr>
          <p:nvPr>
            <p:ph type="title"/>
          </p:nvPr>
        </p:nvSpPr>
        <p:spPr/>
        <p:txBody>
          <a:bodyPr/>
          <a:lstStyle/>
          <a:p>
            <a:r>
              <a:rPr lang="en-US" dirty="0"/>
              <a:t>Taylor’s onboarding journey</a:t>
            </a:r>
          </a:p>
        </p:txBody>
      </p:sp>
    </p:spTree>
    <p:extLst>
      <p:ext uri="{BB962C8B-B14F-4D97-AF65-F5344CB8AC3E}">
        <p14:creationId xmlns:p14="http://schemas.microsoft.com/office/powerpoint/2010/main" val="324907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ABAEC3B-19BB-2E01-A7DD-E544391E311B}"/>
              </a:ext>
            </a:extLst>
          </p:cNvPr>
          <p:cNvSpPr>
            <a:spLocks noGrp="1"/>
          </p:cNvSpPr>
          <p:nvPr>
            <p:ph idx="1"/>
          </p:nvPr>
        </p:nvSpPr>
        <p:spPr/>
        <p:txBody>
          <a:bodyPr/>
          <a:lstStyle/>
          <a:p>
            <a:r>
              <a:rPr lang="en-US" b="1" dirty="0"/>
              <a:t>IT / Facilities</a:t>
            </a:r>
          </a:p>
          <a:p>
            <a:pPr lvl="1"/>
            <a:r>
              <a:rPr lang="en-US" dirty="0"/>
              <a:t>The hiring manager has placed a request with Facilities to have Taylor’s office name plate created and her office keys made.</a:t>
            </a:r>
          </a:p>
          <a:p>
            <a:pPr lvl="1"/>
            <a:r>
              <a:rPr lang="en-US" dirty="0"/>
              <a:t>IT works with the supervisor and hiring manager to ensure Taylor’s computer, phone, email, and necessary software are set up before her first day.</a:t>
            </a:r>
          </a:p>
          <a:p>
            <a:pPr lvl="1"/>
            <a:r>
              <a:rPr lang="en-US" dirty="0"/>
              <a:t>IT schedules a 30-minute “tech walk-through” on Day 1 to help Taylor log in and access tools like Zoom, shared drives, and Microsoft 365.</a:t>
            </a:r>
          </a:p>
          <a:p>
            <a:r>
              <a:rPr lang="en-US" b="1" dirty="0"/>
              <a:t>Colleagues / Peers</a:t>
            </a:r>
          </a:p>
          <a:p>
            <a:pPr lvl="1"/>
            <a:r>
              <a:rPr lang="en-US" dirty="0"/>
              <a:t>Taylor’s colleagues decorate her new desk with a welcome banner, balloons, and a small basket with departmental SWAG for her first day.</a:t>
            </a:r>
          </a:p>
          <a:p>
            <a:pPr lvl="1"/>
            <a:r>
              <a:rPr lang="en-US" dirty="0"/>
              <a:t>A peer or “buddy” is paired with Taylor for her first 30 days – this individual serves as a go-to person for questions like, “Where are office supplies kept?”, “What is the preferred way the team communicates- email, Teams?”, “Do we have a shared kitchen or breakroom etiquette I should know about?”</a:t>
            </a:r>
          </a:p>
          <a:p>
            <a:pPr lvl="1"/>
            <a:r>
              <a:rPr lang="en-US" dirty="0"/>
              <a:t>Team members take Taylor out to lunch during the first week to foster informal connections.</a:t>
            </a:r>
          </a:p>
          <a:p>
            <a:endParaRPr lang="en-US" dirty="0"/>
          </a:p>
        </p:txBody>
      </p:sp>
      <p:sp>
        <p:nvSpPr>
          <p:cNvPr id="7" name="Slide Number Placeholder 6">
            <a:extLst>
              <a:ext uri="{FF2B5EF4-FFF2-40B4-BE49-F238E27FC236}">
                <a16:creationId xmlns:a16="http://schemas.microsoft.com/office/drawing/2014/main" id="{BD4FE0C9-02C8-2A33-8150-0C0A8E418085}"/>
              </a:ext>
            </a:extLst>
          </p:cNvPr>
          <p:cNvSpPr>
            <a:spLocks noGrp="1"/>
          </p:cNvSpPr>
          <p:nvPr>
            <p:ph type="sldNum" sz="quarter" idx="12"/>
          </p:nvPr>
        </p:nvSpPr>
        <p:spPr/>
        <p:txBody>
          <a:bodyPr/>
          <a:lstStyle/>
          <a:p>
            <a:fld id="{9564885F-477D-A14D-B2C1-5ECAF755F313}" type="slidenum">
              <a:rPr lang="en-LT" smtClean="0"/>
              <a:pPr/>
              <a:t>11</a:t>
            </a:fld>
            <a:endParaRPr lang="en-LT" dirty="0"/>
          </a:p>
        </p:txBody>
      </p:sp>
      <p:sp>
        <p:nvSpPr>
          <p:cNvPr id="6" name="Footer Placeholder 5">
            <a:extLst>
              <a:ext uri="{FF2B5EF4-FFF2-40B4-BE49-F238E27FC236}">
                <a16:creationId xmlns:a16="http://schemas.microsoft.com/office/drawing/2014/main" id="{16B40879-5B96-E79D-5A70-2BC340954EF2}"/>
              </a:ext>
            </a:extLst>
          </p:cNvPr>
          <p:cNvSpPr>
            <a:spLocks noGrp="1"/>
          </p:cNvSpPr>
          <p:nvPr>
            <p:ph type="ftr" sz="quarter" idx="13"/>
          </p:nvPr>
        </p:nvSpPr>
        <p:spPr/>
        <p:txBody>
          <a:bodyPr/>
          <a:lstStyle/>
          <a:p>
            <a:endParaRPr lang="en-US" dirty="0"/>
          </a:p>
        </p:txBody>
      </p:sp>
      <p:sp>
        <p:nvSpPr>
          <p:cNvPr id="9" name="Title 8">
            <a:extLst>
              <a:ext uri="{FF2B5EF4-FFF2-40B4-BE49-F238E27FC236}">
                <a16:creationId xmlns:a16="http://schemas.microsoft.com/office/drawing/2014/main" id="{484DC670-87AA-3910-BDCE-C253ED2DA9F1}"/>
              </a:ext>
            </a:extLst>
          </p:cNvPr>
          <p:cNvSpPr>
            <a:spLocks noGrp="1"/>
          </p:cNvSpPr>
          <p:nvPr>
            <p:ph type="title"/>
          </p:nvPr>
        </p:nvSpPr>
        <p:spPr/>
        <p:txBody>
          <a:bodyPr/>
          <a:lstStyle/>
          <a:p>
            <a:r>
              <a:rPr lang="en-US" dirty="0"/>
              <a:t>Taylor’s onboarding journey</a:t>
            </a:r>
          </a:p>
        </p:txBody>
      </p:sp>
    </p:spTree>
    <p:extLst>
      <p:ext uri="{BB962C8B-B14F-4D97-AF65-F5344CB8AC3E}">
        <p14:creationId xmlns:p14="http://schemas.microsoft.com/office/powerpoint/2010/main" val="231107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67B1804-DC59-2508-813A-3021F9A49765}"/>
              </a:ext>
            </a:extLst>
          </p:cNvPr>
          <p:cNvPicPr>
            <a:picLocks noGrp="1" noChangeAspect="1"/>
          </p:cNvPicPr>
          <p:nvPr>
            <p:ph idx="1"/>
          </p:nvPr>
        </p:nvPicPr>
        <p:blipFill>
          <a:blip r:embed="rId3"/>
          <a:srcRect r="-1" b="3831"/>
          <a:stretch>
            <a:fillRect/>
          </a:stretch>
        </p:blipFill>
        <p:spPr>
          <a:xfrm>
            <a:off x="417341" y="1316646"/>
            <a:ext cx="11357316" cy="4860317"/>
          </a:xfrm>
          <a:prstGeom prst="rect">
            <a:avLst/>
          </a:prstGeom>
          <a:noFill/>
        </p:spPr>
      </p:pic>
      <p:sp>
        <p:nvSpPr>
          <p:cNvPr id="4" name="Slide Number Placeholder 3">
            <a:extLst>
              <a:ext uri="{FF2B5EF4-FFF2-40B4-BE49-F238E27FC236}">
                <a16:creationId xmlns:a16="http://schemas.microsoft.com/office/drawing/2014/main" id="{808BE110-0D25-8AEC-728F-707F52A232C3}"/>
              </a:ext>
            </a:extLst>
          </p:cNvPr>
          <p:cNvSpPr>
            <a:spLocks noGrp="1"/>
          </p:cNvSpPr>
          <p:nvPr>
            <p:ph type="sldNum" sz="quarter" idx="12"/>
          </p:nvPr>
        </p:nvSpPr>
        <p:spPr>
          <a:xfrm>
            <a:off x="300359" y="6366854"/>
            <a:ext cx="318761" cy="365125"/>
          </a:xfrm>
        </p:spPr>
        <p:txBody>
          <a:bodyPr anchor="ctr">
            <a:normAutofit/>
          </a:bodyPr>
          <a:lstStyle/>
          <a:p>
            <a:pPr>
              <a:spcAft>
                <a:spcPts val="600"/>
              </a:spcAft>
            </a:pPr>
            <a:fld id="{9564885F-477D-A14D-B2C1-5ECAF755F313}" type="slidenum">
              <a:rPr lang="en-US" smtClean="0"/>
              <a:pPr>
                <a:spcAft>
                  <a:spcPts val="600"/>
                </a:spcAft>
              </a:pPr>
              <a:t>12</a:t>
            </a:fld>
            <a:endParaRPr lang="en-US" spc="400"/>
          </a:p>
        </p:txBody>
      </p:sp>
      <p:sp>
        <p:nvSpPr>
          <p:cNvPr id="14" name="Footer Placeholder 3">
            <a:extLst>
              <a:ext uri="{FF2B5EF4-FFF2-40B4-BE49-F238E27FC236}">
                <a16:creationId xmlns:a16="http://schemas.microsoft.com/office/drawing/2014/main" id="{7EFAC963-97AD-AF5C-95E9-199D4FD2126F}"/>
              </a:ext>
            </a:extLst>
          </p:cNvPr>
          <p:cNvSpPr>
            <a:spLocks noGrp="1"/>
          </p:cNvSpPr>
          <p:nvPr>
            <p:ph type="ftr" sz="quarter" idx="13"/>
          </p:nvPr>
        </p:nvSpPr>
        <p:spPr>
          <a:xfrm>
            <a:off x="694574" y="6366854"/>
            <a:ext cx="6743700" cy="365125"/>
          </a:xfrm>
        </p:spPr>
        <p:txBody>
          <a:bodyPr/>
          <a:lstStyle/>
          <a:p>
            <a:endParaRPr lang="en-US"/>
          </a:p>
        </p:txBody>
      </p:sp>
      <p:sp>
        <p:nvSpPr>
          <p:cNvPr id="16" name="Title 4">
            <a:extLst>
              <a:ext uri="{FF2B5EF4-FFF2-40B4-BE49-F238E27FC236}">
                <a16:creationId xmlns:a16="http://schemas.microsoft.com/office/drawing/2014/main" id="{4E398883-B6CF-BF4F-8174-0E97E700989A}"/>
              </a:ext>
            </a:extLst>
          </p:cNvPr>
          <p:cNvSpPr>
            <a:spLocks noGrp="1"/>
          </p:cNvSpPr>
          <p:nvPr>
            <p:ph type="title"/>
          </p:nvPr>
        </p:nvSpPr>
        <p:spPr>
          <a:xfrm>
            <a:off x="1775861" y="230876"/>
            <a:ext cx="9998798" cy="666736"/>
          </a:xfrm>
        </p:spPr>
        <p:txBody>
          <a:bodyPr/>
          <a:lstStyle/>
          <a:p>
            <a:r>
              <a:rPr lang="en-US" dirty="0"/>
              <a:t>Taylor’s Onboarding journey</a:t>
            </a:r>
          </a:p>
        </p:txBody>
      </p:sp>
    </p:spTree>
    <p:extLst>
      <p:ext uri="{BB962C8B-B14F-4D97-AF65-F5344CB8AC3E}">
        <p14:creationId xmlns:p14="http://schemas.microsoft.com/office/powerpoint/2010/main" val="13820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0CBE188-04DA-455A-809A-0CDAF6EFDE40}"/>
              </a:ext>
            </a:extLst>
          </p:cNvPr>
          <p:cNvSpPr>
            <a:spLocks noGrp="1"/>
          </p:cNvSpPr>
          <p:nvPr>
            <p:ph type="title"/>
          </p:nvPr>
        </p:nvSpPr>
        <p:spPr>
          <a:xfrm>
            <a:off x="1949251" y="2934654"/>
            <a:ext cx="8016406" cy="869909"/>
          </a:xfrm>
        </p:spPr>
        <p:txBody>
          <a:bodyPr/>
          <a:lstStyle/>
          <a:p>
            <a:r>
              <a:rPr lang="en-US" sz="2400" b="0" dirty="0"/>
              <a:t>What made Taylor’s onboarding successful?</a:t>
            </a:r>
          </a:p>
        </p:txBody>
      </p:sp>
    </p:spTree>
    <p:extLst>
      <p:ext uri="{BB962C8B-B14F-4D97-AF65-F5344CB8AC3E}">
        <p14:creationId xmlns:p14="http://schemas.microsoft.com/office/powerpoint/2010/main" val="158579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398282A-6898-0888-EC4D-5FAEB9A21E90}"/>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14</a:t>
            </a:fld>
            <a:endParaRPr lang="en-US" dirty="0"/>
          </a:p>
        </p:txBody>
      </p:sp>
      <p:sp>
        <p:nvSpPr>
          <p:cNvPr id="7" name="Title 6">
            <a:extLst>
              <a:ext uri="{FF2B5EF4-FFF2-40B4-BE49-F238E27FC236}">
                <a16:creationId xmlns:a16="http://schemas.microsoft.com/office/drawing/2014/main" id="{BF64A64B-1FBA-CA13-8F84-FF8CB95D7068}"/>
              </a:ext>
            </a:extLst>
          </p:cNvPr>
          <p:cNvSpPr>
            <a:spLocks noGrp="1"/>
          </p:cNvSpPr>
          <p:nvPr>
            <p:ph type="title"/>
          </p:nvPr>
        </p:nvSpPr>
        <p:spPr>
          <a:xfrm>
            <a:off x="1775861" y="230876"/>
            <a:ext cx="9998798" cy="666736"/>
          </a:xfrm>
        </p:spPr>
        <p:txBody>
          <a:bodyPr/>
          <a:lstStyle/>
          <a:p>
            <a:r>
              <a:rPr lang="en-US" dirty="0"/>
              <a:t>Stakeholder roles &amp; responsibilities</a:t>
            </a:r>
          </a:p>
        </p:txBody>
      </p:sp>
      <p:graphicFrame>
        <p:nvGraphicFramePr>
          <p:cNvPr id="10" name="Content Placeholder 9">
            <a:extLst>
              <a:ext uri="{FF2B5EF4-FFF2-40B4-BE49-F238E27FC236}">
                <a16:creationId xmlns:a16="http://schemas.microsoft.com/office/drawing/2014/main" id="{ADC41FC9-BB02-D399-A3AC-33A7AAFA4094}"/>
              </a:ext>
            </a:extLst>
          </p:cNvPr>
          <p:cNvGraphicFramePr>
            <a:graphicFrameLocks noGrp="1"/>
          </p:cNvGraphicFramePr>
          <p:nvPr>
            <p:ph idx="1"/>
            <p:extLst>
              <p:ext uri="{D42A27DB-BD31-4B8C-83A1-F6EECF244321}">
                <p14:modId xmlns:p14="http://schemas.microsoft.com/office/powerpoint/2010/main" val="2244000604"/>
              </p:ext>
            </p:extLst>
          </p:nvPr>
        </p:nvGraphicFramePr>
        <p:xfrm>
          <a:off x="167268" y="1644937"/>
          <a:ext cx="11842596" cy="3997579"/>
        </p:xfrm>
        <a:graphic>
          <a:graphicData uri="http://schemas.openxmlformats.org/drawingml/2006/table">
            <a:tbl>
              <a:tblPr firstRow="1" bandRow="1">
                <a:tableStyleId>{5C22544A-7EE6-4342-B048-85BDC9FD1C3A}</a:tableStyleId>
              </a:tblPr>
              <a:tblGrid>
                <a:gridCol w="2303272">
                  <a:extLst>
                    <a:ext uri="{9D8B030D-6E8A-4147-A177-3AD203B41FA5}">
                      <a16:colId xmlns:a16="http://schemas.microsoft.com/office/drawing/2014/main" val="4289414036"/>
                    </a:ext>
                  </a:extLst>
                </a:gridCol>
                <a:gridCol w="3874504">
                  <a:extLst>
                    <a:ext uri="{9D8B030D-6E8A-4147-A177-3AD203B41FA5}">
                      <a16:colId xmlns:a16="http://schemas.microsoft.com/office/drawing/2014/main" val="1496290868"/>
                    </a:ext>
                  </a:extLst>
                </a:gridCol>
                <a:gridCol w="2152185">
                  <a:extLst>
                    <a:ext uri="{9D8B030D-6E8A-4147-A177-3AD203B41FA5}">
                      <a16:colId xmlns:a16="http://schemas.microsoft.com/office/drawing/2014/main" val="2776805138"/>
                    </a:ext>
                  </a:extLst>
                </a:gridCol>
                <a:gridCol w="3512635">
                  <a:extLst>
                    <a:ext uri="{9D8B030D-6E8A-4147-A177-3AD203B41FA5}">
                      <a16:colId xmlns:a16="http://schemas.microsoft.com/office/drawing/2014/main" val="3694379935"/>
                    </a:ext>
                  </a:extLst>
                </a:gridCol>
              </a:tblGrid>
              <a:tr h="505759">
                <a:tc>
                  <a:txBody>
                    <a:bodyPr/>
                    <a:lstStyle/>
                    <a:p>
                      <a:r>
                        <a:rPr lang="en-US" dirty="0"/>
                        <a:t>Stakeholder</a:t>
                      </a:r>
                    </a:p>
                  </a:txBody>
                  <a:tcPr/>
                </a:tc>
                <a:tc>
                  <a:txBody>
                    <a:bodyPr/>
                    <a:lstStyle/>
                    <a:p>
                      <a:r>
                        <a:rPr lang="en-US" dirty="0"/>
                        <a:t>Role in Onboarding</a:t>
                      </a:r>
                    </a:p>
                  </a:txBody>
                  <a:tcPr/>
                </a:tc>
                <a:tc>
                  <a:txBody>
                    <a:bodyPr/>
                    <a:lstStyle/>
                    <a:p>
                      <a:r>
                        <a:rPr lang="en-US" dirty="0"/>
                        <a:t>Pain Points</a:t>
                      </a:r>
                    </a:p>
                  </a:txBody>
                  <a:tcPr/>
                </a:tc>
                <a:tc>
                  <a:txBody>
                    <a:bodyPr/>
                    <a:lstStyle/>
                    <a:p>
                      <a:r>
                        <a:rPr lang="en-US" dirty="0"/>
                        <a:t>Opportunity</a:t>
                      </a:r>
                    </a:p>
                  </a:txBody>
                  <a:tcPr/>
                </a:tc>
                <a:extLst>
                  <a:ext uri="{0D108BD9-81ED-4DB2-BD59-A6C34878D82A}">
                    <a16:rowId xmlns:a16="http://schemas.microsoft.com/office/drawing/2014/main" val="3563518234"/>
                  </a:ext>
                </a:extLst>
              </a:tr>
              <a:tr h="872955">
                <a:tc>
                  <a:txBody>
                    <a:bodyPr/>
                    <a:lstStyle/>
                    <a:p>
                      <a:r>
                        <a:rPr lang="en-US" dirty="0"/>
                        <a:t>HR</a:t>
                      </a:r>
                    </a:p>
                  </a:txBody>
                  <a:tcPr/>
                </a:tc>
                <a:tc>
                  <a:txBody>
                    <a:bodyPr/>
                    <a:lstStyle/>
                    <a:p>
                      <a:r>
                        <a:rPr lang="en-US" dirty="0"/>
                        <a:t>Design and facilitate onboarding processes</a:t>
                      </a:r>
                    </a:p>
                  </a:txBody>
                  <a:tcPr/>
                </a:tc>
                <a:tc>
                  <a:txBody>
                    <a:bodyPr/>
                    <a:lstStyle/>
                    <a:p>
                      <a:r>
                        <a:rPr lang="en-US" dirty="0"/>
                        <a:t>Communication Flow</a:t>
                      </a:r>
                    </a:p>
                  </a:txBody>
                  <a:tcPr/>
                </a:tc>
                <a:tc>
                  <a:txBody>
                    <a:bodyPr/>
                    <a:lstStyle/>
                    <a:p>
                      <a:r>
                        <a:rPr lang="en-US" dirty="0"/>
                        <a:t>Building scalable frameworks</a:t>
                      </a:r>
                    </a:p>
                  </a:txBody>
                  <a:tcPr/>
                </a:tc>
                <a:extLst>
                  <a:ext uri="{0D108BD9-81ED-4DB2-BD59-A6C34878D82A}">
                    <a16:rowId xmlns:a16="http://schemas.microsoft.com/office/drawing/2014/main" val="2881648244"/>
                  </a:ext>
                </a:extLst>
              </a:tr>
              <a:tr h="872955">
                <a:tc>
                  <a:txBody>
                    <a:bodyPr/>
                    <a:lstStyle/>
                    <a:p>
                      <a:r>
                        <a:rPr lang="en-US" dirty="0"/>
                        <a:t>Hiring Manager</a:t>
                      </a:r>
                    </a:p>
                  </a:txBody>
                  <a:tcPr/>
                </a:tc>
                <a:tc>
                  <a:txBody>
                    <a:bodyPr/>
                    <a:lstStyle/>
                    <a:p>
                      <a:r>
                        <a:rPr lang="en-US" dirty="0"/>
                        <a:t>Ensures accuracy of hiring data provided to HR</a:t>
                      </a:r>
                    </a:p>
                  </a:txBody>
                  <a:tcPr/>
                </a:tc>
                <a:tc>
                  <a:txBody>
                    <a:bodyPr/>
                    <a:lstStyle/>
                    <a:p>
                      <a:r>
                        <a:rPr lang="en-US" dirty="0"/>
                        <a:t>Unclear or incorrect information</a:t>
                      </a:r>
                    </a:p>
                  </a:txBody>
                  <a:tcPr/>
                </a:tc>
                <a:tc>
                  <a:txBody>
                    <a:bodyPr/>
                    <a:lstStyle/>
                    <a:p>
                      <a:r>
                        <a:rPr lang="en-US" dirty="0"/>
                        <a:t>Maintain and adapt unit-level internal processes</a:t>
                      </a:r>
                    </a:p>
                  </a:txBody>
                  <a:tcPr/>
                </a:tc>
                <a:extLst>
                  <a:ext uri="{0D108BD9-81ED-4DB2-BD59-A6C34878D82A}">
                    <a16:rowId xmlns:a16="http://schemas.microsoft.com/office/drawing/2014/main" val="140623012"/>
                  </a:ext>
                </a:extLst>
              </a:tr>
              <a:tr h="872955">
                <a:tc>
                  <a:txBody>
                    <a:bodyPr/>
                    <a:lstStyle/>
                    <a:p>
                      <a:r>
                        <a:rPr lang="en-US" dirty="0"/>
                        <a:t>Departmental Onboarding Contact</a:t>
                      </a:r>
                    </a:p>
                  </a:txBody>
                  <a:tcPr/>
                </a:tc>
                <a:tc>
                  <a:txBody>
                    <a:bodyPr/>
                    <a:lstStyle/>
                    <a:p>
                      <a:r>
                        <a:rPr lang="en-US" dirty="0"/>
                        <a:t>Monitoring new employee onboarding progress</a:t>
                      </a:r>
                    </a:p>
                  </a:txBody>
                  <a:tcPr/>
                </a:tc>
                <a:tc>
                  <a:txBody>
                    <a:bodyPr/>
                    <a:lstStyle/>
                    <a:p>
                      <a:r>
                        <a:rPr lang="en-US" dirty="0"/>
                        <a:t>Competing priorities</a:t>
                      </a:r>
                    </a:p>
                  </a:txBody>
                  <a:tcPr/>
                </a:tc>
                <a:tc>
                  <a:txBody>
                    <a:bodyPr/>
                    <a:lstStyle/>
                    <a:p>
                      <a:r>
                        <a:rPr lang="en-US" dirty="0"/>
                        <a:t>Empowerment through toolkits and resources</a:t>
                      </a:r>
                    </a:p>
                  </a:txBody>
                  <a:tcPr/>
                </a:tc>
                <a:extLst>
                  <a:ext uri="{0D108BD9-81ED-4DB2-BD59-A6C34878D82A}">
                    <a16:rowId xmlns:a16="http://schemas.microsoft.com/office/drawing/2014/main" val="3786605566"/>
                  </a:ext>
                </a:extLst>
              </a:tr>
              <a:tr h="872955">
                <a:tc>
                  <a:txBody>
                    <a:bodyPr/>
                    <a:lstStyle/>
                    <a:p>
                      <a:r>
                        <a:rPr lang="en-US" dirty="0"/>
                        <a:t>Supervisor</a:t>
                      </a:r>
                    </a:p>
                  </a:txBody>
                  <a:tcPr/>
                </a:tc>
                <a:tc>
                  <a:txBody>
                    <a:bodyPr/>
                    <a:lstStyle/>
                    <a:p>
                      <a:r>
                        <a:rPr lang="en-US" dirty="0"/>
                        <a:t>Ensures new employee understands expectations and transitions seamlessly </a:t>
                      </a:r>
                    </a:p>
                  </a:txBody>
                  <a:tcPr/>
                </a:tc>
                <a:tc>
                  <a:txBody>
                    <a:bodyPr/>
                    <a:lstStyle/>
                    <a:p>
                      <a:r>
                        <a:rPr lang="en-US" dirty="0"/>
                        <a:t>Time constraints</a:t>
                      </a:r>
                    </a:p>
                  </a:txBody>
                  <a:tcPr/>
                </a:tc>
                <a:tc>
                  <a:txBody>
                    <a:bodyPr/>
                    <a:lstStyle/>
                    <a:p>
                      <a:r>
                        <a:rPr lang="en-US" dirty="0"/>
                        <a:t>Drive early engagement and team integration</a:t>
                      </a:r>
                    </a:p>
                  </a:txBody>
                  <a:tcPr/>
                </a:tc>
                <a:extLst>
                  <a:ext uri="{0D108BD9-81ED-4DB2-BD59-A6C34878D82A}">
                    <a16:rowId xmlns:a16="http://schemas.microsoft.com/office/drawing/2014/main" val="1649248290"/>
                  </a:ext>
                </a:extLst>
              </a:tr>
            </a:tbl>
          </a:graphicData>
        </a:graphic>
      </p:graphicFrame>
    </p:spTree>
    <p:extLst>
      <p:ext uri="{BB962C8B-B14F-4D97-AF65-F5344CB8AC3E}">
        <p14:creationId xmlns:p14="http://schemas.microsoft.com/office/powerpoint/2010/main" val="150980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398282A-6898-0888-EC4D-5FAEB9A21E90}"/>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15</a:t>
            </a:fld>
            <a:endParaRPr lang="en-US" dirty="0"/>
          </a:p>
        </p:txBody>
      </p:sp>
      <p:sp>
        <p:nvSpPr>
          <p:cNvPr id="7" name="Title 6">
            <a:extLst>
              <a:ext uri="{FF2B5EF4-FFF2-40B4-BE49-F238E27FC236}">
                <a16:creationId xmlns:a16="http://schemas.microsoft.com/office/drawing/2014/main" id="{BF64A64B-1FBA-CA13-8F84-FF8CB95D7068}"/>
              </a:ext>
            </a:extLst>
          </p:cNvPr>
          <p:cNvSpPr>
            <a:spLocks noGrp="1"/>
          </p:cNvSpPr>
          <p:nvPr>
            <p:ph type="title"/>
          </p:nvPr>
        </p:nvSpPr>
        <p:spPr>
          <a:xfrm>
            <a:off x="1775861" y="230876"/>
            <a:ext cx="9998798" cy="666736"/>
          </a:xfrm>
        </p:spPr>
        <p:txBody>
          <a:bodyPr/>
          <a:lstStyle/>
          <a:p>
            <a:r>
              <a:rPr lang="en-US" dirty="0"/>
              <a:t>Stakeholder roles &amp; responsibilities</a:t>
            </a:r>
          </a:p>
        </p:txBody>
      </p:sp>
      <p:graphicFrame>
        <p:nvGraphicFramePr>
          <p:cNvPr id="10" name="Content Placeholder 9">
            <a:extLst>
              <a:ext uri="{FF2B5EF4-FFF2-40B4-BE49-F238E27FC236}">
                <a16:creationId xmlns:a16="http://schemas.microsoft.com/office/drawing/2014/main" id="{ADC41FC9-BB02-D399-A3AC-33A7AAFA4094}"/>
              </a:ext>
            </a:extLst>
          </p:cNvPr>
          <p:cNvGraphicFramePr>
            <a:graphicFrameLocks noGrp="1"/>
          </p:cNvGraphicFramePr>
          <p:nvPr>
            <p:ph idx="1"/>
            <p:extLst>
              <p:ext uri="{D42A27DB-BD31-4B8C-83A1-F6EECF244321}">
                <p14:modId xmlns:p14="http://schemas.microsoft.com/office/powerpoint/2010/main" val="1411748922"/>
              </p:ext>
            </p:extLst>
          </p:nvPr>
        </p:nvGraphicFramePr>
        <p:xfrm>
          <a:off x="174702" y="1679857"/>
          <a:ext cx="11842596" cy="4074171"/>
        </p:xfrm>
        <a:graphic>
          <a:graphicData uri="http://schemas.openxmlformats.org/drawingml/2006/table">
            <a:tbl>
              <a:tblPr firstRow="1" bandRow="1">
                <a:tableStyleId>{5C22544A-7EE6-4342-B048-85BDC9FD1C3A}</a:tableStyleId>
              </a:tblPr>
              <a:tblGrid>
                <a:gridCol w="2303272">
                  <a:extLst>
                    <a:ext uri="{9D8B030D-6E8A-4147-A177-3AD203B41FA5}">
                      <a16:colId xmlns:a16="http://schemas.microsoft.com/office/drawing/2014/main" val="4289414036"/>
                    </a:ext>
                  </a:extLst>
                </a:gridCol>
                <a:gridCol w="3874504">
                  <a:extLst>
                    <a:ext uri="{9D8B030D-6E8A-4147-A177-3AD203B41FA5}">
                      <a16:colId xmlns:a16="http://schemas.microsoft.com/office/drawing/2014/main" val="1496290868"/>
                    </a:ext>
                  </a:extLst>
                </a:gridCol>
                <a:gridCol w="2152185">
                  <a:extLst>
                    <a:ext uri="{9D8B030D-6E8A-4147-A177-3AD203B41FA5}">
                      <a16:colId xmlns:a16="http://schemas.microsoft.com/office/drawing/2014/main" val="2776805138"/>
                    </a:ext>
                  </a:extLst>
                </a:gridCol>
                <a:gridCol w="3512635">
                  <a:extLst>
                    <a:ext uri="{9D8B030D-6E8A-4147-A177-3AD203B41FA5}">
                      <a16:colId xmlns:a16="http://schemas.microsoft.com/office/drawing/2014/main" val="3694379935"/>
                    </a:ext>
                  </a:extLst>
                </a:gridCol>
              </a:tblGrid>
              <a:tr h="471338">
                <a:tc>
                  <a:txBody>
                    <a:bodyPr/>
                    <a:lstStyle/>
                    <a:p>
                      <a:r>
                        <a:rPr lang="en-US" dirty="0"/>
                        <a:t>Stakeholder</a:t>
                      </a:r>
                    </a:p>
                  </a:txBody>
                  <a:tcPr/>
                </a:tc>
                <a:tc>
                  <a:txBody>
                    <a:bodyPr/>
                    <a:lstStyle/>
                    <a:p>
                      <a:r>
                        <a:rPr lang="en-US" dirty="0"/>
                        <a:t>Role in Onboarding</a:t>
                      </a:r>
                    </a:p>
                  </a:txBody>
                  <a:tcPr/>
                </a:tc>
                <a:tc>
                  <a:txBody>
                    <a:bodyPr/>
                    <a:lstStyle/>
                    <a:p>
                      <a:r>
                        <a:rPr lang="en-US" dirty="0"/>
                        <a:t>Pain Points</a:t>
                      </a:r>
                    </a:p>
                  </a:txBody>
                  <a:tcPr/>
                </a:tc>
                <a:tc>
                  <a:txBody>
                    <a:bodyPr/>
                    <a:lstStyle/>
                    <a:p>
                      <a:r>
                        <a:rPr lang="en-US" dirty="0"/>
                        <a:t>Opportunity</a:t>
                      </a:r>
                    </a:p>
                  </a:txBody>
                  <a:tcPr/>
                </a:tc>
                <a:extLst>
                  <a:ext uri="{0D108BD9-81ED-4DB2-BD59-A6C34878D82A}">
                    <a16:rowId xmlns:a16="http://schemas.microsoft.com/office/drawing/2014/main" val="3563518234"/>
                  </a:ext>
                </a:extLst>
              </a:tr>
              <a:tr h="813543">
                <a:tc>
                  <a:txBody>
                    <a:bodyPr/>
                    <a:lstStyle/>
                    <a:p>
                      <a:r>
                        <a:rPr lang="en-US" dirty="0"/>
                        <a:t>Team/Peers</a:t>
                      </a:r>
                    </a:p>
                  </a:txBody>
                  <a:tcPr/>
                </a:tc>
                <a:tc>
                  <a:txBody>
                    <a:bodyPr/>
                    <a:lstStyle/>
                    <a:p>
                      <a:r>
                        <a:rPr lang="en-US" dirty="0"/>
                        <a:t>Social integration, Transfer of knowledge</a:t>
                      </a:r>
                    </a:p>
                  </a:txBody>
                  <a:tcPr/>
                </a:tc>
                <a:tc>
                  <a:txBody>
                    <a:bodyPr/>
                    <a:lstStyle/>
                    <a:p>
                      <a:r>
                        <a:rPr lang="en-US" dirty="0"/>
                        <a:t>Unclear expectations</a:t>
                      </a:r>
                    </a:p>
                  </a:txBody>
                  <a:tcPr/>
                </a:tc>
                <a:tc>
                  <a:txBody>
                    <a:bodyPr/>
                    <a:lstStyle/>
                    <a:p>
                      <a:r>
                        <a:rPr lang="en-US" dirty="0"/>
                        <a:t>Use of peer buddy systems</a:t>
                      </a:r>
                    </a:p>
                  </a:txBody>
                  <a:tcPr/>
                </a:tc>
                <a:extLst>
                  <a:ext uri="{0D108BD9-81ED-4DB2-BD59-A6C34878D82A}">
                    <a16:rowId xmlns:a16="http://schemas.microsoft.com/office/drawing/2014/main" val="539633449"/>
                  </a:ext>
                </a:extLst>
              </a:tr>
              <a:tr h="813543">
                <a:tc>
                  <a:txBody>
                    <a:bodyPr/>
                    <a:lstStyle/>
                    <a:p>
                      <a:r>
                        <a:rPr lang="en-US" dirty="0"/>
                        <a:t>IT</a:t>
                      </a:r>
                    </a:p>
                  </a:txBody>
                  <a:tcPr/>
                </a:tc>
                <a:tc>
                  <a:txBody>
                    <a:bodyPr/>
                    <a:lstStyle/>
                    <a:p>
                      <a:r>
                        <a:rPr lang="en-US" dirty="0"/>
                        <a:t>Responsible for employee’s operational readiness</a:t>
                      </a:r>
                    </a:p>
                  </a:txBody>
                  <a:tcPr/>
                </a:tc>
                <a:tc>
                  <a:txBody>
                    <a:bodyPr/>
                    <a:lstStyle/>
                    <a:p>
                      <a:r>
                        <a:rPr lang="en-US" dirty="0"/>
                        <a:t>Siloed, Reactive</a:t>
                      </a:r>
                    </a:p>
                  </a:txBody>
                  <a:tcPr/>
                </a:tc>
                <a:tc>
                  <a:txBody>
                    <a:bodyPr/>
                    <a:lstStyle/>
                    <a:p>
                      <a:r>
                        <a:rPr lang="en-US" dirty="0"/>
                        <a:t>Defined workflows with integration into onboarding design</a:t>
                      </a:r>
                    </a:p>
                  </a:txBody>
                  <a:tcPr/>
                </a:tc>
                <a:extLst>
                  <a:ext uri="{0D108BD9-81ED-4DB2-BD59-A6C34878D82A}">
                    <a16:rowId xmlns:a16="http://schemas.microsoft.com/office/drawing/2014/main" val="1531730478"/>
                  </a:ext>
                </a:extLst>
              </a:tr>
              <a:tr h="1162204">
                <a:tc>
                  <a:txBody>
                    <a:bodyPr/>
                    <a:lstStyle/>
                    <a:p>
                      <a:r>
                        <a:rPr lang="en-US" dirty="0"/>
                        <a:t>Unit Leaders</a:t>
                      </a:r>
                    </a:p>
                  </a:txBody>
                  <a:tcPr/>
                </a:tc>
                <a:tc>
                  <a:txBody>
                    <a:bodyPr/>
                    <a:lstStyle/>
                    <a:p>
                      <a:r>
                        <a:rPr lang="en-US" dirty="0"/>
                        <a:t>Shaping the culture of the unit, Clearly communicating unit goal and expectations</a:t>
                      </a:r>
                    </a:p>
                  </a:txBody>
                  <a:tcPr/>
                </a:tc>
                <a:tc>
                  <a:txBody>
                    <a:bodyPr/>
                    <a:lstStyle/>
                    <a:p>
                      <a:r>
                        <a:rPr lang="en-US" dirty="0"/>
                        <a:t>Distant from onboarding</a:t>
                      </a:r>
                    </a:p>
                  </a:txBody>
                  <a:tcPr/>
                </a:tc>
                <a:tc>
                  <a:txBody>
                    <a:bodyPr/>
                    <a:lstStyle/>
                    <a:p>
                      <a:r>
                        <a:rPr lang="en-US" dirty="0"/>
                        <a:t>Sponsor welcome events, </a:t>
                      </a:r>
                      <a:r>
                        <a:rPr lang="en-US"/>
                        <a:t>cultural storytelling, </a:t>
                      </a:r>
                      <a:r>
                        <a:rPr lang="en-US" dirty="0"/>
                        <a:t>or videos</a:t>
                      </a:r>
                    </a:p>
                  </a:txBody>
                  <a:tcPr/>
                </a:tc>
                <a:extLst>
                  <a:ext uri="{0D108BD9-81ED-4DB2-BD59-A6C34878D82A}">
                    <a16:rowId xmlns:a16="http://schemas.microsoft.com/office/drawing/2014/main" val="2343232804"/>
                  </a:ext>
                </a:extLst>
              </a:tr>
              <a:tr h="813543">
                <a:tc>
                  <a:txBody>
                    <a:bodyPr/>
                    <a:lstStyle/>
                    <a:p>
                      <a:r>
                        <a:rPr lang="en-US" dirty="0"/>
                        <a:t>New employee</a:t>
                      </a:r>
                    </a:p>
                  </a:txBody>
                  <a:tcPr/>
                </a:tc>
                <a:tc>
                  <a:txBody>
                    <a:bodyPr/>
                    <a:lstStyle/>
                    <a:p>
                      <a:r>
                        <a:rPr lang="en-US" dirty="0"/>
                        <a:t>Completing internal forms and mandated trainings</a:t>
                      </a:r>
                    </a:p>
                  </a:txBody>
                  <a:tcPr/>
                </a:tc>
                <a:tc>
                  <a:txBody>
                    <a:bodyPr/>
                    <a:lstStyle/>
                    <a:p>
                      <a:r>
                        <a:rPr lang="en-US" dirty="0"/>
                        <a:t>Overwhelmed</a:t>
                      </a:r>
                    </a:p>
                  </a:txBody>
                  <a:tcPr/>
                </a:tc>
                <a:tc>
                  <a:txBody>
                    <a:bodyPr/>
                    <a:lstStyle/>
                    <a:p>
                      <a:r>
                        <a:rPr lang="en-US" dirty="0"/>
                        <a:t>Actively seek connections, clarity, and early wins</a:t>
                      </a:r>
                    </a:p>
                  </a:txBody>
                  <a:tcPr/>
                </a:tc>
                <a:extLst>
                  <a:ext uri="{0D108BD9-81ED-4DB2-BD59-A6C34878D82A}">
                    <a16:rowId xmlns:a16="http://schemas.microsoft.com/office/drawing/2014/main" val="1756197955"/>
                  </a:ext>
                </a:extLst>
              </a:tr>
            </a:tbl>
          </a:graphicData>
        </a:graphic>
      </p:graphicFrame>
    </p:spTree>
    <p:extLst>
      <p:ext uri="{BB962C8B-B14F-4D97-AF65-F5344CB8AC3E}">
        <p14:creationId xmlns:p14="http://schemas.microsoft.com/office/powerpoint/2010/main" val="263248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1A7942D-334C-2BB6-4C3F-1B8AE079D0C9}"/>
              </a:ext>
            </a:extLst>
          </p:cNvPr>
          <p:cNvSpPr>
            <a:spLocks noGrp="1"/>
          </p:cNvSpPr>
          <p:nvPr>
            <p:ph type="body" sz="quarter" idx="16"/>
          </p:nvPr>
        </p:nvSpPr>
        <p:spPr>
          <a:xfrm>
            <a:off x="582272" y="1194243"/>
            <a:ext cx="4946658" cy="289154"/>
          </a:xfrm>
        </p:spPr>
        <p:txBody>
          <a:bodyPr/>
          <a:lstStyle/>
          <a:p>
            <a:r>
              <a:rPr lang="en-US" dirty="0"/>
              <a:t>awareness</a:t>
            </a:r>
          </a:p>
        </p:txBody>
      </p:sp>
      <p:sp>
        <p:nvSpPr>
          <p:cNvPr id="6" name="Text Placeholder 5">
            <a:extLst>
              <a:ext uri="{FF2B5EF4-FFF2-40B4-BE49-F238E27FC236}">
                <a16:creationId xmlns:a16="http://schemas.microsoft.com/office/drawing/2014/main" id="{00B5CEDA-1DEA-4C59-48F5-16BCA12F6744}"/>
              </a:ext>
            </a:extLst>
          </p:cNvPr>
          <p:cNvSpPr>
            <a:spLocks noGrp="1"/>
          </p:cNvSpPr>
          <p:nvPr>
            <p:ph type="body" sz="quarter" idx="18"/>
          </p:nvPr>
        </p:nvSpPr>
        <p:spPr>
          <a:xfrm>
            <a:off x="582272" y="2937952"/>
            <a:ext cx="4946658" cy="289154"/>
          </a:xfrm>
        </p:spPr>
        <p:txBody>
          <a:bodyPr/>
          <a:lstStyle/>
          <a:p>
            <a:r>
              <a:rPr lang="en-US" dirty="0"/>
              <a:t>alignment</a:t>
            </a:r>
          </a:p>
        </p:txBody>
      </p:sp>
      <p:sp>
        <p:nvSpPr>
          <p:cNvPr id="7" name="Text Placeholder 6">
            <a:extLst>
              <a:ext uri="{FF2B5EF4-FFF2-40B4-BE49-F238E27FC236}">
                <a16:creationId xmlns:a16="http://schemas.microsoft.com/office/drawing/2014/main" id="{1866A615-2A3A-198A-DBD9-C90B685E7370}"/>
              </a:ext>
            </a:extLst>
          </p:cNvPr>
          <p:cNvSpPr>
            <a:spLocks noGrp="1"/>
          </p:cNvSpPr>
          <p:nvPr>
            <p:ph type="body" sz="quarter" idx="20"/>
          </p:nvPr>
        </p:nvSpPr>
        <p:spPr>
          <a:xfrm>
            <a:off x="582272" y="4607495"/>
            <a:ext cx="4946658" cy="289154"/>
          </a:xfrm>
        </p:spPr>
        <p:txBody>
          <a:bodyPr/>
          <a:lstStyle/>
          <a:p>
            <a:r>
              <a:rPr lang="en-US" dirty="0"/>
              <a:t>action</a:t>
            </a:r>
          </a:p>
          <a:p>
            <a:endParaRPr lang="en-US" dirty="0"/>
          </a:p>
        </p:txBody>
      </p:sp>
      <p:pic>
        <p:nvPicPr>
          <p:cNvPr id="2" name="Picture Placeholder 1">
            <a:extLst>
              <a:ext uri="{FF2B5EF4-FFF2-40B4-BE49-F238E27FC236}">
                <a16:creationId xmlns:a16="http://schemas.microsoft.com/office/drawing/2014/main" id="{F39B1019-F9E6-8D84-67B1-F885D6079D14}"/>
              </a:ext>
            </a:extLst>
          </p:cNvPr>
          <p:cNvPicPr>
            <a:picLocks noGrp="1" noChangeAspect="1"/>
          </p:cNvPicPr>
          <p:nvPr>
            <p:ph type="pic" sz="quarter" idx="21"/>
          </p:nvPr>
        </p:nvPicPr>
        <p:blipFill>
          <a:blip r:embed="rId3"/>
          <a:srcRect l="8922" r="8922"/>
          <a:stretch>
            <a:fillRect/>
          </a:stretch>
        </p:blipFill>
        <p:spPr>
          <a:prstGeom prst="rect">
            <a:avLst/>
          </a:prstGeom>
        </p:spPr>
      </p:pic>
      <p:sp>
        <p:nvSpPr>
          <p:cNvPr id="4" name="Content Placeholder 3">
            <a:extLst>
              <a:ext uri="{FF2B5EF4-FFF2-40B4-BE49-F238E27FC236}">
                <a16:creationId xmlns:a16="http://schemas.microsoft.com/office/drawing/2014/main" id="{1AF19224-77D7-80F8-F8F6-224B4B98884E}"/>
              </a:ext>
            </a:extLst>
          </p:cNvPr>
          <p:cNvSpPr>
            <a:spLocks noGrp="1"/>
          </p:cNvSpPr>
          <p:nvPr>
            <p:ph idx="1"/>
          </p:nvPr>
        </p:nvSpPr>
        <p:spPr>
          <a:xfrm>
            <a:off x="582272" y="4988553"/>
            <a:ext cx="4946658" cy="1032539"/>
          </a:xfrm>
        </p:spPr>
        <p:txBody>
          <a:bodyPr/>
          <a:lstStyle/>
          <a:p>
            <a:r>
              <a:rPr lang="en-US" sz="1600" dirty="0"/>
              <a:t>Stakeholders actively fulfill their roles with consistency and intention. </a:t>
            </a:r>
          </a:p>
          <a:p>
            <a:endParaRPr lang="en-US" dirty="0"/>
          </a:p>
        </p:txBody>
      </p:sp>
      <p:sp>
        <p:nvSpPr>
          <p:cNvPr id="9" name="Content Placeholder 8">
            <a:extLst>
              <a:ext uri="{FF2B5EF4-FFF2-40B4-BE49-F238E27FC236}">
                <a16:creationId xmlns:a16="http://schemas.microsoft.com/office/drawing/2014/main" id="{B3F527AF-A27D-3161-BC2F-C307A08ACC20}"/>
              </a:ext>
            </a:extLst>
          </p:cNvPr>
          <p:cNvSpPr>
            <a:spLocks noGrp="1"/>
          </p:cNvSpPr>
          <p:nvPr>
            <p:ph idx="22"/>
          </p:nvPr>
        </p:nvSpPr>
        <p:spPr>
          <a:xfrm>
            <a:off x="582272" y="3296846"/>
            <a:ext cx="4946658" cy="906877"/>
          </a:xfrm>
        </p:spPr>
        <p:txBody>
          <a:bodyPr/>
          <a:lstStyle/>
          <a:p>
            <a:r>
              <a:rPr lang="en-US" sz="1600" dirty="0"/>
              <a:t>Processes and responsibilities must be clearly defined, communicated, and agreed upon. Ensuring that accountability is shared and not siloed. </a:t>
            </a:r>
          </a:p>
        </p:txBody>
      </p:sp>
      <p:sp>
        <p:nvSpPr>
          <p:cNvPr id="11" name="Content Placeholder 10">
            <a:extLst>
              <a:ext uri="{FF2B5EF4-FFF2-40B4-BE49-F238E27FC236}">
                <a16:creationId xmlns:a16="http://schemas.microsoft.com/office/drawing/2014/main" id="{E654026B-8CCD-3F0B-FAD4-0456399E01FA}"/>
              </a:ext>
            </a:extLst>
          </p:cNvPr>
          <p:cNvSpPr>
            <a:spLocks noGrp="1"/>
          </p:cNvSpPr>
          <p:nvPr>
            <p:ph idx="23"/>
          </p:nvPr>
        </p:nvSpPr>
        <p:spPr>
          <a:xfrm>
            <a:off x="582272" y="1553138"/>
            <a:ext cx="5182908" cy="906877"/>
          </a:xfrm>
        </p:spPr>
        <p:txBody>
          <a:bodyPr/>
          <a:lstStyle/>
          <a:p>
            <a:r>
              <a:rPr lang="en-US" sz="1600" dirty="0"/>
              <a:t>Ensure all stakeholders understand </a:t>
            </a:r>
            <a:r>
              <a:rPr lang="en-US" sz="1600" i="1" dirty="0"/>
              <a:t>what</a:t>
            </a:r>
            <a:r>
              <a:rPr lang="en-US" sz="1600" dirty="0"/>
              <a:t> onboarding is, </a:t>
            </a:r>
            <a:r>
              <a:rPr lang="en-US" sz="1600" i="1" dirty="0"/>
              <a:t>why</a:t>
            </a:r>
            <a:r>
              <a:rPr lang="en-US" sz="1600" dirty="0"/>
              <a:t> it matters, </a:t>
            </a:r>
            <a:r>
              <a:rPr lang="en-US" sz="1600" i="1" dirty="0"/>
              <a:t>what</a:t>
            </a:r>
            <a:r>
              <a:rPr lang="en-US" sz="1600" dirty="0"/>
              <a:t> roles are involved, and </a:t>
            </a:r>
            <a:r>
              <a:rPr lang="en-US" sz="1600" i="1" dirty="0"/>
              <a:t>how</a:t>
            </a:r>
            <a:r>
              <a:rPr lang="en-US" sz="1600" dirty="0"/>
              <a:t> they can contribute meaningfully. </a:t>
            </a:r>
          </a:p>
        </p:txBody>
      </p:sp>
      <p:sp>
        <p:nvSpPr>
          <p:cNvPr id="10" name="Slide Number Placeholder 9">
            <a:extLst>
              <a:ext uri="{FF2B5EF4-FFF2-40B4-BE49-F238E27FC236}">
                <a16:creationId xmlns:a16="http://schemas.microsoft.com/office/drawing/2014/main" id="{A5798316-90A4-6645-A521-CD5CC1AA356D}"/>
              </a:ext>
            </a:extLst>
          </p:cNvPr>
          <p:cNvSpPr>
            <a:spLocks noGrp="1"/>
          </p:cNvSpPr>
          <p:nvPr>
            <p:ph type="sldNum" sz="quarter" idx="4"/>
          </p:nvPr>
        </p:nvSpPr>
        <p:spPr>
          <a:xfrm>
            <a:off x="300359" y="6366854"/>
            <a:ext cx="318761" cy="365125"/>
          </a:xfrm>
        </p:spPr>
        <p:txBody>
          <a:bodyPr/>
          <a:lstStyle/>
          <a:p>
            <a:fld id="{9564885F-477D-A14D-B2C1-5ECAF755F313}" type="slidenum">
              <a:rPr lang="en-US" smtClean="0"/>
              <a:pPr/>
              <a:t>16</a:t>
            </a:fld>
            <a:endParaRPr lang="en-US" dirty="0"/>
          </a:p>
        </p:txBody>
      </p:sp>
      <p:sp>
        <p:nvSpPr>
          <p:cNvPr id="3" name="Title 2">
            <a:extLst>
              <a:ext uri="{FF2B5EF4-FFF2-40B4-BE49-F238E27FC236}">
                <a16:creationId xmlns:a16="http://schemas.microsoft.com/office/drawing/2014/main" id="{03F2EB3A-6C9D-7473-9BA8-977CF3BA7B9B}"/>
              </a:ext>
            </a:extLst>
          </p:cNvPr>
          <p:cNvSpPr>
            <a:spLocks noGrp="1"/>
          </p:cNvSpPr>
          <p:nvPr>
            <p:ph type="title"/>
          </p:nvPr>
        </p:nvSpPr>
        <p:spPr>
          <a:xfrm>
            <a:off x="1775861" y="230876"/>
            <a:ext cx="9998798" cy="666736"/>
          </a:xfrm>
        </p:spPr>
        <p:txBody>
          <a:bodyPr/>
          <a:lstStyle/>
          <a:p>
            <a:r>
              <a:rPr lang="en-US" dirty="0"/>
              <a:t>From knowing to doing: Are we aligned?</a:t>
            </a:r>
          </a:p>
        </p:txBody>
      </p:sp>
    </p:spTree>
    <p:extLst>
      <p:ext uri="{BB962C8B-B14F-4D97-AF65-F5344CB8AC3E}">
        <p14:creationId xmlns:p14="http://schemas.microsoft.com/office/powerpoint/2010/main" val="422572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F1E27E-34EC-3598-E14E-2F12EF4BAA00}"/>
              </a:ext>
            </a:extLst>
          </p:cNvPr>
          <p:cNvSpPr>
            <a:spLocks noGrp="1"/>
          </p:cNvSpPr>
          <p:nvPr>
            <p:ph type="ctrTitle"/>
          </p:nvPr>
        </p:nvSpPr>
        <p:spPr>
          <a:xfrm>
            <a:off x="1134926" y="3807449"/>
            <a:ext cx="7607596" cy="2387600"/>
          </a:xfrm>
        </p:spPr>
        <p:txBody>
          <a:bodyPr/>
          <a:lstStyle/>
          <a:p>
            <a:r>
              <a:rPr lang="en-US" dirty="0"/>
              <a:t>Stakeholder mapping activity</a:t>
            </a:r>
          </a:p>
        </p:txBody>
      </p:sp>
    </p:spTree>
    <p:extLst>
      <p:ext uri="{BB962C8B-B14F-4D97-AF65-F5344CB8AC3E}">
        <p14:creationId xmlns:p14="http://schemas.microsoft.com/office/powerpoint/2010/main" val="238114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B08B9D04-80B2-81B7-F1B5-4471C3E36126}"/>
              </a:ext>
            </a:extLst>
          </p:cNvPr>
          <p:cNvGraphicFramePr>
            <a:graphicFrameLocks noGrp="1"/>
          </p:cNvGraphicFramePr>
          <p:nvPr>
            <p:ph idx="1"/>
            <p:extLst>
              <p:ext uri="{D42A27DB-BD31-4B8C-83A1-F6EECF244321}">
                <p14:modId xmlns:p14="http://schemas.microsoft.com/office/powerpoint/2010/main" val="3908002410"/>
              </p:ext>
            </p:extLst>
          </p:nvPr>
        </p:nvGraphicFramePr>
        <p:xfrm>
          <a:off x="415635" y="1316038"/>
          <a:ext cx="10686473" cy="4851400"/>
        </p:xfrm>
        <a:graphic>
          <a:graphicData uri="http://schemas.openxmlformats.org/drawingml/2006/table">
            <a:tbl>
              <a:tblPr firstRow="1" bandRow="1">
                <a:tableStyleId>{5C22544A-7EE6-4342-B048-85BDC9FD1C3A}</a:tableStyleId>
              </a:tblPr>
              <a:tblGrid>
                <a:gridCol w="1941485">
                  <a:extLst>
                    <a:ext uri="{9D8B030D-6E8A-4147-A177-3AD203B41FA5}">
                      <a16:colId xmlns:a16="http://schemas.microsoft.com/office/drawing/2014/main" val="1036428711"/>
                    </a:ext>
                  </a:extLst>
                </a:gridCol>
                <a:gridCol w="3401752">
                  <a:extLst>
                    <a:ext uri="{9D8B030D-6E8A-4147-A177-3AD203B41FA5}">
                      <a16:colId xmlns:a16="http://schemas.microsoft.com/office/drawing/2014/main" val="3334496001"/>
                    </a:ext>
                  </a:extLst>
                </a:gridCol>
                <a:gridCol w="2671618">
                  <a:extLst>
                    <a:ext uri="{9D8B030D-6E8A-4147-A177-3AD203B41FA5}">
                      <a16:colId xmlns:a16="http://schemas.microsoft.com/office/drawing/2014/main" val="3640667500"/>
                    </a:ext>
                  </a:extLst>
                </a:gridCol>
                <a:gridCol w="2671618">
                  <a:extLst>
                    <a:ext uri="{9D8B030D-6E8A-4147-A177-3AD203B41FA5}">
                      <a16:colId xmlns:a16="http://schemas.microsoft.com/office/drawing/2014/main" val="990509787"/>
                    </a:ext>
                  </a:extLst>
                </a:gridCol>
              </a:tblGrid>
              <a:tr h="370840">
                <a:tc>
                  <a:txBody>
                    <a:bodyPr/>
                    <a:lstStyle/>
                    <a:p>
                      <a:r>
                        <a:rPr lang="en-US" dirty="0"/>
                        <a:t>Role</a:t>
                      </a:r>
                    </a:p>
                  </a:txBody>
                  <a:tcPr/>
                </a:tc>
                <a:tc>
                  <a:txBody>
                    <a:bodyPr/>
                    <a:lstStyle/>
                    <a:p>
                      <a:r>
                        <a:rPr lang="en-US" dirty="0"/>
                        <a:t>What It Means</a:t>
                      </a:r>
                    </a:p>
                  </a:txBody>
                  <a:tcPr/>
                </a:tc>
                <a:tc>
                  <a:txBody>
                    <a:bodyPr/>
                    <a:lstStyle/>
                    <a:p>
                      <a:r>
                        <a:rPr lang="en-US" dirty="0"/>
                        <a:t>Key Characteristics</a:t>
                      </a:r>
                    </a:p>
                  </a:txBody>
                  <a:tcPr/>
                </a:tc>
                <a:tc>
                  <a:txBody>
                    <a:bodyPr/>
                    <a:lstStyle/>
                    <a:p>
                      <a:r>
                        <a:rPr lang="en-US" dirty="0"/>
                        <a:t>Onboarding Example</a:t>
                      </a:r>
                    </a:p>
                  </a:txBody>
                  <a:tcPr/>
                </a:tc>
                <a:extLst>
                  <a:ext uri="{0D108BD9-81ED-4DB2-BD59-A6C34878D82A}">
                    <a16:rowId xmlns:a16="http://schemas.microsoft.com/office/drawing/2014/main" val="21299568"/>
                  </a:ext>
                </a:extLst>
              </a:tr>
              <a:tr h="370840">
                <a:tc>
                  <a:txBody>
                    <a:bodyPr/>
                    <a:lstStyle/>
                    <a:p>
                      <a:r>
                        <a:rPr lang="en-US" dirty="0"/>
                        <a:t>Responsible (R)</a:t>
                      </a:r>
                    </a:p>
                  </a:txBody>
                  <a:tcPr/>
                </a:tc>
                <a:tc>
                  <a:txBody>
                    <a:bodyPr/>
                    <a:lstStyle/>
                    <a:p>
                      <a:r>
                        <a:rPr lang="en-US" dirty="0"/>
                        <a:t>The people who do the work to complete a task.</a:t>
                      </a:r>
                    </a:p>
                  </a:txBody>
                  <a:tcPr/>
                </a:tc>
                <a:tc>
                  <a:txBody>
                    <a:bodyPr/>
                    <a:lstStyle/>
                    <a:p>
                      <a:r>
                        <a:rPr lang="en-US" dirty="0"/>
                        <a:t>Multiple people possible; hands-on execution</a:t>
                      </a:r>
                    </a:p>
                  </a:txBody>
                  <a:tcPr/>
                </a:tc>
                <a:tc>
                  <a:txBody>
                    <a:bodyPr/>
                    <a:lstStyle/>
                    <a:p>
                      <a:r>
                        <a:rPr lang="en-US" dirty="0"/>
                        <a:t>Departmental onboarding contact prepares Taylor’s first-week schedule</a:t>
                      </a:r>
                    </a:p>
                  </a:txBody>
                  <a:tcPr/>
                </a:tc>
                <a:extLst>
                  <a:ext uri="{0D108BD9-81ED-4DB2-BD59-A6C34878D82A}">
                    <a16:rowId xmlns:a16="http://schemas.microsoft.com/office/drawing/2014/main" val="2574988955"/>
                  </a:ext>
                </a:extLst>
              </a:tr>
              <a:tr h="370840">
                <a:tc>
                  <a:txBody>
                    <a:bodyPr/>
                    <a:lstStyle/>
                    <a:p>
                      <a:r>
                        <a:rPr lang="en-US" dirty="0"/>
                        <a:t>Accountable (A)</a:t>
                      </a:r>
                    </a:p>
                  </a:txBody>
                  <a:tcPr/>
                </a:tc>
                <a:tc>
                  <a:txBody>
                    <a:bodyPr/>
                    <a:lstStyle/>
                    <a:p>
                      <a:r>
                        <a:rPr lang="en-US" dirty="0"/>
                        <a:t>The person who is ultimately answerable for the task being completed</a:t>
                      </a:r>
                    </a:p>
                  </a:txBody>
                  <a:tcPr/>
                </a:tc>
                <a:tc>
                  <a:txBody>
                    <a:bodyPr/>
                    <a:lstStyle/>
                    <a:p>
                      <a:r>
                        <a:rPr lang="en-US" dirty="0"/>
                        <a:t>Only one person per task; owns the outcome</a:t>
                      </a:r>
                    </a:p>
                  </a:txBody>
                  <a:tcPr/>
                </a:tc>
                <a:tc>
                  <a:txBody>
                    <a:bodyPr/>
                    <a:lstStyle/>
                    <a:p>
                      <a:r>
                        <a:rPr lang="en-US" dirty="0"/>
                        <a:t>Hiring manager is accountable for ensuring onboarding tasks are completed correctly</a:t>
                      </a:r>
                    </a:p>
                  </a:txBody>
                  <a:tcPr/>
                </a:tc>
                <a:extLst>
                  <a:ext uri="{0D108BD9-81ED-4DB2-BD59-A6C34878D82A}">
                    <a16:rowId xmlns:a16="http://schemas.microsoft.com/office/drawing/2014/main" val="2829748524"/>
                  </a:ext>
                </a:extLst>
              </a:tr>
              <a:tr h="370840">
                <a:tc>
                  <a:txBody>
                    <a:bodyPr/>
                    <a:lstStyle/>
                    <a:p>
                      <a:r>
                        <a:rPr lang="en-US" dirty="0"/>
                        <a:t>Consulted (C)</a:t>
                      </a:r>
                    </a:p>
                  </a:txBody>
                  <a:tcPr/>
                </a:tc>
                <a:tc>
                  <a:txBody>
                    <a:bodyPr/>
                    <a:lstStyle/>
                    <a:p>
                      <a:r>
                        <a:rPr lang="en-US" dirty="0"/>
                        <a:t>People who provide input, feedback, or expertise before a decision is made or task is completed</a:t>
                      </a:r>
                    </a:p>
                  </a:txBody>
                  <a:tcPr/>
                </a:tc>
                <a:tc>
                  <a:txBody>
                    <a:bodyPr/>
                    <a:lstStyle/>
                    <a:p>
                      <a:r>
                        <a:rPr lang="en-US" dirty="0"/>
                        <a:t>Two-way communication; active collaboration</a:t>
                      </a:r>
                    </a:p>
                  </a:txBody>
                  <a:tcPr/>
                </a:tc>
                <a:tc>
                  <a:txBody>
                    <a:bodyPr/>
                    <a:lstStyle/>
                    <a:p>
                      <a:r>
                        <a:rPr lang="en-US" dirty="0"/>
                        <a:t>IT may be consulted to recommend equipment setup that fits Taylor’s role</a:t>
                      </a:r>
                    </a:p>
                  </a:txBody>
                  <a:tcPr/>
                </a:tc>
                <a:extLst>
                  <a:ext uri="{0D108BD9-81ED-4DB2-BD59-A6C34878D82A}">
                    <a16:rowId xmlns:a16="http://schemas.microsoft.com/office/drawing/2014/main" val="596782938"/>
                  </a:ext>
                </a:extLst>
              </a:tr>
              <a:tr h="370840">
                <a:tc>
                  <a:txBody>
                    <a:bodyPr/>
                    <a:lstStyle/>
                    <a:p>
                      <a:r>
                        <a:rPr lang="en-US" dirty="0"/>
                        <a:t>Informed (I)</a:t>
                      </a:r>
                    </a:p>
                  </a:txBody>
                  <a:tcPr/>
                </a:tc>
                <a:tc>
                  <a:txBody>
                    <a:bodyPr/>
                    <a:lstStyle/>
                    <a:p>
                      <a:r>
                        <a:rPr lang="en-US" dirty="0"/>
                        <a:t>People who need to be kept in the loop after decisions are made or tasks are done</a:t>
                      </a:r>
                    </a:p>
                  </a:txBody>
                  <a:tcPr/>
                </a:tc>
                <a:tc>
                  <a:txBody>
                    <a:bodyPr/>
                    <a:lstStyle/>
                    <a:p>
                      <a:r>
                        <a:rPr lang="en-US" dirty="0"/>
                        <a:t>One-way communication; kept up to date</a:t>
                      </a:r>
                    </a:p>
                  </a:txBody>
                  <a:tcPr/>
                </a:tc>
                <a:tc>
                  <a:txBody>
                    <a:bodyPr/>
                    <a:lstStyle/>
                    <a:p>
                      <a:r>
                        <a:rPr lang="en-US" dirty="0"/>
                        <a:t>The supervisor is informed when Taylor’s onboarding is complete and when she is ready to begin</a:t>
                      </a:r>
                    </a:p>
                  </a:txBody>
                  <a:tcPr/>
                </a:tc>
                <a:extLst>
                  <a:ext uri="{0D108BD9-81ED-4DB2-BD59-A6C34878D82A}">
                    <a16:rowId xmlns:a16="http://schemas.microsoft.com/office/drawing/2014/main" val="2120826783"/>
                  </a:ext>
                </a:extLst>
              </a:tr>
            </a:tbl>
          </a:graphicData>
        </a:graphic>
      </p:graphicFrame>
      <p:sp>
        <p:nvSpPr>
          <p:cNvPr id="3" name="Text Placeholder 2">
            <a:extLst>
              <a:ext uri="{FF2B5EF4-FFF2-40B4-BE49-F238E27FC236}">
                <a16:creationId xmlns:a16="http://schemas.microsoft.com/office/drawing/2014/main" id="{30F1CBA4-374B-A71B-B467-B83B14E046DF}"/>
              </a:ext>
            </a:extLst>
          </p:cNvPr>
          <p:cNvSpPr>
            <a:spLocks noGrp="1"/>
          </p:cNvSpPr>
          <p:nvPr>
            <p:ph type="body" sz="quarter" idx="13"/>
          </p:nvPr>
        </p:nvSpPr>
        <p:spPr/>
        <p:txBody>
          <a:bodyPr/>
          <a:lstStyle/>
          <a:p>
            <a:r>
              <a:rPr lang="en-US" dirty="0"/>
              <a:t>In practice</a:t>
            </a:r>
          </a:p>
        </p:txBody>
      </p:sp>
      <p:sp>
        <p:nvSpPr>
          <p:cNvPr id="4" name="Slide Number Placeholder 3">
            <a:extLst>
              <a:ext uri="{FF2B5EF4-FFF2-40B4-BE49-F238E27FC236}">
                <a16:creationId xmlns:a16="http://schemas.microsoft.com/office/drawing/2014/main" id="{DAA1E555-DBFE-33B4-A5F2-8D7014D16D92}"/>
              </a:ext>
            </a:extLst>
          </p:cNvPr>
          <p:cNvSpPr>
            <a:spLocks noGrp="1"/>
          </p:cNvSpPr>
          <p:nvPr>
            <p:ph type="sldNum" sz="quarter" idx="21"/>
          </p:nvPr>
        </p:nvSpPr>
        <p:spPr/>
        <p:txBody>
          <a:bodyPr/>
          <a:lstStyle/>
          <a:p>
            <a:fld id="{9564885F-477D-A14D-B2C1-5ECAF755F313}" type="slidenum">
              <a:rPr lang="en-US" smtClean="0"/>
              <a:pPr/>
              <a:t>18</a:t>
            </a:fld>
            <a:endParaRPr lang="en-US" spc="400" dirty="0"/>
          </a:p>
        </p:txBody>
      </p:sp>
      <p:sp>
        <p:nvSpPr>
          <p:cNvPr id="5" name="Footer Placeholder 4">
            <a:extLst>
              <a:ext uri="{FF2B5EF4-FFF2-40B4-BE49-F238E27FC236}">
                <a16:creationId xmlns:a16="http://schemas.microsoft.com/office/drawing/2014/main" id="{7759C5FA-E26B-9931-F195-B96739E999FF}"/>
              </a:ext>
            </a:extLst>
          </p:cNvPr>
          <p:cNvSpPr>
            <a:spLocks noGrp="1"/>
          </p:cNvSpPr>
          <p:nvPr>
            <p:ph type="ftr" sz="quarter" idx="22"/>
          </p:nvPr>
        </p:nvSpPr>
        <p:spPr/>
        <p:txBody>
          <a:bodyPr/>
          <a:lstStyle/>
          <a:p>
            <a:endParaRPr lang="en-US" dirty="0"/>
          </a:p>
        </p:txBody>
      </p:sp>
      <p:sp>
        <p:nvSpPr>
          <p:cNvPr id="6" name="Title 5">
            <a:extLst>
              <a:ext uri="{FF2B5EF4-FFF2-40B4-BE49-F238E27FC236}">
                <a16:creationId xmlns:a16="http://schemas.microsoft.com/office/drawing/2014/main" id="{24D8E1E0-D710-2072-AFD8-5C18885CA3F2}"/>
              </a:ext>
            </a:extLst>
          </p:cNvPr>
          <p:cNvSpPr>
            <a:spLocks noGrp="1"/>
          </p:cNvSpPr>
          <p:nvPr>
            <p:ph type="title"/>
          </p:nvPr>
        </p:nvSpPr>
        <p:spPr>
          <a:xfrm>
            <a:off x="1775861" y="230876"/>
            <a:ext cx="9998798" cy="600397"/>
          </a:xfrm>
        </p:spPr>
        <p:txBody>
          <a:bodyPr/>
          <a:lstStyle/>
          <a:p>
            <a:r>
              <a:rPr lang="en-US" dirty="0"/>
              <a:t>Shared responsibility matrix (</a:t>
            </a:r>
            <a:r>
              <a:rPr lang="en-US" dirty="0" err="1"/>
              <a:t>raci</a:t>
            </a:r>
            <a:r>
              <a:rPr lang="en-US" dirty="0"/>
              <a:t>)</a:t>
            </a:r>
          </a:p>
        </p:txBody>
      </p:sp>
    </p:spTree>
    <p:extLst>
      <p:ext uri="{BB962C8B-B14F-4D97-AF65-F5344CB8AC3E}">
        <p14:creationId xmlns:p14="http://schemas.microsoft.com/office/powerpoint/2010/main" val="181249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16">
            <a:extLst>
              <a:ext uri="{FF2B5EF4-FFF2-40B4-BE49-F238E27FC236}">
                <a16:creationId xmlns:a16="http://schemas.microsoft.com/office/drawing/2014/main" id="{9C7C503D-584A-B4CE-41AC-F63458B041A8}"/>
              </a:ext>
            </a:extLst>
          </p:cNvPr>
          <p:cNvGraphicFramePr>
            <a:graphicFrameLocks noGrp="1"/>
          </p:cNvGraphicFramePr>
          <p:nvPr>
            <p:ph idx="1"/>
            <p:extLst>
              <p:ext uri="{D42A27DB-BD31-4B8C-83A1-F6EECF244321}">
                <p14:modId xmlns:p14="http://schemas.microsoft.com/office/powerpoint/2010/main" val="2769003255"/>
              </p:ext>
            </p:extLst>
          </p:nvPr>
        </p:nvGraphicFramePr>
        <p:xfrm>
          <a:off x="300359" y="1316038"/>
          <a:ext cx="11469360" cy="4953000"/>
        </p:xfrm>
        <a:graphic>
          <a:graphicData uri="http://schemas.openxmlformats.org/drawingml/2006/table">
            <a:tbl>
              <a:tblPr firstRow="1" bandRow="1">
                <a:tableStyleId>{5C22544A-7EE6-4342-B048-85BDC9FD1C3A}</a:tableStyleId>
              </a:tblPr>
              <a:tblGrid>
                <a:gridCol w="2074851">
                  <a:extLst>
                    <a:ext uri="{9D8B030D-6E8A-4147-A177-3AD203B41FA5}">
                      <a16:colId xmlns:a16="http://schemas.microsoft.com/office/drawing/2014/main" val="3271666595"/>
                    </a:ext>
                  </a:extLst>
                </a:gridCol>
                <a:gridCol w="1202109">
                  <a:extLst>
                    <a:ext uri="{9D8B030D-6E8A-4147-A177-3AD203B41FA5}">
                      <a16:colId xmlns:a16="http://schemas.microsoft.com/office/drawing/2014/main" val="2074456743"/>
                    </a:ext>
                  </a:extLst>
                </a:gridCol>
                <a:gridCol w="1638480">
                  <a:extLst>
                    <a:ext uri="{9D8B030D-6E8A-4147-A177-3AD203B41FA5}">
                      <a16:colId xmlns:a16="http://schemas.microsoft.com/office/drawing/2014/main" val="3041417267"/>
                    </a:ext>
                  </a:extLst>
                </a:gridCol>
                <a:gridCol w="1638480">
                  <a:extLst>
                    <a:ext uri="{9D8B030D-6E8A-4147-A177-3AD203B41FA5}">
                      <a16:colId xmlns:a16="http://schemas.microsoft.com/office/drawing/2014/main" val="2269986127"/>
                    </a:ext>
                  </a:extLst>
                </a:gridCol>
                <a:gridCol w="1638480">
                  <a:extLst>
                    <a:ext uri="{9D8B030D-6E8A-4147-A177-3AD203B41FA5}">
                      <a16:colId xmlns:a16="http://schemas.microsoft.com/office/drawing/2014/main" val="3560979652"/>
                    </a:ext>
                  </a:extLst>
                </a:gridCol>
                <a:gridCol w="1638480">
                  <a:extLst>
                    <a:ext uri="{9D8B030D-6E8A-4147-A177-3AD203B41FA5}">
                      <a16:colId xmlns:a16="http://schemas.microsoft.com/office/drawing/2014/main" val="111630852"/>
                    </a:ext>
                  </a:extLst>
                </a:gridCol>
                <a:gridCol w="1638480">
                  <a:extLst>
                    <a:ext uri="{9D8B030D-6E8A-4147-A177-3AD203B41FA5}">
                      <a16:colId xmlns:a16="http://schemas.microsoft.com/office/drawing/2014/main" val="692746532"/>
                    </a:ext>
                  </a:extLst>
                </a:gridCol>
              </a:tblGrid>
              <a:tr h="370840">
                <a:tc>
                  <a:txBody>
                    <a:bodyPr/>
                    <a:lstStyle/>
                    <a:p>
                      <a:r>
                        <a:rPr lang="en-US" dirty="0"/>
                        <a:t>Task</a:t>
                      </a:r>
                    </a:p>
                  </a:txBody>
                  <a:tcPr/>
                </a:tc>
                <a:tc>
                  <a:txBody>
                    <a:bodyPr/>
                    <a:lstStyle/>
                    <a:p>
                      <a:r>
                        <a:rPr lang="en-US" dirty="0"/>
                        <a:t>HR</a:t>
                      </a:r>
                    </a:p>
                  </a:txBody>
                  <a:tcPr/>
                </a:tc>
                <a:tc>
                  <a:txBody>
                    <a:bodyPr/>
                    <a:lstStyle/>
                    <a:p>
                      <a:r>
                        <a:rPr lang="en-US" dirty="0"/>
                        <a:t>Hiring Manager</a:t>
                      </a:r>
                    </a:p>
                  </a:txBody>
                  <a:tcPr/>
                </a:tc>
                <a:tc>
                  <a:txBody>
                    <a:bodyPr/>
                    <a:lstStyle/>
                    <a:p>
                      <a:r>
                        <a:rPr lang="en-US" dirty="0"/>
                        <a:t>Supervisor</a:t>
                      </a:r>
                    </a:p>
                  </a:txBody>
                  <a:tcPr/>
                </a:tc>
                <a:tc>
                  <a:txBody>
                    <a:bodyPr/>
                    <a:lstStyle/>
                    <a:p>
                      <a:r>
                        <a:rPr lang="en-US" dirty="0"/>
                        <a:t>IT</a:t>
                      </a:r>
                    </a:p>
                  </a:txBody>
                  <a:tcPr/>
                </a:tc>
                <a:tc>
                  <a:txBody>
                    <a:bodyPr/>
                    <a:lstStyle/>
                    <a:p>
                      <a:r>
                        <a:rPr lang="en-US" dirty="0"/>
                        <a:t>Unit Leader</a:t>
                      </a:r>
                    </a:p>
                  </a:txBody>
                  <a:tcPr/>
                </a:tc>
                <a:tc>
                  <a:txBody>
                    <a:bodyPr/>
                    <a:lstStyle/>
                    <a:p>
                      <a:r>
                        <a:rPr lang="en-US" dirty="0"/>
                        <a:t>New Hire</a:t>
                      </a:r>
                    </a:p>
                  </a:txBody>
                  <a:tcPr/>
                </a:tc>
                <a:extLst>
                  <a:ext uri="{0D108BD9-81ED-4DB2-BD59-A6C34878D82A}">
                    <a16:rowId xmlns:a16="http://schemas.microsoft.com/office/drawing/2014/main" val="2297424573"/>
                  </a:ext>
                </a:extLst>
              </a:tr>
              <a:tr h="370840">
                <a:tc>
                  <a:txBody>
                    <a:bodyPr/>
                    <a:lstStyle/>
                    <a:p>
                      <a:r>
                        <a:rPr lang="en-US" dirty="0"/>
                        <a:t>Process Hiring Proposal</a:t>
                      </a:r>
                    </a:p>
                  </a:txBody>
                  <a:tcPr/>
                </a:tc>
                <a:tc>
                  <a:txBody>
                    <a:bodyPr/>
                    <a:lstStyle/>
                    <a:p>
                      <a:r>
                        <a:rPr lang="en-US" dirty="0"/>
                        <a:t>C</a:t>
                      </a:r>
                    </a:p>
                  </a:txBody>
                  <a:tcPr/>
                </a:tc>
                <a:tc>
                  <a:txBody>
                    <a:bodyPr/>
                    <a:lstStyle/>
                    <a:p>
                      <a:r>
                        <a:rPr lang="en-US" dirty="0"/>
                        <a:t>R</a:t>
                      </a:r>
                    </a:p>
                  </a:txBody>
                  <a:tcPr/>
                </a:tc>
                <a:tc>
                  <a:txBody>
                    <a:bodyPr/>
                    <a:lstStyle/>
                    <a:p>
                      <a:r>
                        <a:rPr lang="en-US" dirty="0"/>
                        <a:t>C</a:t>
                      </a:r>
                    </a:p>
                  </a:txBody>
                  <a:tcPr/>
                </a:tc>
                <a:tc>
                  <a:txBody>
                    <a:bodyPr/>
                    <a:lstStyle/>
                    <a:p>
                      <a:r>
                        <a:rPr lang="en-US" dirty="0"/>
                        <a:t>I</a:t>
                      </a:r>
                    </a:p>
                  </a:txBody>
                  <a:tcPr/>
                </a:tc>
                <a:tc>
                  <a:txBody>
                    <a:bodyPr/>
                    <a:lstStyle/>
                    <a:p>
                      <a:r>
                        <a:rPr lang="en-US" dirty="0"/>
                        <a:t>I</a:t>
                      </a:r>
                    </a:p>
                  </a:txBody>
                  <a:tcPr/>
                </a:tc>
                <a:tc>
                  <a:txBody>
                    <a:bodyPr/>
                    <a:lstStyle/>
                    <a:p>
                      <a:endParaRPr lang="en-US"/>
                    </a:p>
                  </a:txBody>
                  <a:tcPr/>
                </a:tc>
                <a:extLst>
                  <a:ext uri="{0D108BD9-81ED-4DB2-BD59-A6C34878D82A}">
                    <a16:rowId xmlns:a16="http://schemas.microsoft.com/office/drawing/2014/main" val="894980909"/>
                  </a:ext>
                </a:extLst>
              </a:tr>
              <a:tr h="370840">
                <a:tc>
                  <a:txBody>
                    <a:bodyPr/>
                    <a:lstStyle/>
                    <a:p>
                      <a:r>
                        <a:rPr lang="en-US" dirty="0"/>
                        <a:t>Send Welcome Email</a:t>
                      </a:r>
                    </a:p>
                  </a:txBody>
                  <a:tcPr/>
                </a:tc>
                <a:tc>
                  <a:txBody>
                    <a:bodyPr/>
                    <a:lstStyle/>
                    <a:p>
                      <a:endParaRPr lang="en-US" dirty="0"/>
                    </a:p>
                  </a:txBody>
                  <a:tcPr/>
                </a:tc>
                <a:tc>
                  <a:txBody>
                    <a:bodyPr/>
                    <a:lstStyle/>
                    <a:p>
                      <a:r>
                        <a:rPr lang="en-US" dirty="0"/>
                        <a:t>R</a:t>
                      </a:r>
                    </a:p>
                  </a:txBody>
                  <a:tcPr/>
                </a:tc>
                <a:tc>
                  <a:txBody>
                    <a:bodyPr/>
                    <a:lstStyle/>
                    <a:p>
                      <a:r>
                        <a:rPr lang="en-US" dirty="0"/>
                        <a:t>I</a:t>
                      </a:r>
                    </a:p>
                  </a:txBody>
                  <a:tcPr/>
                </a:tc>
                <a:tc>
                  <a:txBody>
                    <a:bodyPr/>
                    <a:lstStyle/>
                    <a:p>
                      <a:endParaRPr lang="en-US" dirty="0"/>
                    </a:p>
                  </a:txBody>
                  <a:tcPr/>
                </a:tc>
                <a:tc>
                  <a:txBody>
                    <a:bodyPr/>
                    <a:lstStyle/>
                    <a:p>
                      <a:r>
                        <a:rPr lang="en-US" dirty="0"/>
                        <a:t>C</a:t>
                      </a:r>
                    </a:p>
                  </a:txBody>
                  <a:tcPr/>
                </a:tc>
                <a:tc>
                  <a:txBody>
                    <a:bodyPr/>
                    <a:lstStyle/>
                    <a:p>
                      <a:endParaRPr lang="en-US"/>
                    </a:p>
                  </a:txBody>
                  <a:tcPr/>
                </a:tc>
                <a:extLst>
                  <a:ext uri="{0D108BD9-81ED-4DB2-BD59-A6C34878D82A}">
                    <a16:rowId xmlns:a16="http://schemas.microsoft.com/office/drawing/2014/main" val="2272788992"/>
                  </a:ext>
                </a:extLst>
              </a:tr>
              <a:tr h="370840">
                <a:tc>
                  <a:txBody>
                    <a:bodyPr/>
                    <a:lstStyle/>
                    <a:p>
                      <a:r>
                        <a:rPr lang="en-US" dirty="0"/>
                        <a:t>Setup Office Space</a:t>
                      </a:r>
                    </a:p>
                  </a:txBody>
                  <a:tcPr/>
                </a:tc>
                <a:tc>
                  <a:txBody>
                    <a:bodyPr/>
                    <a:lstStyle/>
                    <a:p>
                      <a:endParaRPr lang="en-US" dirty="0"/>
                    </a:p>
                  </a:txBody>
                  <a:tcPr/>
                </a:tc>
                <a:tc>
                  <a:txBody>
                    <a:bodyPr/>
                    <a:lstStyle/>
                    <a:p>
                      <a:r>
                        <a:rPr lang="en-US" dirty="0"/>
                        <a:t>C</a:t>
                      </a:r>
                    </a:p>
                  </a:txBody>
                  <a:tcPr/>
                </a:tc>
                <a:tc>
                  <a:txBody>
                    <a:bodyPr/>
                    <a:lstStyle/>
                    <a:p>
                      <a:r>
                        <a:rPr lang="en-US" dirty="0"/>
                        <a:t>C</a:t>
                      </a:r>
                    </a:p>
                  </a:txBody>
                  <a:tcPr/>
                </a:tc>
                <a:tc>
                  <a:txBody>
                    <a:bodyPr/>
                    <a:lstStyle/>
                    <a:p>
                      <a:r>
                        <a:rPr lang="en-US" dirty="0"/>
                        <a:t>R</a:t>
                      </a:r>
                    </a:p>
                  </a:txBody>
                  <a:tcPr/>
                </a:tc>
                <a:tc>
                  <a:txBody>
                    <a:bodyPr/>
                    <a:lstStyle/>
                    <a:p>
                      <a:r>
                        <a:rPr lang="en-US" dirty="0"/>
                        <a:t>I</a:t>
                      </a:r>
                    </a:p>
                  </a:txBody>
                  <a:tcPr/>
                </a:tc>
                <a:tc>
                  <a:txBody>
                    <a:bodyPr/>
                    <a:lstStyle/>
                    <a:p>
                      <a:endParaRPr lang="en-US"/>
                    </a:p>
                  </a:txBody>
                  <a:tcPr/>
                </a:tc>
                <a:extLst>
                  <a:ext uri="{0D108BD9-81ED-4DB2-BD59-A6C34878D82A}">
                    <a16:rowId xmlns:a16="http://schemas.microsoft.com/office/drawing/2014/main" val="3460559703"/>
                  </a:ext>
                </a:extLst>
              </a:tr>
              <a:tr h="370840">
                <a:tc>
                  <a:txBody>
                    <a:bodyPr/>
                    <a:lstStyle/>
                    <a:p>
                      <a:r>
                        <a:rPr lang="en-US" dirty="0"/>
                        <a:t>Create Username (GID)</a:t>
                      </a:r>
                    </a:p>
                  </a:txBody>
                  <a:tcPr/>
                </a:tc>
                <a:tc>
                  <a:txBody>
                    <a:bodyPr/>
                    <a:lstStyle/>
                    <a:p>
                      <a:r>
                        <a:rPr lang="en-US" dirty="0"/>
                        <a:t>A</a:t>
                      </a:r>
                    </a:p>
                  </a:txBody>
                  <a:tcPr/>
                </a:tc>
                <a:tc>
                  <a:txBody>
                    <a:bodyPr/>
                    <a:lstStyle/>
                    <a:p>
                      <a:endParaRPr lang="en-US" dirty="0"/>
                    </a:p>
                  </a:txBody>
                  <a:tcPr/>
                </a:tc>
                <a:tc>
                  <a:txBody>
                    <a:bodyPr/>
                    <a:lstStyle/>
                    <a:p>
                      <a:r>
                        <a:rPr lang="en-US" dirty="0"/>
                        <a:t>R</a:t>
                      </a:r>
                    </a:p>
                  </a:txBody>
                  <a:tcPr/>
                </a:tc>
                <a:tc>
                  <a:txBody>
                    <a:bodyPr/>
                    <a:lstStyle/>
                    <a:p>
                      <a:endParaRPr lang="en-US" dirty="0"/>
                    </a:p>
                  </a:txBody>
                  <a:tcPr/>
                </a:tc>
                <a:tc>
                  <a:txBody>
                    <a:bodyPr/>
                    <a:lstStyle/>
                    <a:p>
                      <a:endParaRPr lang="en-US" dirty="0"/>
                    </a:p>
                  </a:txBody>
                  <a:tcPr/>
                </a:tc>
                <a:tc>
                  <a:txBody>
                    <a:bodyPr/>
                    <a:lstStyle/>
                    <a:p>
                      <a:r>
                        <a:rPr lang="en-US" dirty="0"/>
                        <a:t>I</a:t>
                      </a:r>
                    </a:p>
                  </a:txBody>
                  <a:tcPr/>
                </a:tc>
                <a:extLst>
                  <a:ext uri="{0D108BD9-81ED-4DB2-BD59-A6C34878D82A}">
                    <a16:rowId xmlns:a16="http://schemas.microsoft.com/office/drawing/2014/main" val="1492175877"/>
                  </a:ext>
                </a:extLst>
              </a:tr>
              <a:tr h="370840">
                <a:tc>
                  <a:txBody>
                    <a:bodyPr/>
                    <a:lstStyle/>
                    <a:p>
                      <a:r>
                        <a:rPr lang="en-US" dirty="0"/>
                        <a:t>Intro to team culture</a:t>
                      </a:r>
                    </a:p>
                  </a:txBody>
                  <a:tcPr/>
                </a:tc>
                <a:tc>
                  <a:txBody>
                    <a:bodyPr/>
                    <a:lstStyle/>
                    <a:p>
                      <a:endParaRPr lang="en-US" dirty="0"/>
                    </a:p>
                  </a:txBody>
                  <a:tcPr/>
                </a:tc>
                <a:tc>
                  <a:txBody>
                    <a:bodyPr/>
                    <a:lstStyle/>
                    <a:p>
                      <a:endParaRPr lang="en-US" dirty="0"/>
                    </a:p>
                  </a:txBody>
                  <a:tcPr/>
                </a:tc>
                <a:tc>
                  <a:txBody>
                    <a:bodyPr/>
                    <a:lstStyle/>
                    <a:p>
                      <a:r>
                        <a:rPr lang="en-US" dirty="0"/>
                        <a:t>R</a:t>
                      </a:r>
                    </a:p>
                  </a:txBody>
                  <a:tcPr/>
                </a:tc>
                <a:tc>
                  <a:txBody>
                    <a:bodyPr/>
                    <a:lstStyle/>
                    <a:p>
                      <a:endParaRPr lang="en-US" dirty="0"/>
                    </a:p>
                  </a:txBody>
                  <a:tcPr/>
                </a:tc>
                <a:tc>
                  <a:txBody>
                    <a:bodyPr/>
                    <a:lstStyle/>
                    <a:p>
                      <a:r>
                        <a:rPr lang="en-US" dirty="0"/>
                        <a:t>C</a:t>
                      </a:r>
                    </a:p>
                  </a:txBody>
                  <a:tcPr/>
                </a:tc>
                <a:tc>
                  <a:txBody>
                    <a:bodyPr/>
                    <a:lstStyle/>
                    <a:p>
                      <a:r>
                        <a:rPr lang="en-US" dirty="0"/>
                        <a:t>I</a:t>
                      </a:r>
                    </a:p>
                  </a:txBody>
                  <a:tcPr/>
                </a:tc>
                <a:extLst>
                  <a:ext uri="{0D108BD9-81ED-4DB2-BD59-A6C34878D82A}">
                    <a16:rowId xmlns:a16="http://schemas.microsoft.com/office/drawing/2014/main" val="2094274266"/>
                  </a:ext>
                </a:extLst>
              </a:tr>
              <a:tr h="370840">
                <a:tc>
                  <a:txBody>
                    <a:bodyPr/>
                    <a:lstStyle/>
                    <a:p>
                      <a:r>
                        <a:rPr lang="en-US" dirty="0"/>
                        <a:t>Request software access</a:t>
                      </a:r>
                    </a:p>
                  </a:txBody>
                  <a:tcPr/>
                </a:tc>
                <a:tc>
                  <a:txBody>
                    <a:bodyPr/>
                    <a:lstStyle/>
                    <a:p>
                      <a:endParaRPr lang="en-US" dirty="0"/>
                    </a:p>
                  </a:txBody>
                  <a:tcPr/>
                </a:tc>
                <a:tc>
                  <a:txBody>
                    <a:bodyPr/>
                    <a:lstStyle/>
                    <a:p>
                      <a:r>
                        <a:rPr lang="en-US" dirty="0"/>
                        <a:t>R</a:t>
                      </a:r>
                    </a:p>
                  </a:txBody>
                  <a:tcPr/>
                </a:tc>
                <a:tc>
                  <a:txBody>
                    <a:bodyPr/>
                    <a:lstStyle/>
                    <a:p>
                      <a:r>
                        <a:rPr lang="en-US" dirty="0"/>
                        <a:t>C</a:t>
                      </a:r>
                    </a:p>
                  </a:txBody>
                  <a:tcPr/>
                </a:tc>
                <a:tc>
                  <a:txBody>
                    <a:bodyPr/>
                    <a:lstStyle/>
                    <a:p>
                      <a:r>
                        <a:rPr lang="en-US" dirty="0"/>
                        <a:t>A</a:t>
                      </a:r>
                    </a:p>
                  </a:txBody>
                  <a:tcPr/>
                </a:tc>
                <a:tc>
                  <a:txBody>
                    <a:bodyPr/>
                    <a:lstStyle/>
                    <a:p>
                      <a:endParaRPr lang="en-US" dirty="0"/>
                    </a:p>
                  </a:txBody>
                  <a:tcPr/>
                </a:tc>
                <a:tc>
                  <a:txBody>
                    <a:bodyPr/>
                    <a:lstStyle/>
                    <a:p>
                      <a:r>
                        <a:rPr lang="en-US" dirty="0"/>
                        <a:t>I</a:t>
                      </a:r>
                    </a:p>
                  </a:txBody>
                  <a:tcPr/>
                </a:tc>
                <a:extLst>
                  <a:ext uri="{0D108BD9-81ED-4DB2-BD59-A6C34878D82A}">
                    <a16:rowId xmlns:a16="http://schemas.microsoft.com/office/drawing/2014/main" val="375867011"/>
                  </a:ext>
                </a:extLst>
              </a:tr>
              <a:tr h="370840">
                <a:tc>
                  <a:txBody>
                    <a:bodyPr/>
                    <a:lstStyle/>
                    <a:p>
                      <a:r>
                        <a:rPr lang="en-US" dirty="0"/>
                        <a:t>First week schedule</a:t>
                      </a:r>
                    </a:p>
                  </a:txBody>
                  <a:tcPr/>
                </a:tc>
                <a:tc>
                  <a:txBody>
                    <a:bodyPr/>
                    <a:lstStyle/>
                    <a:p>
                      <a:endParaRPr lang="en-US" dirty="0"/>
                    </a:p>
                  </a:txBody>
                  <a:tcPr/>
                </a:tc>
                <a:tc>
                  <a:txBody>
                    <a:bodyPr/>
                    <a:lstStyle/>
                    <a:p>
                      <a:r>
                        <a:rPr lang="en-US" dirty="0"/>
                        <a:t>C</a:t>
                      </a:r>
                    </a:p>
                  </a:txBody>
                  <a:tcPr/>
                </a:tc>
                <a:tc>
                  <a:txBody>
                    <a:bodyPr/>
                    <a:lstStyle/>
                    <a:p>
                      <a:r>
                        <a:rPr lang="en-US" dirty="0"/>
                        <a:t>R</a:t>
                      </a:r>
                    </a:p>
                  </a:txBody>
                  <a:tcPr/>
                </a:tc>
                <a:tc>
                  <a:txBody>
                    <a:bodyPr/>
                    <a:lstStyle/>
                    <a:p>
                      <a:endParaRPr lang="en-US" dirty="0"/>
                    </a:p>
                  </a:txBody>
                  <a:tcPr/>
                </a:tc>
                <a:tc>
                  <a:txBody>
                    <a:bodyPr/>
                    <a:lstStyle/>
                    <a:p>
                      <a:r>
                        <a:rPr lang="en-US" dirty="0"/>
                        <a:t>I</a:t>
                      </a:r>
                    </a:p>
                  </a:txBody>
                  <a:tcPr/>
                </a:tc>
                <a:tc>
                  <a:txBody>
                    <a:bodyPr/>
                    <a:lstStyle/>
                    <a:p>
                      <a:r>
                        <a:rPr lang="en-US" dirty="0"/>
                        <a:t>I</a:t>
                      </a:r>
                    </a:p>
                  </a:txBody>
                  <a:tcPr/>
                </a:tc>
                <a:extLst>
                  <a:ext uri="{0D108BD9-81ED-4DB2-BD59-A6C34878D82A}">
                    <a16:rowId xmlns:a16="http://schemas.microsoft.com/office/drawing/2014/main" val="2706385586"/>
                  </a:ext>
                </a:extLst>
              </a:tr>
              <a:tr h="370840">
                <a:tc>
                  <a:txBody>
                    <a:bodyPr/>
                    <a:lstStyle/>
                    <a:p>
                      <a:r>
                        <a:rPr lang="en-US" dirty="0"/>
                        <a:t>Supervisor Checklist</a:t>
                      </a:r>
                    </a:p>
                  </a:txBody>
                  <a:tcPr/>
                </a:tc>
                <a:tc>
                  <a:txBody>
                    <a:bodyPr/>
                    <a:lstStyle/>
                    <a:p>
                      <a:r>
                        <a:rPr lang="en-US" dirty="0"/>
                        <a:t>C</a:t>
                      </a:r>
                    </a:p>
                  </a:txBody>
                  <a:tcPr/>
                </a:tc>
                <a:tc>
                  <a:txBody>
                    <a:bodyPr/>
                    <a:lstStyle/>
                    <a:p>
                      <a:r>
                        <a:rPr lang="en-US" dirty="0"/>
                        <a:t>I</a:t>
                      </a:r>
                    </a:p>
                  </a:txBody>
                  <a:tcPr/>
                </a:tc>
                <a:tc>
                  <a:txBody>
                    <a:bodyPr/>
                    <a:lstStyle/>
                    <a:p>
                      <a:r>
                        <a:rPr lang="en-US" dirty="0"/>
                        <a:t>R</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20232859"/>
                  </a:ext>
                </a:extLst>
              </a:tr>
            </a:tbl>
          </a:graphicData>
        </a:graphic>
      </p:graphicFrame>
      <p:sp>
        <p:nvSpPr>
          <p:cNvPr id="16" name="Text Placeholder 15">
            <a:extLst>
              <a:ext uri="{FF2B5EF4-FFF2-40B4-BE49-F238E27FC236}">
                <a16:creationId xmlns:a16="http://schemas.microsoft.com/office/drawing/2014/main" id="{1E4CFDBD-0B24-71A3-908B-DDD33F03487B}"/>
              </a:ext>
            </a:extLst>
          </p:cNvPr>
          <p:cNvSpPr>
            <a:spLocks noGrp="1"/>
          </p:cNvSpPr>
          <p:nvPr>
            <p:ph type="body" sz="quarter" idx="13"/>
          </p:nvPr>
        </p:nvSpPr>
        <p:spPr/>
        <p:txBody>
          <a:bodyPr/>
          <a:lstStyle/>
          <a:p>
            <a:r>
              <a:rPr lang="en-US" dirty="0"/>
              <a:t>(</a:t>
            </a:r>
            <a:r>
              <a:rPr lang="en-US" dirty="0" err="1"/>
              <a:t>raci</a:t>
            </a:r>
            <a:r>
              <a:rPr lang="en-US" dirty="0"/>
              <a:t> = responsible, accountable, consulted, informed)</a:t>
            </a:r>
          </a:p>
        </p:txBody>
      </p:sp>
      <p:sp>
        <p:nvSpPr>
          <p:cNvPr id="3" name="Slide Number Placeholder 2">
            <a:extLst>
              <a:ext uri="{FF2B5EF4-FFF2-40B4-BE49-F238E27FC236}">
                <a16:creationId xmlns:a16="http://schemas.microsoft.com/office/drawing/2014/main" id="{114F3256-3834-F637-4EF9-B6E790A8278B}"/>
              </a:ext>
            </a:extLst>
          </p:cNvPr>
          <p:cNvSpPr>
            <a:spLocks noGrp="1"/>
          </p:cNvSpPr>
          <p:nvPr>
            <p:ph type="sldNum" sz="quarter" idx="21"/>
          </p:nvPr>
        </p:nvSpPr>
        <p:spPr/>
        <p:txBody>
          <a:bodyPr/>
          <a:lstStyle/>
          <a:p>
            <a:fld id="{5A640DB1-243D-164F-BD31-C408540BA241}" type="slidenum">
              <a:rPr lang="en-US" smtClean="0"/>
              <a:t>19</a:t>
            </a:fld>
            <a:endParaRPr lang="en-US" dirty="0"/>
          </a:p>
        </p:txBody>
      </p:sp>
      <p:sp>
        <p:nvSpPr>
          <p:cNvPr id="2" name="Footer Placeholder 1">
            <a:extLst>
              <a:ext uri="{FF2B5EF4-FFF2-40B4-BE49-F238E27FC236}">
                <a16:creationId xmlns:a16="http://schemas.microsoft.com/office/drawing/2014/main" id="{8138C4DB-78FB-A1C9-549D-DF213CB427A3}"/>
              </a:ext>
            </a:extLst>
          </p:cNvPr>
          <p:cNvSpPr>
            <a:spLocks noGrp="1"/>
          </p:cNvSpPr>
          <p:nvPr>
            <p:ph type="ftr" sz="quarter" idx="22"/>
          </p:nvPr>
        </p:nvSpPr>
        <p:spPr/>
        <p:txBody>
          <a:bodyPr/>
          <a:lstStyle/>
          <a:p>
            <a:endParaRPr lang="en-US" dirty="0"/>
          </a:p>
        </p:txBody>
      </p:sp>
      <p:sp>
        <p:nvSpPr>
          <p:cNvPr id="13" name="Title 12">
            <a:extLst>
              <a:ext uri="{FF2B5EF4-FFF2-40B4-BE49-F238E27FC236}">
                <a16:creationId xmlns:a16="http://schemas.microsoft.com/office/drawing/2014/main" id="{B2023C12-F8BE-CD77-3D43-8BC6B27DB274}"/>
              </a:ext>
            </a:extLst>
          </p:cNvPr>
          <p:cNvSpPr>
            <a:spLocks noGrp="1"/>
          </p:cNvSpPr>
          <p:nvPr>
            <p:ph type="title"/>
          </p:nvPr>
        </p:nvSpPr>
        <p:spPr/>
        <p:txBody>
          <a:bodyPr/>
          <a:lstStyle/>
          <a:p>
            <a:r>
              <a:rPr lang="en-US" dirty="0"/>
              <a:t>Shared responsibility matrix (</a:t>
            </a:r>
            <a:r>
              <a:rPr lang="en-US" dirty="0" err="1"/>
              <a:t>Raci</a:t>
            </a:r>
            <a:r>
              <a:rPr lang="en-US" dirty="0"/>
              <a:t>)</a:t>
            </a:r>
          </a:p>
        </p:txBody>
      </p:sp>
    </p:spTree>
    <p:extLst>
      <p:ext uri="{BB962C8B-B14F-4D97-AF65-F5344CB8AC3E}">
        <p14:creationId xmlns:p14="http://schemas.microsoft.com/office/powerpoint/2010/main" val="108955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0BBEEF-6C94-F5EB-CDA2-5831838415B7}"/>
              </a:ext>
            </a:extLst>
          </p:cNvPr>
          <p:cNvSpPr>
            <a:spLocks noGrp="1"/>
          </p:cNvSpPr>
          <p:nvPr>
            <p:ph type="ctrTitle"/>
          </p:nvPr>
        </p:nvSpPr>
        <p:spPr>
          <a:xfrm>
            <a:off x="5858359" y="2391025"/>
            <a:ext cx="6013188" cy="2387600"/>
          </a:xfrm>
        </p:spPr>
        <p:txBody>
          <a:bodyPr/>
          <a:lstStyle/>
          <a:p>
            <a:r>
              <a:rPr lang="en-US" dirty="0"/>
              <a:t>Title or divider slide — avenir next </a:t>
            </a:r>
            <a:r>
              <a:rPr lang="en-US" dirty="0" err="1"/>
              <a:t>lt</a:t>
            </a:r>
            <a:r>
              <a:rPr lang="en-US" dirty="0"/>
              <a:t> pro, demi, 36 </a:t>
            </a:r>
            <a:r>
              <a:rPr lang="en-US" dirty="0" err="1"/>
              <a:t>pt</a:t>
            </a:r>
            <a:r>
              <a:rPr lang="en-US" dirty="0"/>
              <a:t>, dark blue, all caps</a:t>
            </a:r>
          </a:p>
        </p:txBody>
      </p:sp>
      <p:sp>
        <p:nvSpPr>
          <p:cNvPr id="7" name="Subtitle 6">
            <a:extLst>
              <a:ext uri="{FF2B5EF4-FFF2-40B4-BE49-F238E27FC236}">
                <a16:creationId xmlns:a16="http://schemas.microsoft.com/office/drawing/2014/main" id="{D1454C56-FB84-7C54-FC70-9B1663EBB427}"/>
              </a:ext>
            </a:extLst>
          </p:cNvPr>
          <p:cNvSpPr>
            <a:spLocks noGrp="1"/>
          </p:cNvSpPr>
          <p:nvPr>
            <p:ph type="subTitle" idx="1"/>
          </p:nvPr>
        </p:nvSpPr>
        <p:spPr>
          <a:xfrm>
            <a:off x="5858359" y="4935971"/>
            <a:ext cx="6013188" cy="827881"/>
          </a:xfrm>
        </p:spPr>
        <p:txBody>
          <a:bodyPr/>
          <a:lstStyle/>
          <a:p>
            <a:r>
              <a:rPr lang="en-US" dirty="0"/>
              <a:t>Subtitle — avenir next </a:t>
            </a:r>
            <a:r>
              <a:rPr lang="en-US" dirty="0" err="1"/>
              <a:t>lt</a:t>
            </a:r>
            <a:r>
              <a:rPr lang="en-US" dirty="0"/>
              <a:t> pro, demi, 18 </a:t>
            </a:r>
            <a:r>
              <a:rPr lang="en-US" dirty="0" err="1"/>
              <a:t>pt</a:t>
            </a:r>
            <a:r>
              <a:rPr lang="en-US" dirty="0"/>
              <a:t>, orange, all caps</a:t>
            </a:r>
          </a:p>
        </p:txBody>
      </p:sp>
      <p:pic>
        <p:nvPicPr>
          <p:cNvPr id="18" name="Picture Placeholder 18">
            <a:extLst>
              <a:ext uri="{FF2B5EF4-FFF2-40B4-BE49-F238E27FC236}">
                <a16:creationId xmlns:a16="http://schemas.microsoft.com/office/drawing/2014/main" id="{82F6CB31-E24C-0310-3149-5E201A9C16B6}"/>
              </a:ext>
            </a:extLst>
          </p:cNvPr>
          <p:cNvPicPr>
            <a:picLocks noGrp="1" noChangeAspect="1"/>
          </p:cNvPicPr>
          <p:nvPr>
            <p:ph type="pic" sz="quarter" idx="10"/>
          </p:nvPr>
        </p:nvPicPr>
        <p:blipFill rotWithShape="1">
          <a:blip r:embed="rId2"/>
          <a:srcRect l="608" t="10698" r="36429" b="2534"/>
          <a:stretch/>
        </p:blipFill>
        <p:spPr>
          <a:xfrm>
            <a:off x="1" y="-139452"/>
            <a:ext cx="6837635" cy="6282114"/>
          </a:xfrm>
        </p:spPr>
      </p:pic>
      <p:sp>
        <p:nvSpPr>
          <p:cNvPr id="19" name="TextBox 18">
            <a:extLst>
              <a:ext uri="{FF2B5EF4-FFF2-40B4-BE49-F238E27FC236}">
                <a16:creationId xmlns:a16="http://schemas.microsoft.com/office/drawing/2014/main" id="{3052B6B3-31D0-E87E-CC72-477DDC049D2F}"/>
              </a:ext>
            </a:extLst>
          </p:cNvPr>
          <p:cNvSpPr txBox="1"/>
          <p:nvPr/>
        </p:nvSpPr>
        <p:spPr>
          <a:xfrm>
            <a:off x="0" y="0"/>
            <a:ext cx="4619134" cy="2477601"/>
          </a:xfrm>
          <a:prstGeom prst="rect">
            <a:avLst/>
          </a:prstGeom>
          <a:solidFill>
            <a:srgbClr val="FFC044"/>
          </a:solidFill>
        </p:spPr>
        <p:txBody>
          <a:bodyPr wrap="square" lIns="182880" tIns="182880" rIns="182880" bIns="182880" rtlCol="0">
            <a:spAutoFit/>
          </a:bodyPr>
          <a:lstStyle/>
          <a:p>
            <a:r>
              <a:rPr lang="en-US" sz="1600" dirty="0">
                <a:solidFill>
                  <a:schemeClr val="bg1"/>
                </a:solidFill>
                <a:latin typeface="Avenir Next LT Pro" panose="020B0504020202020204" pitchFamily="34" charset="77"/>
              </a:rPr>
              <a:t>Changing this image: </a:t>
            </a:r>
          </a:p>
          <a:p>
            <a:pPr marL="228600" indent="-228600">
              <a:buFont typeface="+mj-lt"/>
              <a:buAutoNum type="arabicPeriod"/>
            </a:pPr>
            <a:r>
              <a:rPr lang="en-US" sz="1100" dirty="0">
                <a:solidFill>
                  <a:schemeClr val="bg1"/>
                </a:solidFill>
                <a:latin typeface="Avenir Next LT Pro" panose="020B0504020202020204" pitchFamily="34" charset="77"/>
              </a:rPr>
              <a:t>To change this image, delete the existing image on this slide.</a:t>
            </a:r>
          </a:p>
          <a:p>
            <a:pPr marL="228600" indent="-228600">
              <a:buFont typeface="+mj-lt"/>
              <a:buAutoNum type="arabicPeriod"/>
            </a:pPr>
            <a:r>
              <a:rPr lang="en-US" sz="1100" dirty="0">
                <a:solidFill>
                  <a:schemeClr val="bg1"/>
                </a:solidFill>
                <a:latin typeface="Avenir Next LT Pro" panose="020B0504020202020204" pitchFamily="34" charset="77"/>
              </a:rPr>
              <a:t>Click the icon in the placeholder box and select your photo when prompted to do so.</a:t>
            </a:r>
          </a:p>
          <a:p>
            <a:pPr marL="228600" indent="-228600">
              <a:buFont typeface="+mj-lt"/>
              <a:buAutoNum type="arabicPeriod"/>
            </a:pPr>
            <a:r>
              <a:rPr lang="en-US" sz="1100" dirty="0">
                <a:solidFill>
                  <a:schemeClr val="bg1"/>
                </a:solidFill>
                <a:latin typeface="Avenir Next LT Pro" panose="020B0504020202020204" pitchFamily="34" charset="77"/>
              </a:rPr>
              <a:t>To adjust the placement of your photo, select the placeholder box and go to the “Picture Format” tab</a:t>
            </a:r>
          </a:p>
          <a:p>
            <a:pPr marL="228600" indent="-228600">
              <a:buFont typeface="+mj-lt"/>
              <a:buAutoNum type="arabicPeriod"/>
            </a:pPr>
            <a:r>
              <a:rPr lang="en-US" sz="1100" dirty="0">
                <a:solidFill>
                  <a:schemeClr val="bg1"/>
                </a:solidFill>
                <a:latin typeface="Avenir Next LT Pro" panose="020B0504020202020204" pitchFamily="34" charset="77"/>
              </a:rPr>
              <a:t>Select “Crop” and adjust the size and placement of the photo as needed.</a:t>
            </a:r>
          </a:p>
          <a:p>
            <a:pPr marL="228600" indent="-228600">
              <a:buFont typeface="+mj-lt"/>
              <a:buAutoNum type="arabicPeriod"/>
            </a:pPr>
            <a:r>
              <a:rPr lang="en-US" sz="1100" dirty="0">
                <a:solidFill>
                  <a:schemeClr val="bg1"/>
                </a:solidFill>
                <a:latin typeface="Avenir Next LT Pro" panose="020B0504020202020204" pitchFamily="34" charset="77"/>
              </a:rPr>
              <a:t>It is important that you do not change the size of the actual placeholder. If you think you have done this, on the ”Home” tab, click the “Reset” button</a:t>
            </a:r>
          </a:p>
          <a:p>
            <a:pPr marL="228600" indent="-228600">
              <a:buFont typeface="+mj-lt"/>
              <a:buAutoNum type="arabicPeriod"/>
            </a:pPr>
            <a:r>
              <a:rPr lang="en-US" sz="1100" dirty="0">
                <a:solidFill>
                  <a:schemeClr val="bg1"/>
                </a:solidFill>
                <a:latin typeface="Avenir Next LT Pro" panose="020B0504020202020204" pitchFamily="34" charset="77"/>
              </a:rPr>
              <a:t>Delete this text box.</a:t>
            </a:r>
          </a:p>
        </p:txBody>
      </p:sp>
      <p:pic>
        <p:nvPicPr>
          <p:cNvPr id="2" name="Picture 1" descr="This class connects to a learners role at Auburn by first, accomplishing the relevant elevated skill which helps to accomplish a development goal. The accomplishment of that goal helps HRD reach its mission and connects the learner to the Auburn Strategic Plan.">
            <a:extLst>
              <a:ext uri="{FF2B5EF4-FFF2-40B4-BE49-F238E27FC236}">
                <a16:creationId xmlns:a16="http://schemas.microsoft.com/office/drawing/2014/main" id="{67B78AF6-D2CD-910B-CC56-65265C976C3A}"/>
              </a:ext>
            </a:extLst>
          </p:cNvPr>
          <p:cNvPicPr>
            <a:picLocks noChangeAspect="1"/>
          </p:cNvPicPr>
          <p:nvPr/>
        </p:nvPicPr>
        <p:blipFill>
          <a:blip r:embed="rId3"/>
          <a:stretch>
            <a:fillRect/>
          </a:stretch>
        </p:blipFill>
        <p:spPr>
          <a:xfrm>
            <a:off x="0" y="-46911"/>
            <a:ext cx="12192000" cy="6858000"/>
          </a:xfrm>
          <a:prstGeom prst="rect">
            <a:avLst/>
          </a:prstGeom>
        </p:spPr>
      </p:pic>
      <p:sp>
        <p:nvSpPr>
          <p:cNvPr id="3" name="TextBox 2">
            <a:extLst>
              <a:ext uri="{FF2B5EF4-FFF2-40B4-BE49-F238E27FC236}">
                <a16:creationId xmlns:a16="http://schemas.microsoft.com/office/drawing/2014/main" id="{3046E88D-BB8A-4CCF-DC9E-A1E8952D30D3}"/>
              </a:ext>
            </a:extLst>
          </p:cNvPr>
          <p:cNvSpPr txBox="1"/>
          <p:nvPr/>
        </p:nvSpPr>
        <p:spPr>
          <a:xfrm>
            <a:off x="10113484" y="5964947"/>
            <a:ext cx="1809758"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solidFill>
                  <a:srgbClr val="0B2341"/>
                </a:solidFill>
                <a:latin typeface="Tw Cen MT" panose="020B0602020104020603" pitchFamily="34" charset="77"/>
              </a:rPr>
              <a:t>HR Conference 2025</a:t>
            </a:r>
            <a:endParaRPr kumimoji="0" lang="en-US" sz="2000" b="1" i="0" u="none" strike="noStrike" kern="1200" cap="none" spc="0" normalizeH="0" baseline="0" noProof="0" dirty="0">
              <a:ln>
                <a:noFill/>
              </a:ln>
              <a:solidFill>
                <a:srgbClr val="0B2341"/>
              </a:solidFill>
              <a:effectLst/>
              <a:uLnTx/>
              <a:uFillTx/>
              <a:latin typeface="Tw Cen MT" panose="020B0602020104020603" pitchFamily="34" charset="77"/>
              <a:ea typeface="+mn-ea"/>
              <a:cs typeface="+mn-cs"/>
            </a:endParaRPr>
          </a:p>
        </p:txBody>
      </p:sp>
    </p:spTree>
    <p:extLst>
      <p:ext uri="{BB962C8B-B14F-4D97-AF65-F5344CB8AC3E}">
        <p14:creationId xmlns:p14="http://schemas.microsoft.com/office/powerpoint/2010/main" val="409780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0CBE188-04DA-455A-809A-0CDAF6EFDE40}"/>
              </a:ext>
            </a:extLst>
          </p:cNvPr>
          <p:cNvSpPr>
            <a:spLocks noGrp="1"/>
          </p:cNvSpPr>
          <p:nvPr>
            <p:ph type="title"/>
          </p:nvPr>
        </p:nvSpPr>
        <p:spPr>
          <a:xfrm>
            <a:off x="574767" y="1896641"/>
            <a:ext cx="11077302" cy="869909"/>
          </a:xfrm>
        </p:spPr>
        <p:txBody>
          <a:bodyPr/>
          <a:lstStyle/>
          <a:p>
            <a:r>
              <a:rPr lang="en-US" sz="2800" dirty="0"/>
              <a:t>Who owns what? </a:t>
            </a:r>
            <a:br>
              <a:rPr lang="en-US" sz="2800" dirty="0"/>
            </a:br>
            <a:r>
              <a:rPr lang="en-US" sz="2800" dirty="0"/>
              <a:t>Breaking down shared accountability</a:t>
            </a:r>
          </a:p>
        </p:txBody>
      </p:sp>
    </p:spTree>
    <p:extLst>
      <p:ext uri="{BB962C8B-B14F-4D97-AF65-F5344CB8AC3E}">
        <p14:creationId xmlns:p14="http://schemas.microsoft.com/office/powerpoint/2010/main" val="5922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3196DD-C314-FCA8-A6C6-ED96484ADBBA}"/>
              </a:ext>
            </a:extLst>
          </p:cNvPr>
          <p:cNvSpPr>
            <a:spLocks noGrp="1"/>
          </p:cNvSpPr>
          <p:nvPr>
            <p:ph type="sldNum" sz="quarter" idx="21"/>
          </p:nvPr>
        </p:nvSpPr>
        <p:spPr/>
        <p:txBody>
          <a:bodyPr/>
          <a:lstStyle/>
          <a:p>
            <a:fld id="{9564885F-477D-A14D-B2C1-5ECAF755F313}" type="slidenum">
              <a:rPr lang="en-US" smtClean="0"/>
              <a:pPr/>
              <a:t>21</a:t>
            </a:fld>
            <a:endParaRPr lang="en-US" spc="400" dirty="0"/>
          </a:p>
        </p:txBody>
      </p:sp>
      <p:sp>
        <p:nvSpPr>
          <p:cNvPr id="5" name="Footer Placeholder 4">
            <a:extLst>
              <a:ext uri="{FF2B5EF4-FFF2-40B4-BE49-F238E27FC236}">
                <a16:creationId xmlns:a16="http://schemas.microsoft.com/office/drawing/2014/main" id="{54A8949F-565F-713C-5281-5B043240AD6E}"/>
              </a:ext>
            </a:extLst>
          </p:cNvPr>
          <p:cNvSpPr>
            <a:spLocks noGrp="1"/>
          </p:cNvSpPr>
          <p:nvPr>
            <p:ph type="ftr" sz="quarter" idx="22"/>
          </p:nvPr>
        </p:nvSpPr>
        <p:spPr/>
        <p:txBody>
          <a:bodyPr/>
          <a:lstStyle/>
          <a:p>
            <a:endParaRPr lang="en-US" dirty="0"/>
          </a:p>
        </p:txBody>
      </p:sp>
      <p:sp>
        <p:nvSpPr>
          <p:cNvPr id="6" name="Title 5">
            <a:extLst>
              <a:ext uri="{FF2B5EF4-FFF2-40B4-BE49-F238E27FC236}">
                <a16:creationId xmlns:a16="http://schemas.microsoft.com/office/drawing/2014/main" id="{80C513EF-EDF0-492E-11C2-6134E4F11704}"/>
              </a:ext>
            </a:extLst>
          </p:cNvPr>
          <p:cNvSpPr>
            <a:spLocks noGrp="1"/>
          </p:cNvSpPr>
          <p:nvPr>
            <p:ph type="title"/>
          </p:nvPr>
        </p:nvSpPr>
        <p:spPr/>
        <p:txBody>
          <a:bodyPr/>
          <a:lstStyle/>
          <a:p>
            <a:r>
              <a:rPr lang="en-US" dirty="0"/>
              <a:t>Departmental onboarding journey</a:t>
            </a:r>
          </a:p>
        </p:txBody>
      </p:sp>
      <p:pic>
        <p:nvPicPr>
          <p:cNvPr id="9" name="Picture 8">
            <a:extLst>
              <a:ext uri="{FF2B5EF4-FFF2-40B4-BE49-F238E27FC236}">
                <a16:creationId xmlns:a16="http://schemas.microsoft.com/office/drawing/2014/main" id="{65A0C633-F96E-432B-029C-466DAA964542}"/>
              </a:ext>
            </a:extLst>
          </p:cNvPr>
          <p:cNvPicPr>
            <a:picLocks noChangeAspect="1"/>
          </p:cNvPicPr>
          <p:nvPr/>
        </p:nvPicPr>
        <p:blipFill>
          <a:blip r:embed="rId3"/>
          <a:stretch>
            <a:fillRect/>
          </a:stretch>
        </p:blipFill>
        <p:spPr>
          <a:xfrm>
            <a:off x="1941095" y="813424"/>
            <a:ext cx="8871284" cy="52311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683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62335-57DF-3083-8890-B13CC855AE7B}"/>
              </a:ext>
            </a:extLst>
          </p:cNvPr>
          <p:cNvPicPr>
            <a:picLocks noChangeAspect="1"/>
          </p:cNvPicPr>
          <p:nvPr/>
        </p:nvPicPr>
        <p:blipFill>
          <a:blip r:embed="rId3"/>
          <a:stretch>
            <a:fillRect/>
          </a:stretch>
        </p:blipFill>
        <p:spPr>
          <a:xfrm>
            <a:off x="2191963" y="381000"/>
            <a:ext cx="3933160" cy="508320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F26B2FE1-8026-3BE9-AD4E-6FE5309D1C1E}"/>
              </a:ext>
            </a:extLst>
          </p:cNvPr>
          <p:cNvPicPr>
            <a:picLocks noChangeAspect="1"/>
          </p:cNvPicPr>
          <p:nvPr/>
        </p:nvPicPr>
        <p:blipFill>
          <a:blip r:embed="rId4"/>
          <a:stretch>
            <a:fillRect/>
          </a:stretch>
        </p:blipFill>
        <p:spPr>
          <a:xfrm>
            <a:off x="5870829" y="1189074"/>
            <a:ext cx="3933160" cy="5083206"/>
          </a:xfrm>
          <a:prstGeom prst="rect">
            <a:avLst/>
          </a:prstGeom>
          <a:ln>
            <a:noFill/>
          </a:ln>
          <a:effectLst>
            <a:outerShdw blurRad="292100" dist="139700" dir="2700000" algn="tl" rotWithShape="0">
              <a:srgbClr val="333333">
                <a:alpha val="65000"/>
              </a:srgbClr>
            </a:outerShdw>
          </a:effectLst>
        </p:spPr>
      </p:pic>
      <p:sp>
        <p:nvSpPr>
          <p:cNvPr id="2" name="Title 5">
            <a:extLst>
              <a:ext uri="{FF2B5EF4-FFF2-40B4-BE49-F238E27FC236}">
                <a16:creationId xmlns:a16="http://schemas.microsoft.com/office/drawing/2014/main" id="{60200EA2-E28A-ACD8-E764-B871E45D5CD4}"/>
              </a:ext>
            </a:extLst>
          </p:cNvPr>
          <p:cNvSpPr txBox="1">
            <a:spLocks/>
          </p:cNvSpPr>
          <p:nvPr/>
        </p:nvSpPr>
        <p:spPr>
          <a:xfrm>
            <a:off x="6985591" y="230876"/>
            <a:ext cx="4789067" cy="666736"/>
          </a:xfrm>
          <a:prstGeom prst="rect">
            <a:avLst/>
          </a:prstGeom>
        </p:spPr>
        <p:txBody>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r"/>
            <a:r>
              <a:rPr lang="en-US" dirty="0"/>
              <a:t>Onboarding checklist for supervisors</a:t>
            </a:r>
          </a:p>
        </p:txBody>
      </p:sp>
    </p:spTree>
    <p:extLst>
      <p:ext uri="{BB962C8B-B14F-4D97-AF65-F5344CB8AC3E}">
        <p14:creationId xmlns:p14="http://schemas.microsoft.com/office/powerpoint/2010/main" val="76370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C46942-9674-1A1D-C4EB-6067B5DDA3FF}"/>
              </a:ext>
            </a:extLst>
          </p:cNvPr>
          <p:cNvSpPr>
            <a:spLocks noGrp="1"/>
          </p:cNvSpPr>
          <p:nvPr>
            <p:ph type="body" sz="quarter" idx="13"/>
          </p:nvPr>
        </p:nvSpPr>
        <p:spPr>
          <a:xfrm>
            <a:off x="417341" y="731741"/>
            <a:ext cx="11357316" cy="350772"/>
          </a:xfrm>
        </p:spPr>
        <p:txBody>
          <a:bodyPr anchor="t">
            <a:normAutofit/>
          </a:bodyPr>
          <a:lstStyle/>
          <a:p>
            <a:r>
              <a:rPr lang="en-US" dirty="0"/>
              <a:t>Everyone thinks someone else owns the experience</a:t>
            </a:r>
          </a:p>
        </p:txBody>
      </p:sp>
      <p:pic>
        <p:nvPicPr>
          <p:cNvPr id="7" name="Content Placeholder 6">
            <a:extLst>
              <a:ext uri="{FF2B5EF4-FFF2-40B4-BE49-F238E27FC236}">
                <a16:creationId xmlns:a16="http://schemas.microsoft.com/office/drawing/2014/main" id="{92DCD5DE-FBA9-038C-56E6-C8FBAEBE03E3}"/>
              </a:ext>
            </a:extLst>
          </p:cNvPr>
          <p:cNvPicPr>
            <a:picLocks noGrp="1" noChangeAspect="1"/>
          </p:cNvPicPr>
          <p:nvPr>
            <p:ph idx="1"/>
          </p:nvPr>
        </p:nvPicPr>
        <p:blipFill>
          <a:blip r:embed="rId3"/>
          <a:srcRect t="21094" r="-1" b="14793"/>
          <a:stretch>
            <a:fillRect/>
          </a:stretch>
        </p:blipFill>
        <p:spPr>
          <a:xfrm>
            <a:off x="417342" y="1316646"/>
            <a:ext cx="11357316" cy="4860317"/>
          </a:xfrm>
          <a:prstGeom prst="rect">
            <a:avLst/>
          </a:prstGeom>
          <a:noFill/>
        </p:spPr>
      </p:pic>
      <p:sp>
        <p:nvSpPr>
          <p:cNvPr id="4" name="Slide Number Placeholder 3">
            <a:extLst>
              <a:ext uri="{FF2B5EF4-FFF2-40B4-BE49-F238E27FC236}">
                <a16:creationId xmlns:a16="http://schemas.microsoft.com/office/drawing/2014/main" id="{33A866BF-EECE-62C7-6AE3-280B4C37F3F8}"/>
              </a:ext>
            </a:extLst>
          </p:cNvPr>
          <p:cNvSpPr>
            <a:spLocks noGrp="1"/>
          </p:cNvSpPr>
          <p:nvPr>
            <p:ph type="sldNum" sz="quarter" idx="4"/>
          </p:nvPr>
        </p:nvSpPr>
        <p:spPr>
          <a:xfrm>
            <a:off x="364109" y="6470661"/>
            <a:ext cx="318761" cy="365125"/>
          </a:xfrm>
        </p:spPr>
        <p:txBody>
          <a:bodyPr anchor="ctr">
            <a:normAutofit/>
          </a:bodyPr>
          <a:lstStyle/>
          <a:p>
            <a:pPr>
              <a:spcAft>
                <a:spcPts val="600"/>
              </a:spcAft>
            </a:pPr>
            <a:fld id="{9564885F-477D-A14D-B2C1-5ECAF755F313}" type="slidenum">
              <a:rPr lang="en-US" smtClean="0"/>
              <a:pPr>
                <a:spcAft>
                  <a:spcPts val="600"/>
                </a:spcAft>
              </a:pPr>
              <a:t>23</a:t>
            </a:fld>
            <a:endParaRPr lang="en-US" spc="400"/>
          </a:p>
        </p:txBody>
      </p:sp>
      <p:sp>
        <p:nvSpPr>
          <p:cNvPr id="12" name="Footer Placeholder 4">
            <a:extLst>
              <a:ext uri="{FF2B5EF4-FFF2-40B4-BE49-F238E27FC236}">
                <a16:creationId xmlns:a16="http://schemas.microsoft.com/office/drawing/2014/main" id="{F887DB8D-1588-EDB4-3F16-2F65940D270B}"/>
              </a:ext>
            </a:extLst>
          </p:cNvPr>
          <p:cNvSpPr>
            <a:spLocks noGrp="1"/>
          </p:cNvSpPr>
          <p:nvPr>
            <p:ph type="ftr" sz="quarter" idx="3"/>
          </p:nvPr>
        </p:nvSpPr>
        <p:spPr>
          <a:xfrm>
            <a:off x="753446" y="6459579"/>
            <a:ext cx="7617506" cy="385538"/>
          </a:xfrm>
        </p:spPr>
        <p:txBody>
          <a:bodyPr/>
          <a:lstStyle/>
          <a:p>
            <a:endParaRPr lang="en-US"/>
          </a:p>
        </p:txBody>
      </p:sp>
      <p:sp>
        <p:nvSpPr>
          <p:cNvPr id="6" name="Title 5">
            <a:extLst>
              <a:ext uri="{FF2B5EF4-FFF2-40B4-BE49-F238E27FC236}">
                <a16:creationId xmlns:a16="http://schemas.microsoft.com/office/drawing/2014/main" id="{F1A7E311-7C82-54DA-64BB-94E10939D0F5}"/>
              </a:ext>
            </a:extLst>
          </p:cNvPr>
          <p:cNvSpPr>
            <a:spLocks noGrp="1"/>
          </p:cNvSpPr>
          <p:nvPr>
            <p:ph type="title"/>
          </p:nvPr>
        </p:nvSpPr>
        <p:spPr>
          <a:xfrm>
            <a:off x="417341" y="338458"/>
            <a:ext cx="11357316" cy="869909"/>
          </a:xfrm>
        </p:spPr>
        <p:txBody>
          <a:bodyPr anchor="t">
            <a:normAutofit/>
          </a:bodyPr>
          <a:lstStyle/>
          <a:p>
            <a:r>
              <a:rPr lang="en-US" dirty="0"/>
              <a:t>The disconnect dilemma</a:t>
            </a:r>
          </a:p>
        </p:txBody>
      </p:sp>
    </p:spTree>
    <p:extLst>
      <p:ext uri="{BB962C8B-B14F-4D97-AF65-F5344CB8AC3E}">
        <p14:creationId xmlns:p14="http://schemas.microsoft.com/office/powerpoint/2010/main" val="48408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52C9630-5E22-6BD3-73C6-27410AA67DDA}"/>
              </a:ext>
            </a:extLst>
          </p:cNvPr>
          <p:cNvSpPr>
            <a:spLocks noGrp="1"/>
          </p:cNvSpPr>
          <p:nvPr>
            <p:ph type="body" sz="quarter" idx="14"/>
          </p:nvPr>
        </p:nvSpPr>
        <p:spPr>
          <a:xfrm>
            <a:off x="1775857" y="1785013"/>
            <a:ext cx="5342859" cy="4122275"/>
          </a:xfrm>
        </p:spPr>
        <p:txBody>
          <a:bodyPr/>
          <a:lstStyle/>
          <a:p>
            <a:pPr>
              <a:buFont typeface="Wingdings" panose="05000000000000000000" pitchFamily="2" charset="2"/>
              <a:buChar char="ü"/>
            </a:pPr>
            <a:r>
              <a:rPr lang="en-US" sz="2400" dirty="0"/>
              <a:t>Laptop delivered</a:t>
            </a:r>
          </a:p>
          <a:p>
            <a:pPr marL="0" indent="0">
              <a:buNone/>
            </a:pPr>
            <a:endParaRPr lang="en-US" sz="2400" dirty="0"/>
          </a:p>
          <a:p>
            <a:pPr>
              <a:buFont typeface="Wingdings" panose="05000000000000000000" pitchFamily="2" charset="2"/>
              <a:buChar char="ü"/>
            </a:pPr>
            <a:r>
              <a:rPr lang="en-US" sz="2400" dirty="0"/>
              <a:t>System access granted</a:t>
            </a:r>
          </a:p>
          <a:p>
            <a:pPr marL="0" indent="0">
              <a:buNone/>
            </a:pPr>
            <a:endParaRPr lang="en-US" sz="2400" dirty="0"/>
          </a:p>
          <a:p>
            <a:pPr>
              <a:buFont typeface="Wingdings" panose="05000000000000000000" pitchFamily="2" charset="2"/>
              <a:buChar char="ü"/>
            </a:pPr>
            <a:r>
              <a:rPr lang="en-US" sz="2400" dirty="0"/>
              <a:t>Office space reserved</a:t>
            </a:r>
          </a:p>
          <a:p>
            <a:pPr marL="0" indent="0">
              <a:buNone/>
            </a:pPr>
            <a:endParaRPr lang="en-US" sz="2400" dirty="0"/>
          </a:p>
          <a:p>
            <a:pPr>
              <a:buFont typeface="Wingdings" panose="05000000000000000000" pitchFamily="2" charset="2"/>
              <a:buChar char="ü"/>
            </a:pPr>
            <a:r>
              <a:rPr lang="en-US" sz="2400" dirty="0"/>
              <a:t>Name plate ordered</a:t>
            </a:r>
          </a:p>
          <a:p>
            <a:pPr marL="0" indent="0">
              <a:buNone/>
            </a:pPr>
            <a:endParaRPr lang="en-US" sz="2400" dirty="0"/>
          </a:p>
          <a:p>
            <a:pPr>
              <a:buFont typeface="Wingdings" panose="05000000000000000000" pitchFamily="2" charset="2"/>
              <a:buChar char="ü"/>
            </a:pPr>
            <a:r>
              <a:rPr lang="en-US" sz="2400" dirty="0"/>
              <a:t>Welcome email sent</a:t>
            </a:r>
          </a:p>
          <a:p>
            <a:pPr marL="0" indent="0">
              <a:buNone/>
            </a:pPr>
            <a:endParaRPr lang="en-US" sz="2400" dirty="0"/>
          </a:p>
          <a:p>
            <a:pPr>
              <a:buFont typeface="Wingdings" panose="05000000000000000000" pitchFamily="2" charset="2"/>
              <a:buChar char="ü"/>
            </a:pPr>
            <a:r>
              <a:rPr lang="en-US" sz="2400" dirty="0"/>
              <a:t>Trainings scheduled</a:t>
            </a:r>
          </a:p>
          <a:p>
            <a:pPr marL="0" indent="0">
              <a:buNone/>
            </a:pPr>
            <a:endParaRPr lang="en-US" sz="1600" dirty="0"/>
          </a:p>
        </p:txBody>
      </p:sp>
      <p:sp>
        <p:nvSpPr>
          <p:cNvPr id="10" name="Text Placeholder 9">
            <a:extLst>
              <a:ext uri="{FF2B5EF4-FFF2-40B4-BE49-F238E27FC236}">
                <a16:creationId xmlns:a16="http://schemas.microsoft.com/office/drawing/2014/main" id="{E59A1E44-93E4-89EA-68C5-66971BB5EEE2}"/>
              </a:ext>
            </a:extLst>
          </p:cNvPr>
          <p:cNvSpPr>
            <a:spLocks noGrp="1"/>
          </p:cNvSpPr>
          <p:nvPr>
            <p:ph type="body" sz="quarter" idx="16"/>
          </p:nvPr>
        </p:nvSpPr>
        <p:spPr>
          <a:xfrm>
            <a:off x="1129083" y="1216998"/>
            <a:ext cx="3984343" cy="548640"/>
          </a:xfrm>
        </p:spPr>
        <p:txBody>
          <a:bodyPr/>
          <a:lstStyle/>
          <a:p>
            <a:r>
              <a:rPr lang="en-US" sz="2400" dirty="0">
                <a:solidFill>
                  <a:schemeClr val="accent3"/>
                </a:solidFill>
              </a:rPr>
              <a:t>Tasks Completed</a:t>
            </a:r>
          </a:p>
          <a:p>
            <a:endParaRPr lang="en-US" sz="1800" dirty="0"/>
          </a:p>
        </p:txBody>
      </p:sp>
      <p:sp>
        <p:nvSpPr>
          <p:cNvPr id="11" name="Title 10">
            <a:extLst>
              <a:ext uri="{FF2B5EF4-FFF2-40B4-BE49-F238E27FC236}">
                <a16:creationId xmlns:a16="http://schemas.microsoft.com/office/drawing/2014/main" id="{82505D33-3F27-5AA4-CD59-92D0AAE707A1}"/>
              </a:ext>
            </a:extLst>
          </p:cNvPr>
          <p:cNvSpPr>
            <a:spLocks noGrp="1"/>
          </p:cNvSpPr>
          <p:nvPr>
            <p:ph type="title"/>
          </p:nvPr>
        </p:nvSpPr>
        <p:spPr>
          <a:xfrm>
            <a:off x="1775859" y="230876"/>
            <a:ext cx="8293692" cy="666736"/>
          </a:xfrm>
        </p:spPr>
        <p:txBody>
          <a:bodyPr/>
          <a:lstStyle/>
          <a:p>
            <a:r>
              <a:rPr lang="en-US" dirty="0"/>
              <a:t>The Accountability gap in onboarding</a:t>
            </a:r>
          </a:p>
        </p:txBody>
      </p:sp>
      <p:sp>
        <p:nvSpPr>
          <p:cNvPr id="5" name="Slide Number Placeholder 4">
            <a:extLst>
              <a:ext uri="{FF2B5EF4-FFF2-40B4-BE49-F238E27FC236}">
                <a16:creationId xmlns:a16="http://schemas.microsoft.com/office/drawing/2014/main" id="{99E5DA0C-8E56-2502-635C-56862A435196}"/>
              </a:ext>
            </a:extLst>
          </p:cNvPr>
          <p:cNvSpPr>
            <a:spLocks noGrp="1"/>
          </p:cNvSpPr>
          <p:nvPr>
            <p:ph type="sldNum" sz="quarter" idx="4"/>
          </p:nvPr>
        </p:nvSpPr>
        <p:spPr/>
        <p:txBody>
          <a:bodyPr/>
          <a:lstStyle/>
          <a:p>
            <a:fld id="{9564885F-477D-A14D-B2C1-5ECAF755F313}" type="slidenum">
              <a:rPr lang="en-US" smtClean="0"/>
              <a:pPr/>
              <a:t>24</a:t>
            </a:fld>
            <a:endParaRPr lang="en-US" dirty="0"/>
          </a:p>
        </p:txBody>
      </p:sp>
      <p:pic>
        <p:nvPicPr>
          <p:cNvPr id="23" name="Picture 22">
            <a:extLst>
              <a:ext uri="{FF2B5EF4-FFF2-40B4-BE49-F238E27FC236}">
                <a16:creationId xmlns:a16="http://schemas.microsoft.com/office/drawing/2014/main" id="{CF1E9049-DD01-0DBB-7F1B-93A8BF6D413E}"/>
              </a:ext>
            </a:extLst>
          </p:cNvPr>
          <p:cNvPicPr>
            <a:picLocks noChangeAspect="1"/>
          </p:cNvPicPr>
          <p:nvPr/>
        </p:nvPicPr>
        <p:blipFill>
          <a:blip r:embed="rId3"/>
          <a:stretch>
            <a:fillRect/>
          </a:stretch>
        </p:blipFill>
        <p:spPr>
          <a:xfrm>
            <a:off x="5968411" y="1371600"/>
            <a:ext cx="5666028" cy="4655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218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8477685A-0D4C-EFA4-8E4C-E279116818F7}"/>
              </a:ext>
            </a:extLst>
          </p:cNvPr>
          <p:cNvGraphicFramePr>
            <a:graphicFrameLocks noGrp="1"/>
          </p:cNvGraphicFramePr>
          <p:nvPr>
            <p:ph idx="1"/>
            <p:extLst>
              <p:ext uri="{D42A27DB-BD31-4B8C-83A1-F6EECF244321}">
                <p14:modId xmlns:p14="http://schemas.microsoft.com/office/powerpoint/2010/main" val="1862537633"/>
              </p:ext>
            </p:extLst>
          </p:nvPr>
        </p:nvGraphicFramePr>
        <p:xfrm>
          <a:off x="417513" y="1874520"/>
          <a:ext cx="11356974" cy="3108960"/>
        </p:xfrm>
        <a:graphic>
          <a:graphicData uri="http://schemas.openxmlformats.org/drawingml/2006/table">
            <a:tbl>
              <a:tblPr firstRow="1" bandRow="1">
                <a:tableStyleId>{5C22544A-7EE6-4342-B048-85BDC9FD1C3A}</a:tableStyleId>
              </a:tblPr>
              <a:tblGrid>
                <a:gridCol w="5678487">
                  <a:extLst>
                    <a:ext uri="{9D8B030D-6E8A-4147-A177-3AD203B41FA5}">
                      <a16:colId xmlns:a16="http://schemas.microsoft.com/office/drawing/2014/main" val="3556622794"/>
                    </a:ext>
                  </a:extLst>
                </a:gridCol>
                <a:gridCol w="5678487">
                  <a:extLst>
                    <a:ext uri="{9D8B030D-6E8A-4147-A177-3AD203B41FA5}">
                      <a16:colId xmlns:a16="http://schemas.microsoft.com/office/drawing/2014/main" val="1450230616"/>
                    </a:ext>
                  </a:extLst>
                </a:gridCol>
              </a:tblGrid>
              <a:tr h="370840">
                <a:tc>
                  <a:txBody>
                    <a:bodyPr/>
                    <a:lstStyle/>
                    <a:p>
                      <a:r>
                        <a:rPr lang="en-US" sz="2400" dirty="0"/>
                        <a:t>Task Completion</a:t>
                      </a:r>
                    </a:p>
                  </a:txBody>
                  <a:tcPr/>
                </a:tc>
                <a:tc>
                  <a:txBody>
                    <a:bodyPr/>
                    <a:lstStyle/>
                    <a:p>
                      <a:r>
                        <a:rPr lang="en-US" sz="2400" dirty="0"/>
                        <a:t>Experience Delivery</a:t>
                      </a:r>
                    </a:p>
                  </a:txBody>
                  <a:tcPr/>
                </a:tc>
                <a:extLst>
                  <a:ext uri="{0D108BD9-81ED-4DB2-BD59-A6C34878D82A}">
                    <a16:rowId xmlns:a16="http://schemas.microsoft.com/office/drawing/2014/main" val="3187251866"/>
                  </a:ext>
                </a:extLst>
              </a:tr>
              <a:tr h="370840">
                <a:tc>
                  <a:txBody>
                    <a:bodyPr/>
                    <a:lstStyle/>
                    <a:p>
                      <a:r>
                        <a:rPr lang="en-US" sz="2400" dirty="0"/>
                        <a:t>Activity-Focused</a:t>
                      </a:r>
                    </a:p>
                  </a:txBody>
                  <a:tcPr/>
                </a:tc>
                <a:tc>
                  <a:txBody>
                    <a:bodyPr/>
                    <a:lstStyle/>
                    <a:p>
                      <a:r>
                        <a:rPr lang="en-US" sz="2400" dirty="0"/>
                        <a:t>Outcome and Emotion Focused</a:t>
                      </a:r>
                    </a:p>
                  </a:txBody>
                  <a:tcPr/>
                </a:tc>
                <a:extLst>
                  <a:ext uri="{0D108BD9-81ED-4DB2-BD59-A6C34878D82A}">
                    <a16:rowId xmlns:a16="http://schemas.microsoft.com/office/drawing/2014/main" val="1530767931"/>
                  </a:ext>
                </a:extLst>
              </a:tr>
              <a:tr h="370840">
                <a:tc>
                  <a:txBody>
                    <a:bodyPr/>
                    <a:lstStyle/>
                    <a:p>
                      <a:r>
                        <a:rPr lang="en-US" sz="2400" dirty="0"/>
                        <a:t>Transactional</a:t>
                      </a:r>
                    </a:p>
                  </a:txBody>
                  <a:tcPr/>
                </a:tc>
                <a:tc>
                  <a:txBody>
                    <a:bodyPr/>
                    <a:lstStyle/>
                    <a:p>
                      <a:r>
                        <a:rPr lang="en-US" sz="2400" dirty="0"/>
                        <a:t>Relational</a:t>
                      </a:r>
                    </a:p>
                  </a:txBody>
                  <a:tcPr/>
                </a:tc>
                <a:extLst>
                  <a:ext uri="{0D108BD9-81ED-4DB2-BD59-A6C34878D82A}">
                    <a16:rowId xmlns:a16="http://schemas.microsoft.com/office/drawing/2014/main" val="963906809"/>
                  </a:ext>
                </a:extLst>
              </a:tr>
              <a:tr h="370840">
                <a:tc>
                  <a:txBody>
                    <a:bodyPr/>
                    <a:lstStyle/>
                    <a:p>
                      <a:r>
                        <a:rPr lang="en-US" sz="2400" dirty="0"/>
                        <a:t>Assigned to individuals</a:t>
                      </a:r>
                    </a:p>
                  </a:txBody>
                  <a:tcPr/>
                </a:tc>
                <a:tc>
                  <a:txBody>
                    <a:bodyPr/>
                    <a:lstStyle/>
                    <a:p>
                      <a:r>
                        <a:rPr lang="en-US" sz="2400" dirty="0"/>
                        <a:t>Shared across teams</a:t>
                      </a:r>
                    </a:p>
                  </a:txBody>
                  <a:tcPr/>
                </a:tc>
                <a:extLst>
                  <a:ext uri="{0D108BD9-81ED-4DB2-BD59-A6C34878D82A}">
                    <a16:rowId xmlns:a16="http://schemas.microsoft.com/office/drawing/2014/main" val="373937379"/>
                  </a:ext>
                </a:extLst>
              </a:tr>
              <a:tr h="370840">
                <a:tc>
                  <a:txBody>
                    <a:bodyPr/>
                    <a:lstStyle/>
                    <a:p>
                      <a:r>
                        <a:rPr lang="en-US" sz="2400" dirty="0"/>
                        <a:t>Often automated</a:t>
                      </a:r>
                    </a:p>
                  </a:txBody>
                  <a:tcPr/>
                </a:tc>
                <a:tc>
                  <a:txBody>
                    <a:bodyPr/>
                    <a:lstStyle/>
                    <a:p>
                      <a:r>
                        <a:rPr lang="en-US" sz="2400" dirty="0"/>
                        <a:t>Requires intentional design</a:t>
                      </a:r>
                    </a:p>
                  </a:txBody>
                  <a:tcPr/>
                </a:tc>
                <a:extLst>
                  <a:ext uri="{0D108BD9-81ED-4DB2-BD59-A6C34878D82A}">
                    <a16:rowId xmlns:a16="http://schemas.microsoft.com/office/drawing/2014/main" val="2444633433"/>
                  </a:ext>
                </a:extLst>
              </a:tr>
              <a:tr h="370840">
                <a:tc>
                  <a:txBody>
                    <a:bodyPr/>
                    <a:lstStyle/>
                    <a:p>
                      <a:r>
                        <a:rPr lang="en-US" sz="2400" dirty="0"/>
                        <a:t>Measured by checklists</a:t>
                      </a:r>
                    </a:p>
                  </a:txBody>
                  <a:tcPr/>
                </a:tc>
                <a:tc>
                  <a:txBody>
                    <a:bodyPr/>
                    <a:lstStyle/>
                    <a:p>
                      <a:r>
                        <a:rPr lang="en-US" sz="2400" dirty="0"/>
                        <a:t>Measured by perception (e.g. surveys, retention, engagement)</a:t>
                      </a:r>
                    </a:p>
                  </a:txBody>
                  <a:tcPr/>
                </a:tc>
                <a:extLst>
                  <a:ext uri="{0D108BD9-81ED-4DB2-BD59-A6C34878D82A}">
                    <a16:rowId xmlns:a16="http://schemas.microsoft.com/office/drawing/2014/main" val="3725134713"/>
                  </a:ext>
                </a:extLst>
              </a:tr>
            </a:tbl>
          </a:graphicData>
        </a:graphic>
      </p:graphicFrame>
      <p:sp>
        <p:nvSpPr>
          <p:cNvPr id="7" name="Slide Number Placeholder 6">
            <a:extLst>
              <a:ext uri="{FF2B5EF4-FFF2-40B4-BE49-F238E27FC236}">
                <a16:creationId xmlns:a16="http://schemas.microsoft.com/office/drawing/2014/main" id="{A5186EC0-87EB-FF4C-B8A5-3B3E5E300C3A}"/>
              </a:ext>
            </a:extLst>
          </p:cNvPr>
          <p:cNvSpPr>
            <a:spLocks noGrp="1"/>
          </p:cNvSpPr>
          <p:nvPr>
            <p:ph type="sldNum" sz="quarter" idx="4"/>
          </p:nvPr>
        </p:nvSpPr>
        <p:spPr/>
        <p:txBody>
          <a:bodyPr/>
          <a:lstStyle/>
          <a:p>
            <a:fld id="{9564885F-477D-A14D-B2C1-5ECAF755F313}" type="slidenum">
              <a:rPr lang="en-LT" smtClean="0"/>
              <a:pPr/>
              <a:t>25</a:t>
            </a:fld>
            <a:endParaRPr lang="en-LT" dirty="0"/>
          </a:p>
        </p:txBody>
      </p:sp>
      <p:sp>
        <p:nvSpPr>
          <p:cNvPr id="6" name="Footer Placeholder 5">
            <a:extLst>
              <a:ext uri="{FF2B5EF4-FFF2-40B4-BE49-F238E27FC236}">
                <a16:creationId xmlns:a16="http://schemas.microsoft.com/office/drawing/2014/main" id="{44E77CA8-E86B-5AB7-5BC7-4673C83A9D5F}"/>
              </a:ext>
            </a:extLst>
          </p:cNvPr>
          <p:cNvSpPr>
            <a:spLocks noGrp="1"/>
          </p:cNvSpPr>
          <p:nvPr>
            <p:ph type="ftr" sz="quarter" idx="3"/>
          </p:nvPr>
        </p:nvSpPr>
        <p:spPr/>
        <p:txBody>
          <a:bodyPr/>
          <a:lstStyle/>
          <a:p>
            <a:endParaRPr lang="en-US" dirty="0"/>
          </a:p>
        </p:txBody>
      </p:sp>
      <p:sp>
        <p:nvSpPr>
          <p:cNvPr id="8" name="Title 7">
            <a:extLst>
              <a:ext uri="{FF2B5EF4-FFF2-40B4-BE49-F238E27FC236}">
                <a16:creationId xmlns:a16="http://schemas.microsoft.com/office/drawing/2014/main" id="{89BD574B-0663-2458-4BF1-AAAA70B616C2}"/>
              </a:ext>
            </a:extLst>
          </p:cNvPr>
          <p:cNvSpPr>
            <a:spLocks noGrp="1"/>
          </p:cNvSpPr>
          <p:nvPr>
            <p:ph type="title"/>
          </p:nvPr>
        </p:nvSpPr>
        <p:spPr/>
        <p:txBody>
          <a:bodyPr/>
          <a:lstStyle/>
          <a:p>
            <a:r>
              <a:rPr lang="en-US" dirty="0"/>
              <a:t>Task completion vs. experience delivery: what’s the difference?</a:t>
            </a:r>
          </a:p>
        </p:txBody>
      </p:sp>
    </p:spTree>
    <p:extLst>
      <p:ext uri="{BB962C8B-B14F-4D97-AF65-F5344CB8AC3E}">
        <p14:creationId xmlns:p14="http://schemas.microsoft.com/office/powerpoint/2010/main" val="11464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0CBE188-04DA-455A-809A-0CDAF6EFDE40}"/>
              </a:ext>
            </a:extLst>
          </p:cNvPr>
          <p:cNvSpPr>
            <a:spLocks noGrp="1"/>
          </p:cNvSpPr>
          <p:nvPr>
            <p:ph type="title"/>
          </p:nvPr>
        </p:nvSpPr>
        <p:spPr>
          <a:xfrm>
            <a:off x="574767" y="1896641"/>
            <a:ext cx="11077302" cy="869909"/>
          </a:xfrm>
        </p:spPr>
        <p:txBody>
          <a:bodyPr/>
          <a:lstStyle/>
          <a:p>
            <a:r>
              <a:rPr lang="en-US" sz="2800" dirty="0"/>
              <a:t>Why experience ownership matters</a:t>
            </a:r>
          </a:p>
        </p:txBody>
      </p:sp>
      <p:sp>
        <p:nvSpPr>
          <p:cNvPr id="13" name="Text Placeholder 12">
            <a:extLst>
              <a:ext uri="{FF2B5EF4-FFF2-40B4-BE49-F238E27FC236}">
                <a16:creationId xmlns:a16="http://schemas.microsoft.com/office/drawing/2014/main" id="{1A1CA69E-01DC-6470-94A9-78BB7FBE8FE8}"/>
              </a:ext>
            </a:extLst>
          </p:cNvPr>
          <p:cNvSpPr>
            <a:spLocks noGrp="1"/>
          </p:cNvSpPr>
          <p:nvPr>
            <p:ph type="body" sz="quarter" idx="10"/>
          </p:nvPr>
        </p:nvSpPr>
        <p:spPr>
          <a:xfrm>
            <a:off x="2458720" y="3098800"/>
            <a:ext cx="7376160" cy="330200"/>
          </a:xfrm>
        </p:spPr>
        <p:txBody>
          <a:bodyPr/>
          <a:lstStyle/>
          <a:p>
            <a:r>
              <a:rPr lang="en-US" sz="2400" dirty="0"/>
              <a:t>We often assume that completing a task means the box is checked. However, onboarding isn’t a checklist – it is a trust-building journey.</a:t>
            </a:r>
          </a:p>
        </p:txBody>
      </p:sp>
    </p:spTree>
    <p:extLst>
      <p:ext uri="{BB962C8B-B14F-4D97-AF65-F5344CB8AC3E}">
        <p14:creationId xmlns:p14="http://schemas.microsoft.com/office/powerpoint/2010/main" val="410021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8477685A-0D4C-EFA4-8E4C-E279116818F7}"/>
              </a:ext>
            </a:extLst>
          </p:cNvPr>
          <p:cNvGraphicFramePr>
            <a:graphicFrameLocks noGrp="1"/>
          </p:cNvGraphicFramePr>
          <p:nvPr>
            <p:ph idx="1"/>
            <p:extLst>
              <p:ext uri="{D42A27DB-BD31-4B8C-83A1-F6EECF244321}">
                <p14:modId xmlns:p14="http://schemas.microsoft.com/office/powerpoint/2010/main" val="2761166266"/>
              </p:ext>
            </p:extLst>
          </p:nvPr>
        </p:nvGraphicFramePr>
        <p:xfrm>
          <a:off x="417513" y="1874520"/>
          <a:ext cx="11356974" cy="4297680"/>
        </p:xfrm>
        <a:graphic>
          <a:graphicData uri="http://schemas.openxmlformats.org/drawingml/2006/table">
            <a:tbl>
              <a:tblPr firstRow="1" bandRow="1">
                <a:tableStyleId>{5C22544A-7EE6-4342-B048-85BDC9FD1C3A}</a:tableStyleId>
              </a:tblPr>
              <a:tblGrid>
                <a:gridCol w="3785658">
                  <a:extLst>
                    <a:ext uri="{9D8B030D-6E8A-4147-A177-3AD203B41FA5}">
                      <a16:colId xmlns:a16="http://schemas.microsoft.com/office/drawing/2014/main" val="3556622794"/>
                    </a:ext>
                  </a:extLst>
                </a:gridCol>
                <a:gridCol w="3785658">
                  <a:extLst>
                    <a:ext uri="{9D8B030D-6E8A-4147-A177-3AD203B41FA5}">
                      <a16:colId xmlns:a16="http://schemas.microsoft.com/office/drawing/2014/main" val="1450230616"/>
                    </a:ext>
                  </a:extLst>
                </a:gridCol>
                <a:gridCol w="3785658">
                  <a:extLst>
                    <a:ext uri="{9D8B030D-6E8A-4147-A177-3AD203B41FA5}">
                      <a16:colId xmlns:a16="http://schemas.microsoft.com/office/drawing/2014/main" val="2827857380"/>
                    </a:ext>
                  </a:extLst>
                </a:gridCol>
              </a:tblGrid>
              <a:tr h="370840">
                <a:tc>
                  <a:txBody>
                    <a:bodyPr/>
                    <a:lstStyle/>
                    <a:p>
                      <a:r>
                        <a:rPr lang="en-US" sz="2400" dirty="0"/>
                        <a:t>Onboarding Element</a:t>
                      </a:r>
                    </a:p>
                  </a:txBody>
                  <a:tcPr/>
                </a:tc>
                <a:tc>
                  <a:txBody>
                    <a:bodyPr/>
                    <a:lstStyle/>
                    <a:p>
                      <a:r>
                        <a:rPr lang="en-US" sz="2400" dirty="0"/>
                        <a:t>Task Owner</a:t>
                      </a:r>
                    </a:p>
                  </a:txBody>
                  <a:tcPr/>
                </a:tc>
                <a:tc>
                  <a:txBody>
                    <a:bodyPr/>
                    <a:lstStyle/>
                    <a:p>
                      <a:r>
                        <a:rPr lang="en-US" sz="2400" dirty="0"/>
                        <a:t>Experience Leader</a:t>
                      </a:r>
                    </a:p>
                  </a:txBody>
                  <a:tcPr/>
                </a:tc>
                <a:extLst>
                  <a:ext uri="{0D108BD9-81ED-4DB2-BD59-A6C34878D82A}">
                    <a16:rowId xmlns:a16="http://schemas.microsoft.com/office/drawing/2014/main" val="3187251866"/>
                  </a:ext>
                </a:extLst>
              </a:tr>
              <a:tr h="370840">
                <a:tc>
                  <a:txBody>
                    <a:bodyPr/>
                    <a:lstStyle/>
                    <a:p>
                      <a:r>
                        <a:rPr lang="en-US" sz="2400" dirty="0"/>
                        <a:t>Onboarding task completion</a:t>
                      </a:r>
                    </a:p>
                  </a:txBody>
                  <a:tcPr/>
                </a:tc>
                <a:tc>
                  <a:txBody>
                    <a:bodyPr/>
                    <a:lstStyle/>
                    <a:p>
                      <a:r>
                        <a:rPr lang="en-US" sz="2400" dirty="0"/>
                        <a:t>New Employee</a:t>
                      </a:r>
                    </a:p>
                  </a:txBody>
                  <a:tcPr/>
                </a:tc>
                <a:tc>
                  <a:txBody>
                    <a:bodyPr/>
                    <a:lstStyle/>
                    <a:p>
                      <a:r>
                        <a:rPr lang="en-US" sz="2400" dirty="0"/>
                        <a:t>Supervisor / Department Admin</a:t>
                      </a:r>
                    </a:p>
                  </a:txBody>
                  <a:tcPr/>
                </a:tc>
                <a:extLst>
                  <a:ext uri="{0D108BD9-81ED-4DB2-BD59-A6C34878D82A}">
                    <a16:rowId xmlns:a16="http://schemas.microsoft.com/office/drawing/2014/main" val="4112422639"/>
                  </a:ext>
                </a:extLst>
              </a:tr>
              <a:tr h="370840">
                <a:tc>
                  <a:txBody>
                    <a:bodyPr/>
                    <a:lstStyle/>
                    <a:p>
                      <a:r>
                        <a:rPr lang="en-US" sz="2400" dirty="0"/>
                        <a:t>Equipment setup</a:t>
                      </a:r>
                    </a:p>
                  </a:txBody>
                  <a:tcPr/>
                </a:tc>
                <a:tc>
                  <a:txBody>
                    <a:bodyPr/>
                    <a:lstStyle/>
                    <a:p>
                      <a:r>
                        <a:rPr lang="en-US" sz="2400" dirty="0"/>
                        <a:t>IT</a:t>
                      </a:r>
                    </a:p>
                  </a:txBody>
                  <a:tcPr/>
                </a:tc>
                <a:tc>
                  <a:txBody>
                    <a:bodyPr/>
                    <a:lstStyle/>
                    <a:p>
                      <a:r>
                        <a:rPr lang="en-US" sz="2400" dirty="0"/>
                        <a:t>Hiring Manager</a:t>
                      </a:r>
                    </a:p>
                  </a:txBody>
                  <a:tcPr/>
                </a:tc>
                <a:extLst>
                  <a:ext uri="{0D108BD9-81ED-4DB2-BD59-A6C34878D82A}">
                    <a16:rowId xmlns:a16="http://schemas.microsoft.com/office/drawing/2014/main" val="1530767931"/>
                  </a:ext>
                </a:extLst>
              </a:tr>
              <a:tr h="370840">
                <a:tc>
                  <a:txBody>
                    <a:bodyPr/>
                    <a:lstStyle/>
                    <a:p>
                      <a:r>
                        <a:rPr lang="en-US" sz="2400" dirty="0"/>
                        <a:t>Culture and values intro</a:t>
                      </a:r>
                    </a:p>
                  </a:txBody>
                  <a:tcPr/>
                </a:tc>
                <a:tc>
                  <a:txBody>
                    <a:bodyPr/>
                    <a:lstStyle/>
                    <a:p>
                      <a:r>
                        <a:rPr lang="en-US" sz="2400" dirty="0"/>
                        <a:t>HR</a:t>
                      </a:r>
                    </a:p>
                  </a:txBody>
                  <a:tcPr/>
                </a:tc>
                <a:tc>
                  <a:txBody>
                    <a:bodyPr/>
                    <a:lstStyle/>
                    <a:p>
                      <a:r>
                        <a:rPr lang="en-US" sz="2400" dirty="0"/>
                        <a:t>Department Head / Division Leader</a:t>
                      </a:r>
                    </a:p>
                  </a:txBody>
                  <a:tcPr/>
                </a:tc>
                <a:extLst>
                  <a:ext uri="{0D108BD9-81ED-4DB2-BD59-A6C34878D82A}">
                    <a16:rowId xmlns:a16="http://schemas.microsoft.com/office/drawing/2014/main" val="963906809"/>
                  </a:ext>
                </a:extLst>
              </a:tr>
              <a:tr h="370840">
                <a:tc>
                  <a:txBody>
                    <a:bodyPr/>
                    <a:lstStyle/>
                    <a:p>
                      <a:r>
                        <a:rPr lang="en-US" sz="2400" dirty="0"/>
                        <a:t>Role clarity</a:t>
                      </a:r>
                    </a:p>
                  </a:txBody>
                  <a:tcPr/>
                </a:tc>
                <a:tc>
                  <a:txBody>
                    <a:bodyPr/>
                    <a:lstStyle/>
                    <a:p>
                      <a:r>
                        <a:rPr lang="en-US" sz="2400" dirty="0"/>
                        <a:t>Supervisor</a:t>
                      </a:r>
                    </a:p>
                  </a:txBody>
                  <a:tcPr/>
                </a:tc>
                <a:tc>
                  <a:txBody>
                    <a:bodyPr/>
                    <a:lstStyle/>
                    <a:p>
                      <a:r>
                        <a:rPr lang="en-US" sz="2400" dirty="0"/>
                        <a:t>Supervisor/Peers</a:t>
                      </a:r>
                    </a:p>
                  </a:txBody>
                  <a:tcPr/>
                </a:tc>
                <a:extLst>
                  <a:ext uri="{0D108BD9-81ED-4DB2-BD59-A6C34878D82A}">
                    <a16:rowId xmlns:a16="http://schemas.microsoft.com/office/drawing/2014/main" val="373937379"/>
                  </a:ext>
                </a:extLst>
              </a:tr>
              <a:tr h="370840">
                <a:tc>
                  <a:txBody>
                    <a:bodyPr/>
                    <a:lstStyle/>
                    <a:p>
                      <a:r>
                        <a:rPr lang="en-US" sz="2400" dirty="0"/>
                        <a:t>Social integration</a:t>
                      </a:r>
                    </a:p>
                  </a:txBody>
                  <a:tcPr/>
                </a:tc>
                <a:tc>
                  <a:txBody>
                    <a:bodyPr/>
                    <a:lstStyle/>
                    <a:p>
                      <a:r>
                        <a:rPr lang="en-US" sz="2400" dirty="0"/>
                        <a:t>Department Admin</a:t>
                      </a:r>
                    </a:p>
                  </a:txBody>
                  <a:tcPr/>
                </a:tc>
                <a:tc>
                  <a:txBody>
                    <a:bodyPr/>
                    <a:lstStyle/>
                    <a:p>
                      <a:r>
                        <a:rPr lang="en-US" sz="2400" dirty="0"/>
                        <a:t>Colleagues/Peers</a:t>
                      </a:r>
                    </a:p>
                  </a:txBody>
                  <a:tcPr/>
                </a:tc>
                <a:extLst>
                  <a:ext uri="{0D108BD9-81ED-4DB2-BD59-A6C34878D82A}">
                    <a16:rowId xmlns:a16="http://schemas.microsoft.com/office/drawing/2014/main" val="2444633433"/>
                  </a:ext>
                </a:extLst>
              </a:tr>
              <a:tr h="370840">
                <a:tc>
                  <a:txBody>
                    <a:bodyPr/>
                    <a:lstStyle/>
                    <a:p>
                      <a:r>
                        <a:rPr lang="en-US" sz="2400" dirty="0"/>
                        <a:t>First week structure</a:t>
                      </a:r>
                    </a:p>
                  </a:txBody>
                  <a:tcPr/>
                </a:tc>
                <a:tc>
                  <a:txBody>
                    <a:bodyPr/>
                    <a:lstStyle/>
                    <a:p>
                      <a:r>
                        <a:rPr lang="en-US" sz="2400" dirty="0"/>
                        <a:t>HR</a:t>
                      </a:r>
                    </a:p>
                  </a:txBody>
                  <a:tcPr/>
                </a:tc>
                <a:tc>
                  <a:txBody>
                    <a:bodyPr/>
                    <a:lstStyle/>
                    <a:p>
                      <a:r>
                        <a:rPr lang="en-US" sz="2400" dirty="0"/>
                        <a:t>Supervisor / Department Admin</a:t>
                      </a:r>
                    </a:p>
                  </a:txBody>
                  <a:tcPr/>
                </a:tc>
                <a:extLst>
                  <a:ext uri="{0D108BD9-81ED-4DB2-BD59-A6C34878D82A}">
                    <a16:rowId xmlns:a16="http://schemas.microsoft.com/office/drawing/2014/main" val="3725134713"/>
                  </a:ext>
                </a:extLst>
              </a:tr>
            </a:tbl>
          </a:graphicData>
        </a:graphic>
      </p:graphicFrame>
      <p:sp>
        <p:nvSpPr>
          <p:cNvPr id="7" name="Slide Number Placeholder 6">
            <a:extLst>
              <a:ext uri="{FF2B5EF4-FFF2-40B4-BE49-F238E27FC236}">
                <a16:creationId xmlns:a16="http://schemas.microsoft.com/office/drawing/2014/main" id="{A5186EC0-87EB-FF4C-B8A5-3B3E5E300C3A}"/>
              </a:ext>
            </a:extLst>
          </p:cNvPr>
          <p:cNvSpPr>
            <a:spLocks noGrp="1"/>
          </p:cNvSpPr>
          <p:nvPr>
            <p:ph type="sldNum" sz="quarter" idx="4"/>
          </p:nvPr>
        </p:nvSpPr>
        <p:spPr/>
        <p:txBody>
          <a:bodyPr/>
          <a:lstStyle/>
          <a:p>
            <a:fld id="{9564885F-477D-A14D-B2C1-5ECAF755F313}" type="slidenum">
              <a:rPr lang="en-LT" smtClean="0"/>
              <a:pPr/>
              <a:t>27</a:t>
            </a:fld>
            <a:endParaRPr lang="en-LT" dirty="0"/>
          </a:p>
        </p:txBody>
      </p:sp>
      <p:sp>
        <p:nvSpPr>
          <p:cNvPr id="6" name="Footer Placeholder 5">
            <a:extLst>
              <a:ext uri="{FF2B5EF4-FFF2-40B4-BE49-F238E27FC236}">
                <a16:creationId xmlns:a16="http://schemas.microsoft.com/office/drawing/2014/main" id="{44E77CA8-E86B-5AB7-5BC7-4673C83A9D5F}"/>
              </a:ext>
            </a:extLst>
          </p:cNvPr>
          <p:cNvSpPr>
            <a:spLocks noGrp="1"/>
          </p:cNvSpPr>
          <p:nvPr>
            <p:ph type="ftr" sz="quarter" idx="3"/>
          </p:nvPr>
        </p:nvSpPr>
        <p:spPr/>
        <p:txBody>
          <a:bodyPr/>
          <a:lstStyle/>
          <a:p>
            <a:endParaRPr lang="en-US" dirty="0"/>
          </a:p>
        </p:txBody>
      </p:sp>
      <p:sp>
        <p:nvSpPr>
          <p:cNvPr id="8" name="Title 7">
            <a:extLst>
              <a:ext uri="{FF2B5EF4-FFF2-40B4-BE49-F238E27FC236}">
                <a16:creationId xmlns:a16="http://schemas.microsoft.com/office/drawing/2014/main" id="{89BD574B-0663-2458-4BF1-AAAA70B616C2}"/>
              </a:ext>
            </a:extLst>
          </p:cNvPr>
          <p:cNvSpPr>
            <a:spLocks noGrp="1"/>
          </p:cNvSpPr>
          <p:nvPr>
            <p:ph type="title"/>
          </p:nvPr>
        </p:nvSpPr>
        <p:spPr/>
        <p:txBody>
          <a:bodyPr/>
          <a:lstStyle/>
          <a:p>
            <a:r>
              <a:rPr lang="en-US" dirty="0"/>
              <a:t>Accountability framework: Task vs experience ownership</a:t>
            </a:r>
          </a:p>
        </p:txBody>
      </p:sp>
    </p:spTree>
    <p:extLst>
      <p:ext uri="{BB962C8B-B14F-4D97-AF65-F5344CB8AC3E}">
        <p14:creationId xmlns:p14="http://schemas.microsoft.com/office/powerpoint/2010/main" val="38765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54CD0B0-7E4A-58E1-614A-A06753B21BBD}"/>
              </a:ext>
            </a:extLst>
          </p:cNvPr>
          <p:cNvSpPr>
            <a:spLocks noGrp="1"/>
          </p:cNvSpPr>
          <p:nvPr>
            <p:ph type="body" sz="quarter" idx="16"/>
          </p:nvPr>
        </p:nvSpPr>
        <p:spPr/>
        <p:txBody>
          <a:bodyPr/>
          <a:lstStyle/>
          <a:p>
            <a:r>
              <a:rPr lang="en-US" dirty="0"/>
              <a:t>Clarity of role and expectations</a:t>
            </a:r>
          </a:p>
        </p:txBody>
      </p:sp>
      <p:sp>
        <p:nvSpPr>
          <p:cNvPr id="21" name="Text Placeholder 20">
            <a:extLst>
              <a:ext uri="{FF2B5EF4-FFF2-40B4-BE49-F238E27FC236}">
                <a16:creationId xmlns:a16="http://schemas.microsoft.com/office/drawing/2014/main" id="{92D4FA15-9F25-920B-97E4-9F87408F7805}"/>
              </a:ext>
            </a:extLst>
          </p:cNvPr>
          <p:cNvSpPr>
            <a:spLocks noGrp="1"/>
          </p:cNvSpPr>
          <p:nvPr>
            <p:ph type="body" sz="quarter" idx="17"/>
          </p:nvPr>
        </p:nvSpPr>
        <p:spPr/>
        <p:txBody>
          <a:bodyPr/>
          <a:lstStyle/>
          <a:p>
            <a:r>
              <a:rPr lang="en-US" dirty="0"/>
              <a:t>Emotional impact</a:t>
            </a:r>
          </a:p>
        </p:txBody>
      </p:sp>
      <p:sp>
        <p:nvSpPr>
          <p:cNvPr id="22" name="Text Placeholder 21">
            <a:extLst>
              <a:ext uri="{FF2B5EF4-FFF2-40B4-BE49-F238E27FC236}">
                <a16:creationId xmlns:a16="http://schemas.microsoft.com/office/drawing/2014/main" id="{8C72D029-60F8-0CDB-BDFF-EC05EFB1243D}"/>
              </a:ext>
            </a:extLst>
          </p:cNvPr>
          <p:cNvSpPr>
            <a:spLocks noGrp="1"/>
          </p:cNvSpPr>
          <p:nvPr>
            <p:ph type="body" sz="quarter" idx="18"/>
          </p:nvPr>
        </p:nvSpPr>
        <p:spPr/>
        <p:txBody>
          <a:bodyPr/>
          <a:lstStyle/>
          <a:p>
            <a:r>
              <a:rPr lang="en-US" dirty="0"/>
              <a:t>Sense of belonging</a:t>
            </a:r>
          </a:p>
        </p:txBody>
      </p:sp>
      <p:sp>
        <p:nvSpPr>
          <p:cNvPr id="8" name="Slide Number Placeholder 7">
            <a:extLst>
              <a:ext uri="{FF2B5EF4-FFF2-40B4-BE49-F238E27FC236}">
                <a16:creationId xmlns:a16="http://schemas.microsoft.com/office/drawing/2014/main" id="{0646EE8B-EA18-4DAF-FBA1-8EACB742E125}"/>
              </a:ext>
            </a:extLst>
          </p:cNvPr>
          <p:cNvSpPr>
            <a:spLocks noGrp="1"/>
          </p:cNvSpPr>
          <p:nvPr>
            <p:ph type="sldNum" sz="quarter" idx="4"/>
          </p:nvPr>
        </p:nvSpPr>
        <p:spPr>
          <a:xfrm>
            <a:off x="300359" y="6366854"/>
            <a:ext cx="318761" cy="365125"/>
          </a:xfrm>
        </p:spPr>
        <p:txBody>
          <a:bodyPr/>
          <a:lstStyle/>
          <a:p>
            <a:fld id="{9564885F-477D-A14D-B2C1-5ECAF755F313}" type="slidenum">
              <a:rPr lang="en-US" smtClean="0"/>
              <a:pPr/>
              <a:t>28</a:t>
            </a:fld>
            <a:endParaRPr lang="en-US" dirty="0"/>
          </a:p>
        </p:txBody>
      </p:sp>
      <p:sp>
        <p:nvSpPr>
          <p:cNvPr id="19" name="Title 18">
            <a:extLst>
              <a:ext uri="{FF2B5EF4-FFF2-40B4-BE49-F238E27FC236}">
                <a16:creationId xmlns:a16="http://schemas.microsoft.com/office/drawing/2014/main" id="{9E9C0786-D021-1A14-E97E-AC78A441842C}"/>
              </a:ext>
            </a:extLst>
          </p:cNvPr>
          <p:cNvSpPr>
            <a:spLocks noGrp="1"/>
          </p:cNvSpPr>
          <p:nvPr>
            <p:ph type="title"/>
          </p:nvPr>
        </p:nvSpPr>
        <p:spPr/>
        <p:txBody>
          <a:bodyPr/>
          <a:lstStyle/>
          <a:p>
            <a:r>
              <a:rPr lang="en-US" dirty="0"/>
              <a:t>Put yourself in their shoes</a:t>
            </a:r>
          </a:p>
        </p:txBody>
      </p:sp>
      <p:sp>
        <p:nvSpPr>
          <p:cNvPr id="4" name="TextBox 3">
            <a:extLst>
              <a:ext uri="{FF2B5EF4-FFF2-40B4-BE49-F238E27FC236}">
                <a16:creationId xmlns:a16="http://schemas.microsoft.com/office/drawing/2014/main" id="{9CD8490E-EBB7-0E87-D909-6BDD99C83FCC}"/>
              </a:ext>
            </a:extLst>
          </p:cNvPr>
          <p:cNvSpPr txBox="1"/>
          <p:nvPr/>
        </p:nvSpPr>
        <p:spPr>
          <a:xfrm>
            <a:off x="619120" y="5401958"/>
            <a:ext cx="10421621" cy="646331"/>
          </a:xfrm>
          <a:prstGeom prst="rect">
            <a:avLst/>
          </a:prstGeom>
          <a:noFill/>
        </p:spPr>
        <p:txBody>
          <a:bodyPr wrap="square">
            <a:spAutoFit/>
          </a:bodyPr>
          <a:lstStyle/>
          <a:p>
            <a:pPr algn="ctr"/>
            <a:r>
              <a:rPr lang="en-US" dirty="0"/>
              <a:t>Just as your early experiences shaped your sense of purpose and belonging, your role as a stakeholder directly impacts how new hires perceive and engage with our institution from day one.</a:t>
            </a:r>
          </a:p>
        </p:txBody>
      </p:sp>
    </p:spTree>
    <p:extLst>
      <p:ext uri="{BB962C8B-B14F-4D97-AF65-F5344CB8AC3E}">
        <p14:creationId xmlns:p14="http://schemas.microsoft.com/office/powerpoint/2010/main" val="406786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0CBE188-04DA-455A-809A-0CDAF6EFDE40}"/>
              </a:ext>
            </a:extLst>
          </p:cNvPr>
          <p:cNvSpPr>
            <a:spLocks noGrp="1"/>
          </p:cNvSpPr>
          <p:nvPr>
            <p:ph type="title"/>
          </p:nvPr>
        </p:nvSpPr>
        <p:spPr>
          <a:xfrm>
            <a:off x="574767" y="1896641"/>
            <a:ext cx="11077302" cy="869909"/>
          </a:xfrm>
        </p:spPr>
        <p:txBody>
          <a:bodyPr/>
          <a:lstStyle/>
          <a:p>
            <a:r>
              <a:rPr lang="en-US" sz="2800" dirty="0"/>
              <a:t>From ownership confusion </a:t>
            </a:r>
            <a:br>
              <a:rPr lang="en-US" sz="2800" dirty="0"/>
            </a:br>
            <a:r>
              <a:rPr lang="en-US" sz="2800" dirty="0"/>
              <a:t>to cultural clarity</a:t>
            </a:r>
          </a:p>
        </p:txBody>
      </p:sp>
      <p:sp>
        <p:nvSpPr>
          <p:cNvPr id="13" name="Text Placeholder 12">
            <a:extLst>
              <a:ext uri="{FF2B5EF4-FFF2-40B4-BE49-F238E27FC236}">
                <a16:creationId xmlns:a16="http://schemas.microsoft.com/office/drawing/2014/main" id="{1A1CA69E-01DC-6470-94A9-78BB7FBE8FE8}"/>
              </a:ext>
            </a:extLst>
          </p:cNvPr>
          <p:cNvSpPr>
            <a:spLocks noGrp="1"/>
          </p:cNvSpPr>
          <p:nvPr>
            <p:ph type="body" sz="quarter" idx="10"/>
          </p:nvPr>
        </p:nvSpPr>
        <p:spPr>
          <a:xfrm>
            <a:off x="2458720" y="3098800"/>
            <a:ext cx="7376160" cy="330200"/>
          </a:xfrm>
        </p:spPr>
        <p:txBody>
          <a:bodyPr/>
          <a:lstStyle/>
          <a:p>
            <a:r>
              <a:rPr lang="en-US" sz="2400" dirty="0"/>
              <a:t>What if onboarding wasn’t a task…but a message?</a:t>
            </a:r>
          </a:p>
        </p:txBody>
      </p:sp>
    </p:spTree>
    <p:extLst>
      <p:ext uri="{BB962C8B-B14F-4D97-AF65-F5344CB8AC3E}">
        <p14:creationId xmlns:p14="http://schemas.microsoft.com/office/powerpoint/2010/main" val="397578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747274-89D2-5821-F5D8-A9BF988C7A85}"/>
              </a:ext>
            </a:extLst>
          </p:cNvPr>
          <p:cNvSpPr>
            <a:spLocks noGrp="1"/>
          </p:cNvSpPr>
          <p:nvPr>
            <p:ph type="sldNum" sz="quarter" idx="21"/>
          </p:nvPr>
        </p:nvSpPr>
        <p:spPr>
          <a:xfrm>
            <a:off x="300359" y="6366854"/>
            <a:ext cx="318761" cy="365125"/>
          </a:xfrm>
        </p:spPr>
        <p:txBody>
          <a:bodyPr anchor="ctr">
            <a:normAutofit/>
          </a:bodyPr>
          <a:lstStyle/>
          <a:p>
            <a:pPr>
              <a:spcAft>
                <a:spcPts val="600"/>
              </a:spcAft>
            </a:pPr>
            <a:fld id="{9564885F-477D-A14D-B2C1-5ECAF755F313}" type="slidenum">
              <a:rPr lang="en-US" smtClean="0"/>
              <a:pPr>
                <a:spcAft>
                  <a:spcPts val="600"/>
                </a:spcAft>
              </a:pPr>
              <a:t>3</a:t>
            </a:fld>
            <a:endParaRPr lang="en-US"/>
          </a:p>
        </p:txBody>
      </p:sp>
      <p:sp>
        <p:nvSpPr>
          <p:cNvPr id="22" name="Footer Placeholder 4">
            <a:extLst>
              <a:ext uri="{FF2B5EF4-FFF2-40B4-BE49-F238E27FC236}">
                <a16:creationId xmlns:a16="http://schemas.microsoft.com/office/drawing/2014/main" id="{9638F0A1-6CB8-44F6-7241-B7A3FFB12BC8}"/>
              </a:ext>
            </a:extLst>
          </p:cNvPr>
          <p:cNvSpPr>
            <a:spLocks noGrp="1"/>
          </p:cNvSpPr>
          <p:nvPr>
            <p:ph type="ftr" sz="quarter" idx="22"/>
          </p:nvPr>
        </p:nvSpPr>
        <p:spPr>
          <a:xfrm>
            <a:off x="694574" y="6366854"/>
            <a:ext cx="6743700" cy="365125"/>
          </a:xfrm>
        </p:spPr>
        <p:txBody>
          <a:bodyPr/>
          <a:lstStyle/>
          <a:p>
            <a:endParaRPr lang="en-US"/>
          </a:p>
        </p:txBody>
      </p:sp>
      <p:sp>
        <p:nvSpPr>
          <p:cNvPr id="8" name="Title 7">
            <a:extLst>
              <a:ext uri="{FF2B5EF4-FFF2-40B4-BE49-F238E27FC236}">
                <a16:creationId xmlns:a16="http://schemas.microsoft.com/office/drawing/2014/main" id="{DA5E9DD3-47D1-71A3-2BDC-D3A2C9981A07}"/>
              </a:ext>
            </a:extLst>
          </p:cNvPr>
          <p:cNvSpPr>
            <a:spLocks noGrp="1"/>
          </p:cNvSpPr>
          <p:nvPr>
            <p:ph type="title"/>
          </p:nvPr>
        </p:nvSpPr>
        <p:spPr>
          <a:xfrm>
            <a:off x="1775861" y="230876"/>
            <a:ext cx="9998798" cy="666736"/>
          </a:xfrm>
        </p:spPr>
        <p:txBody>
          <a:bodyPr anchor="t">
            <a:normAutofit/>
          </a:bodyPr>
          <a:lstStyle/>
          <a:p>
            <a:r>
              <a:rPr lang="en-US" dirty="0"/>
              <a:t>Session objectives</a:t>
            </a:r>
          </a:p>
        </p:txBody>
      </p:sp>
      <p:graphicFrame>
        <p:nvGraphicFramePr>
          <p:cNvPr id="11" name="Content Placeholder 8">
            <a:extLst>
              <a:ext uri="{FF2B5EF4-FFF2-40B4-BE49-F238E27FC236}">
                <a16:creationId xmlns:a16="http://schemas.microsoft.com/office/drawing/2014/main" id="{D9E7BB60-F151-15F4-D71C-C1C84A659DBD}"/>
              </a:ext>
            </a:extLst>
          </p:cNvPr>
          <p:cNvGraphicFramePr>
            <a:graphicFrameLocks noGrp="1"/>
          </p:cNvGraphicFramePr>
          <p:nvPr>
            <p:ph idx="1"/>
            <p:extLst>
              <p:ext uri="{D42A27DB-BD31-4B8C-83A1-F6EECF244321}">
                <p14:modId xmlns:p14="http://schemas.microsoft.com/office/powerpoint/2010/main" val="4170081998"/>
              </p:ext>
            </p:extLst>
          </p:nvPr>
        </p:nvGraphicFramePr>
        <p:xfrm>
          <a:off x="1847973" y="911106"/>
          <a:ext cx="9998797" cy="5156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186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D6A0D911-AD0D-DC3C-EB31-E0874D70BB96}"/>
              </a:ext>
            </a:extLst>
          </p:cNvPr>
          <p:cNvPicPr>
            <a:picLocks noGrp="1" noChangeAspect="1"/>
          </p:cNvPicPr>
          <p:nvPr>
            <p:ph sz="quarter" idx="17"/>
          </p:nvPr>
        </p:nvPicPr>
        <p:blipFill>
          <a:blip r:embed="rId3"/>
          <a:stretch/>
        </p:blipFill>
        <p:spPr>
          <a:xfrm>
            <a:off x="6318897" y="2185639"/>
            <a:ext cx="5741223" cy="3557240"/>
          </a:xfrm>
          <a:noFill/>
        </p:spPr>
      </p:pic>
      <p:sp>
        <p:nvSpPr>
          <p:cNvPr id="8" name="Content Placeholder 7">
            <a:extLst>
              <a:ext uri="{FF2B5EF4-FFF2-40B4-BE49-F238E27FC236}">
                <a16:creationId xmlns:a16="http://schemas.microsoft.com/office/drawing/2014/main" id="{D47A1282-1535-C0FB-F88A-6C56FE05DEB8}"/>
              </a:ext>
            </a:extLst>
          </p:cNvPr>
          <p:cNvSpPr>
            <a:spLocks noGrp="1"/>
          </p:cNvSpPr>
          <p:nvPr>
            <p:ph type="body" sz="quarter" idx="14"/>
          </p:nvPr>
        </p:nvSpPr>
        <p:spPr>
          <a:xfrm>
            <a:off x="417341" y="2590980"/>
            <a:ext cx="5410200" cy="3416286"/>
          </a:xfrm>
        </p:spPr>
        <p:txBody>
          <a:bodyPr>
            <a:normAutofit/>
          </a:bodyPr>
          <a:lstStyle/>
          <a:p>
            <a:r>
              <a:rPr lang="en-US" sz="2000" dirty="0"/>
              <a:t>If we say we are an Auburn Family – but deliver cold, transactional onboarding, new employees notice.</a:t>
            </a:r>
          </a:p>
          <a:p>
            <a:r>
              <a:rPr lang="en-US" sz="2000" dirty="0"/>
              <a:t>Every stakeholder – from IT to finance to managers send a signal through how they engage. </a:t>
            </a:r>
          </a:p>
          <a:p>
            <a:r>
              <a:rPr lang="en-US" sz="2000" dirty="0"/>
              <a:t>Experience ownership means ensuring that our signals align with our cultural intentions.</a:t>
            </a:r>
          </a:p>
        </p:txBody>
      </p:sp>
      <p:sp>
        <p:nvSpPr>
          <p:cNvPr id="26" name="Text Placeholder 3">
            <a:extLst>
              <a:ext uri="{FF2B5EF4-FFF2-40B4-BE49-F238E27FC236}">
                <a16:creationId xmlns:a16="http://schemas.microsoft.com/office/drawing/2014/main" id="{D55958D5-7DF7-3CF7-4324-3B81753386BB}"/>
              </a:ext>
            </a:extLst>
          </p:cNvPr>
          <p:cNvSpPr>
            <a:spLocks noGrp="1"/>
          </p:cNvSpPr>
          <p:nvPr>
            <p:ph type="body" sz="quarter" idx="16"/>
          </p:nvPr>
        </p:nvSpPr>
        <p:spPr>
          <a:xfrm>
            <a:off x="417341" y="1418365"/>
            <a:ext cx="5410200" cy="548640"/>
          </a:xfrm>
        </p:spPr>
        <p:txBody>
          <a:bodyPr/>
          <a:lstStyle/>
          <a:p>
            <a:r>
              <a:rPr lang="en-US" dirty="0"/>
              <a:t>Onboarding is where our mission, values, and leadership style becomes real – or doesn’t…</a:t>
            </a:r>
          </a:p>
        </p:txBody>
      </p:sp>
      <p:sp>
        <p:nvSpPr>
          <p:cNvPr id="4" name="Slide Number Placeholder 3">
            <a:extLst>
              <a:ext uri="{FF2B5EF4-FFF2-40B4-BE49-F238E27FC236}">
                <a16:creationId xmlns:a16="http://schemas.microsoft.com/office/drawing/2014/main" id="{D1009A50-1A49-8F32-AA0A-F563FAB64F29}"/>
              </a:ext>
            </a:extLst>
          </p:cNvPr>
          <p:cNvSpPr>
            <a:spLocks noGrp="1"/>
          </p:cNvSpPr>
          <p:nvPr>
            <p:ph type="sldNum" sz="quarter" idx="21"/>
          </p:nvPr>
        </p:nvSpPr>
        <p:spPr>
          <a:xfrm>
            <a:off x="300359" y="6366854"/>
            <a:ext cx="318761" cy="365125"/>
          </a:xfrm>
        </p:spPr>
        <p:txBody>
          <a:bodyPr anchor="ctr">
            <a:normAutofit/>
          </a:bodyPr>
          <a:lstStyle/>
          <a:p>
            <a:pPr>
              <a:spcAft>
                <a:spcPts val="600"/>
              </a:spcAft>
            </a:pPr>
            <a:fld id="{9564885F-477D-A14D-B2C1-5ECAF755F313}" type="slidenum">
              <a:rPr lang="en-US" smtClean="0"/>
              <a:pPr>
                <a:spcAft>
                  <a:spcPts val="600"/>
                </a:spcAft>
              </a:pPr>
              <a:t>30</a:t>
            </a:fld>
            <a:endParaRPr lang="en-US" spc="400"/>
          </a:p>
        </p:txBody>
      </p:sp>
      <p:sp>
        <p:nvSpPr>
          <p:cNvPr id="30" name="Footer Placeholder 6">
            <a:extLst>
              <a:ext uri="{FF2B5EF4-FFF2-40B4-BE49-F238E27FC236}">
                <a16:creationId xmlns:a16="http://schemas.microsoft.com/office/drawing/2014/main" id="{498E4DE8-6646-7A9B-57C6-29F5A8C9D52B}"/>
              </a:ext>
            </a:extLst>
          </p:cNvPr>
          <p:cNvSpPr>
            <a:spLocks noGrp="1"/>
          </p:cNvSpPr>
          <p:nvPr>
            <p:ph type="ftr" sz="quarter" idx="22"/>
          </p:nvPr>
        </p:nvSpPr>
        <p:spPr>
          <a:xfrm>
            <a:off x="694574" y="6366854"/>
            <a:ext cx="6743700" cy="365125"/>
          </a:xfrm>
        </p:spPr>
        <p:txBody>
          <a:bodyPr/>
          <a:lstStyle/>
          <a:p>
            <a:endParaRPr lang="en-US"/>
          </a:p>
        </p:txBody>
      </p:sp>
      <p:sp>
        <p:nvSpPr>
          <p:cNvPr id="7" name="Title 6">
            <a:extLst>
              <a:ext uri="{FF2B5EF4-FFF2-40B4-BE49-F238E27FC236}">
                <a16:creationId xmlns:a16="http://schemas.microsoft.com/office/drawing/2014/main" id="{9F1E752A-2BDA-0C5C-3105-AB27717AAEB0}"/>
              </a:ext>
            </a:extLst>
          </p:cNvPr>
          <p:cNvSpPr>
            <a:spLocks noGrp="1"/>
          </p:cNvSpPr>
          <p:nvPr>
            <p:ph type="title"/>
          </p:nvPr>
        </p:nvSpPr>
        <p:spPr>
          <a:xfrm>
            <a:off x="1775861" y="262633"/>
            <a:ext cx="9998798" cy="666736"/>
          </a:xfrm>
        </p:spPr>
        <p:txBody>
          <a:bodyPr anchor="t">
            <a:normAutofit/>
          </a:bodyPr>
          <a:lstStyle/>
          <a:p>
            <a:r>
              <a:rPr lang="en-US" dirty="0"/>
              <a:t>Onboarding is a living expression of our values</a:t>
            </a:r>
          </a:p>
        </p:txBody>
      </p:sp>
    </p:spTree>
    <p:extLst>
      <p:ext uri="{BB962C8B-B14F-4D97-AF65-F5344CB8AC3E}">
        <p14:creationId xmlns:p14="http://schemas.microsoft.com/office/powerpoint/2010/main" val="341972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6C1B5BD7-1785-DECC-9F9E-D996493D8AEC}"/>
              </a:ext>
            </a:extLst>
          </p:cNvPr>
          <p:cNvPicPr>
            <a:picLocks noGrp="1" noChangeAspect="1"/>
          </p:cNvPicPr>
          <p:nvPr>
            <p:ph type="pic" sz="quarter" idx="12"/>
          </p:nvPr>
        </p:nvPicPr>
        <p:blipFill>
          <a:blip r:embed="rId3"/>
          <a:srcRect t="7813" b="7813"/>
          <a:stretch>
            <a:fillRect/>
          </a:stretch>
        </p:blipFill>
        <p:spPr/>
      </p:pic>
      <p:grpSp>
        <p:nvGrpSpPr>
          <p:cNvPr id="6" name="Group 5">
            <a:extLst>
              <a:ext uri="{FF2B5EF4-FFF2-40B4-BE49-F238E27FC236}">
                <a16:creationId xmlns:a16="http://schemas.microsoft.com/office/drawing/2014/main" id="{E2600927-7114-FEA6-BC81-26C684BDE401}"/>
              </a:ext>
            </a:extLst>
          </p:cNvPr>
          <p:cNvGrpSpPr/>
          <p:nvPr/>
        </p:nvGrpSpPr>
        <p:grpSpPr>
          <a:xfrm>
            <a:off x="8091378" y="0"/>
            <a:ext cx="4100622" cy="6858000"/>
            <a:chOff x="8091378" y="0"/>
            <a:chExt cx="4100622" cy="6858000"/>
          </a:xfrm>
        </p:grpSpPr>
        <p:sp>
          <p:nvSpPr>
            <p:cNvPr id="2" name="Rectangle 1">
              <a:extLst>
                <a:ext uri="{FF2B5EF4-FFF2-40B4-BE49-F238E27FC236}">
                  <a16:creationId xmlns:a16="http://schemas.microsoft.com/office/drawing/2014/main" id="{F41A2D40-F5E5-02B9-BAE2-5D9AFCE3C667}"/>
                </a:ext>
              </a:extLst>
            </p:cNvPr>
            <p:cNvSpPr/>
            <p:nvPr/>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con&#10;&#10;Description automatically generated">
              <a:extLst>
                <a:ext uri="{FF2B5EF4-FFF2-40B4-BE49-F238E27FC236}">
                  <a16:creationId xmlns:a16="http://schemas.microsoft.com/office/drawing/2014/main" id="{B71E59F2-9E38-31C5-E235-636D610BA03E}"/>
                </a:ext>
              </a:extLst>
            </p:cNvPr>
            <p:cNvPicPr>
              <a:picLocks noChangeAspect="1"/>
            </p:cNvPicPr>
            <p:nvPr/>
          </p:nvPicPr>
          <p:blipFill>
            <a:blip r:embed="rId4"/>
            <a:stretch>
              <a:fillRect/>
            </a:stretch>
          </p:blipFill>
          <p:spPr>
            <a:xfrm>
              <a:off x="9006295" y="5840197"/>
              <a:ext cx="2727545" cy="560603"/>
            </a:xfrm>
            <a:prstGeom prst="rect">
              <a:avLst/>
            </a:prstGeom>
          </p:spPr>
        </p:pic>
      </p:grpSp>
      <p:sp>
        <p:nvSpPr>
          <p:cNvPr id="5" name="Title 4">
            <a:extLst>
              <a:ext uri="{FF2B5EF4-FFF2-40B4-BE49-F238E27FC236}">
                <a16:creationId xmlns:a16="http://schemas.microsoft.com/office/drawing/2014/main" id="{3B2AEFCD-CE72-1FD5-C12A-2B95C7F03B87}"/>
              </a:ext>
            </a:extLst>
          </p:cNvPr>
          <p:cNvSpPr>
            <a:spLocks noGrp="1"/>
          </p:cNvSpPr>
          <p:nvPr>
            <p:ph type="title"/>
          </p:nvPr>
        </p:nvSpPr>
        <p:spPr>
          <a:xfrm>
            <a:off x="8354289" y="3429000"/>
            <a:ext cx="3599011" cy="1945207"/>
          </a:xfrm>
        </p:spPr>
        <p:txBody>
          <a:bodyPr/>
          <a:lstStyle/>
          <a:p>
            <a:r>
              <a:rPr lang="en-US" sz="2800" dirty="0"/>
              <a:t>From process to practice</a:t>
            </a:r>
          </a:p>
        </p:txBody>
      </p:sp>
    </p:spTree>
    <p:extLst>
      <p:ext uri="{BB962C8B-B14F-4D97-AF65-F5344CB8AC3E}">
        <p14:creationId xmlns:p14="http://schemas.microsoft.com/office/powerpoint/2010/main" val="1702375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168FAA6-B3A1-FC4C-8C9C-F5F4FF1C73E3}"/>
              </a:ext>
            </a:extLst>
          </p:cNvPr>
          <p:cNvSpPr>
            <a:spLocks noGrp="1"/>
          </p:cNvSpPr>
          <p:nvPr>
            <p:ph type="sldNum" sz="quarter" idx="4"/>
          </p:nvPr>
        </p:nvSpPr>
        <p:spPr>
          <a:xfrm>
            <a:off x="300359" y="6366854"/>
            <a:ext cx="318761" cy="365125"/>
          </a:xfrm>
        </p:spPr>
        <p:txBody>
          <a:bodyPr/>
          <a:lstStyle/>
          <a:p>
            <a:fld id="{9564885F-477D-A14D-B2C1-5ECAF755F313}" type="slidenum">
              <a:rPr lang="en-US" smtClean="0"/>
              <a:pPr/>
              <a:t>32</a:t>
            </a:fld>
            <a:endParaRPr lang="en-US" dirty="0"/>
          </a:p>
        </p:txBody>
      </p:sp>
      <p:sp>
        <p:nvSpPr>
          <p:cNvPr id="12" name="Title 11">
            <a:extLst>
              <a:ext uri="{FF2B5EF4-FFF2-40B4-BE49-F238E27FC236}">
                <a16:creationId xmlns:a16="http://schemas.microsoft.com/office/drawing/2014/main" id="{357D1233-917E-689A-2099-EE515EEAE688}"/>
              </a:ext>
            </a:extLst>
          </p:cNvPr>
          <p:cNvSpPr>
            <a:spLocks noGrp="1"/>
          </p:cNvSpPr>
          <p:nvPr>
            <p:ph type="title"/>
          </p:nvPr>
        </p:nvSpPr>
        <p:spPr>
          <a:xfrm>
            <a:off x="1775861" y="230876"/>
            <a:ext cx="9998798" cy="666736"/>
          </a:xfrm>
        </p:spPr>
        <p:txBody>
          <a:bodyPr/>
          <a:lstStyle/>
          <a:p>
            <a:r>
              <a:rPr lang="en-US" dirty="0"/>
              <a:t>Short term action</a:t>
            </a:r>
          </a:p>
        </p:txBody>
      </p:sp>
      <p:sp>
        <p:nvSpPr>
          <p:cNvPr id="13" name="Text Placeholder 12">
            <a:extLst>
              <a:ext uri="{FF2B5EF4-FFF2-40B4-BE49-F238E27FC236}">
                <a16:creationId xmlns:a16="http://schemas.microsoft.com/office/drawing/2014/main" id="{234821D8-A6EF-DE03-6F1A-ED47F39BC42D}"/>
              </a:ext>
            </a:extLst>
          </p:cNvPr>
          <p:cNvSpPr>
            <a:spLocks noGrp="1"/>
          </p:cNvSpPr>
          <p:nvPr>
            <p:ph type="body" sz="quarter" idx="27"/>
          </p:nvPr>
        </p:nvSpPr>
        <p:spPr>
          <a:xfrm>
            <a:off x="516632" y="1695697"/>
            <a:ext cx="3457720" cy="608932"/>
          </a:xfrm>
        </p:spPr>
        <p:txBody>
          <a:bodyPr/>
          <a:lstStyle/>
          <a:p>
            <a:r>
              <a:rPr lang="en-US" dirty="0"/>
              <a:t>Audit</a:t>
            </a:r>
          </a:p>
        </p:txBody>
      </p:sp>
      <p:sp>
        <p:nvSpPr>
          <p:cNvPr id="14" name="Text Placeholder 13">
            <a:extLst>
              <a:ext uri="{FF2B5EF4-FFF2-40B4-BE49-F238E27FC236}">
                <a16:creationId xmlns:a16="http://schemas.microsoft.com/office/drawing/2014/main" id="{27087B86-952B-701E-BEB7-F7777BD12930}"/>
              </a:ext>
            </a:extLst>
          </p:cNvPr>
          <p:cNvSpPr>
            <a:spLocks noGrp="1"/>
          </p:cNvSpPr>
          <p:nvPr>
            <p:ph type="body" sz="quarter" idx="28"/>
          </p:nvPr>
        </p:nvSpPr>
        <p:spPr>
          <a:xfrm>
            <a:off x="4372423" y="1695697"/>
            <a:ext cx="3457720" cy="608932"/>
          </a:xfrm>
        </p:spPr>
        <p:txBody>
          <a:bodyPr/>
          <a:lstStyle/>
          <a:p>
            <a:r>
              <a:rPr lang="en-US" dirty="0"/>
              <a:t>Converse</a:t>
            </a:r>
          </a:p>
        </p:txBody>
      </p:sp>
      <p:sp>
        <p:nvSpPr>
          <p:cNvPr id="15" name="Text Placeholder 14">
            <a:extLst>
              <a:ext uri="{FF2B5EF4-FFF2-40B4-BE49-F238E27FC236}">
                <a16:creationId xmlns:a16="http://schemas.microsoft.com/office/drawing/2014/main" id="{F1785A00-F908-20B1-43F9-D130F06B4672}"/>
              </a:ext>
            </a:extLst>
          </p:cNvPr>
          <p:cNvSpPr>
            <a:spLocks noGrp="1"/>
          </p:cNvSpPr>
          <p:nvPr>
            <p:ph type="body" sz="quarter" idx="29"/>
          </p:nvPr>
        </p:nvSpPr>
        <p:spPr>
          <a:xfrm>
            <a:off x="8217646" y="1695697"/>
            <a:ext cx="3457720" cy="608932"/>
          </a:xfrm>
        </p:spPr>
        <p:txBody>
          <a:bodyPr/>
          <a:lstStyle/>
          <a:p>
            <a:r>
              <a:rPr lang="en-US" dirty="0"/>
              <a:t>Identify</a:t>
            </a:r>
          </a:p>
        </p:txBody>
      </p:sp>
      <p:sp>
        <p:nvSpPr>
          <p:cNvPr id="16" name="Text Placeholder 15">
            <a:extLst>
              <a:ext uri="{FF2B5EF4-FFF2-40B4-BE49-F238E27FC236}">
                <a16:creationId xmlns:a16="http://schemas.microsoft.com/office/drawing/2014/main" id="{27D1BB31-E474-695D-1C5F-860344BF1C41}"/>
              </a:ext>
            </a:extLst>
          </p:cNvPr>
          <p:cNvSpPr>
            <a:spLocks noGrp="1"/>
          </p:cNvSpPr>
          <p:nvPr>
            <p:ph type="body" sz="quarter" idx="30"/>
          </p:nvPr>
        </p:nvSpPr>
        <p:spPr>
          <a:xfrm>
            <a:off x="516632" y="2567352"/>
            <a:ext cx="3457720" cy="3078533"/>
          </a:xfrm>
        </p:spPr>
        <p:txBody>
          <a:bodyPr/>
          <a:lstStyle/>
          <a:p>
            <a:r>
              <a:rPr lang="en-US" dirty="0"/>
              <a:t>Audit your current departmental onboarding processes: </a:t>
            </a:r>
          </a:p>
          <a:p>
            <a:pPr lvl="1"/>
            <a:r>
              <a:rPr lang="en-US" dirty="0"/>
              <a:t>Where do values show up (or not)?</a:t>
            </a:r>
          </a:p>
          <a:p>
            <a:pPr lvl="1"/>
            <a:r>
              <a:rPr lang="en-US" dirty="0"/>
              <a:t>Where are roles and responsibilities unclear?</a:t>
            </a:r>
          </a:p>
          <a:p>
            <a:pPr lvl="1"/>
            <a:r>
              <a:rPr lang="en-US" dirty="0"/>
              <a:t>Where can improvements be made?</a:t>
            </a:r>
          </a:p>
          <a:p>
            <a:r>
              <a:rPr lang="en-US" dirty="0"/>
              <a:t>Identify who the key onboarding stakeholders are in your unit</a:t>
            </a:r>
          </a:p>
          <a:p>
            <a:pPr lvl="1"/>
            <a:r>
              <a:rPr lang="en-US" dirty="0"/>
              <a:t>Complete stakeholder mapping activity</a:t>
            </a:r>
          </a:p>
        </p:txBody>
      </p:sp>
      <p:sp>
        <p:nvSpPr>
          <p:cNvPr id="17" name="Text Placeholder 16">
            <a:extLst>
              <a:ext uri="{FF2B5EF4-FFF2-40B4-BE49-F238E27FC236}">
                <a16:creationId xmlns:a16="http://schemas.microsoft.com/office/drawing/2014/main" id="{EB34DFAE-44EF-07A8-DAED-65AEDB29DEA8}"/>
              </a:ext>
            </a:extLst>
          </p:cNvPr>
          <p:cNvSpPr>
            <a:spLocks noGrp="1"/>
          </p:cNvSpPr>
          <p:nvPr>
            <p:ph type="body" sz="quarter" idx="31"/>
          </p:nvPr>
        </p:nvSpPr>
        <p:spPr>
          <a:xfrm>
            <a:off x="4372423" y="2567352"/>
            <a:ext cx="3457720" cy="3078533"/>
          </a:xfrm>
        </p:spPr>
        <p:txBody>
          <a:bodyPr/>
          <a:lstStyle/>
          <a:p>
            <a:r>
              <a:rPr lang="en-US" dirty="0"/>
              <a:t>Have a conversation with key stakeholders:</a:t>
            </a:r>
          </a:p>
          <a:p>
            <a:pPr lvl="1"/>
            <a:r>
              <a:rPr lang="en-US" dirty="0"/>
              <a:t>Who thinks they “own” onboarding?</a:t>
            </a:r>
          </a:p>
          <a:p>
            <a:pPr lvl="1"/>
            <a:r>
              <a:rPr lang="en-US" dirty="0"/>
              <a:t>Who maintains authority to integrate or eliminate activities in the onboarding process?</a:t>
            </a:r>
          </a:p>
          <a:p>
            <a:pPr lvl="1"/>
            <a:r>
              <a:rPr lang="en-US" dirty="0"/>
              <a:t>Create buy in from individuals who do not believe they have a role in the onboarding process.</a:t>
            </a:r>
          </a:p>
          <a:p>
            <a:pPr lvl="1"/>
            <a:endParaRPr lang="en-US" dirty="0"/>
          </a:p>
        </p:txBody>
      </p:sp>
      <p:sp>
        <p:nvSpPr>
          <p:cNvPr id="18" name="Text Placeholder 17">
            <a:extLst>
              <a:ext uri="{FF2B5EF4-FFF2-40B4-BE49-F238E27FC236}">
                <a16:creationId xmlns:a16="http://schemas.microsoft.com/office/drawing/2014/main" id="{DA0A0541-0875-C104-7CB4-74B8A5C8E8C0}"/>
              </a:ext>
            </a:extLst>
          </p:cNvPr>
          <p:cNvSpPr>
            <a:spLocks noGrp="1"/>
          </p:cNvSpPr>
          <p:nvPr>
            <p:ph type="body" sz="quarter" idx="32"/>
          </p:nvPr>
        </p:nvSpPr>
        <p:spPr>
          <a:xfrm>
            <a:off x="8217646" y="2567352"/>
            <a:ext cx="3457720" cy="3078533"/>
          </a:xfrm>
        </p:spPr>
        <p:txBody>
          <a:bodyPr/>
          <a:lstStyle/>
          <a:p>
            <a:r>
              <a:rPr lang="en-US" dirty="0"/>
              <a:t>Assign RACI </a:t>
            </a:r>
            <a:r>
              <a:rPr lang="en-US" dirty="0" err="1"/>
              <a:t>responsibilites</a:t>
            </a:r>
            <a:endParaRPr lang="en-US" dirty="0"/>
          </a:p>
          <a:p>
            <a:r>
              <a:rPr lang="en-US" dirty="0"/>
              <a:t>Identify opportunities to embed institutional or departmental values into your onboarding message. </a:t>
            </a:r>
          </a:p>
          <a:p>
            <a:pPr lvl="1"/>
            <a:r>
              <a:rPr lang="en-US" dirty="0"/>
              <a:t>Welcome messages</a:t>
            </a:r>
          </a:p>
          <a:p>
            <a:pPr lvl="1"/>
            <a:r>
              <a:rPr lang="en-US" dirty="0"/>
              <a:t>Team building activities</a:t>
            </a:r>
          </a:p>
          <a:p>
            <a:pPr lvl="1"/>
            <a:r>
              <a:rPr lang="en-US" dirty="0"/>
              <a:t>Campus tours</a:t>
            </a:r>
          </a:p>
          <a:p>
            <a:pPr lvl="1"/>
            <a:endParaRPr lang="en-US" dirty="0"/>
          </a:p>
          <a:p>
            <a:pPr marL="457200" lvl="1" indent="0">
              <a:buNone/>
            </a:pPr>
            <a:endParaRPr lang="en-US" dirty="0"/>
          </a:p>
        </p:txBody>
      </p:sp>
    </p:spTree>
    <p:extLst>
      <p:ext uri="{BB962C8B-B14F-4D97-AF65-F5344CB8AC3E}">
        <p14:creationId xmlns:p14="http://schemas.microsoft.com/office/powerpoint/2010/main" val="51661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378AE7-FB9A-F66C-8853-2B5C0943F32E}"/>
              </a:ext>
            </a:extLst>
          </p:cNvPr>
          <p:cNvSpPr>
            <a:spLocks noGrp="1"/>
          </p:cNvSpPr>
          <p:nvPr>
            <p:ph type="body" sz="quarter" idx="14"/>
          </p:nvPr>
        </p:nvSpPr>
        <p:spPr>
          <a:xfrm>
            <a:off x="417513" y="1931718"/>
            <a:ext cx="5581843" cy="3997325"/>
          </a:xfrm>
        </p:spPr>
        <p:txBody>
          <a:bodyPr/>
          <a:lstStyle/>
          <a:p>
            <a:r>
              <a:rPr lang="en-US" sz="1800" dirty="0"/>
              <a:t>Design departmental onboarding as a cross-functional experience let by shared ownership.</a:t>
            </a:r>
          </a:p>
          <a:p>
            <a:r>
              <a:rPr lang="en-US" sz="1800" dirty="0"/>
              <a:t>Align every touchpoint – from offer letter to the probationary period review process – with institutional values.</a:t>
            </a:r>
          </a:p>
          <a:p>
            <a:r>
              <a:rPr lang="en-US" sz="1800" dirty="0"/>
              <a:t>Measure onboarding not just by task completion, but how the new hire engages, feels a sense of belonging, has role clarity, and maintains a cultural fit within the unit. </a:t>
            </a:r>
          </a:p>
          <a:p>
            <a:r>
              <a:rPr lang="en-US" sz="1800" dirty="0"/>
              <a:t>Design onboarding as an ongoing experience that supports employees through their first year.</a:t>
            </a:r>
          </a:p>
          <a:p>
            <a:r>
              <a:rPr lang="en-US" sz="1800" dirty="0"/>
              <a:t>Integrate onboarding into the employee lifecycle strategy tying into performance management, professional development, and retention planning.</a:t>
            </a:r>
          </a:p>
        </p:txBody>
      </p:sp>
      <p:sp>
        <p:nvSpPr>
          <p:cNvPr id="5" name="Text Placeholder 4">
            <a:extLst>
              <a:ext uri="{FF2B5EF4-FFF2-40B4-BE49-F238E27FC236}">
                <a16:creationId xmlns:a16="http://schemas.microsoft.com/office/drawing/2014/main" id="{B84231C5-BB13-2C7B-6879-1A8946AD84A8}"/>
              </a:ext>
            </a:extLst>
          </p:cNvPr>
          <p:cNvSpPr>
            <a:spLocks noGrp="1"/>
          </p:cNvSpPr>
          <p:nvPr>
            <p:ph type="body" sz="quarter" idx="16"/>
          </p:nvPr>
        </p:nvSpPr>
        <p:spPr>
          <a:xfrm>
            <a:off x="417341" y="1418365"/>
            <a:ext cx="5410200" cy="548640"/>
          </a:xfrm>
        </p:spPr>
        <p:txBody>
          <a:bodyPr/>
          <a:lstStyle/>
          <a:p>
            <a:r>
              <a:rPr lang="en-US" dirty="0"/>
              <a:t>The Onboarding experience</a:t>
            </a:r>
          </a:p>
        </p:txBody>
      </p:sp>
      <p:sp>
        <p:nvSpPr>
          <p:cNvPr id="8" name="Slide Number Placeholder 7">
            <a:extLst>
              <a:ext uri="{FF2B5EF4-FFF2-40B4-BE49-F238E27FC236}">
                <a16:creationId xmlns:a16="http://schemas.microsoft.com/office/drawing/2014/main" id="{1DF71B62-5AB6-814E-A458-B82208782AA4}"/>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33</a:t>
            </a:fld>
            <a:endParaRPr lang="en-US" dirty="0"/>
          </a:p>
        </p:txBody>
      </p:sp>
      <p:sp>
        <p:nvSpPr>
          <p:cNvPr id="3" name="Title 2">
            <a:extLst>
              <a:ext uri="{FF2B5EF4-FFF2-40B4-BE49-F238E27FC236}">
                <a16:creationId xmlns:a16="http://schemas.microsoft.com/office/drawing/2014/main" id="{59B96FF0-B403-7819-1B82-2CDE5098298D}"/>
              </a:ext>
            </a:extLst>
          </p:cNvPr>
          <p:cNvSpPr>
            <a:spLocks noGrp="1"/>
          </p:cNvSpPr>
          <p:nvPr>
            <p:ph type="title"/>
          </p:nvPr>
        </p:nvSpPr>
        <p:spPr>
          <a:xfrm>
            <a:off x="1775861" y="230876"/>
            <a:ext cx="9998798" cy="666736"/>
          </a:xfrm>
        </p:spPr>
        <p:txBody>
          <a:bodyPr/>
          <a:lstStyle/>
          <a:p>
            <a:r>
              <a:rPr lang="en-US" dirty="0"/>
              <a:t>Long Term vision</a:t>
            </a:r>
          </a:p>
        </p:txBody>
      </p:sp>
      <p:pic>
        <p:nvPicPr>
          <p:cNvPr id="14" name="Content Placeholder 13">
            <a:extLst>
              <a:ext uri="{FF2B5EF4-FFF2-40B4-BE49-F238E27FC236}">
                <a16:creationId xmlns:a16="http://schemas.microsoft.com/office/drawing/2014/main" id="{4C610882-D8B8-0938-DE9C-9374620FF54B}"/>
              </a:ext>
            </a:extLst>
          </p:cNvPr>
          <p:cNvPicPr>
            <a:picLocks noGrp="1" noChangeAspect="1"/>
          </p:cNvPicPr>
          <p:nvPr>
            <p:ph sz="quarter" idx="17"/>
          </p:nvPr>
        </p:nvPicPr>
        <p:blipFill>
          <a:blip r:embed="rId3"/>
          <a:stretch>
            <a:fillRect/>
          </a:stretch>
        </p:blipFill>
        <p:spPr>
          <a:xfrm>
            <a:off x="6367272" y="1562735"/>
            <a:ext cx="5824728" cy="3956685"/>
          </a:xfrm>
          <a:prstGeom prst="rect">
            <a:avLst/>
          </a:prstGeom>
        </p:spPr>
      </p:pic>
    </p:spTree>
    <p:extLst>
      <p:ext uri="{BB962C8B-B14F-4D97-AF65-F5344CB8AC3E}">
        <p14:creationId xmlns:p14="http://schemas.microsoft.com/office/powerpoint/2010/main" val="237735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0BBEEF-6C94-F5EB-CDA2-5831838415B7}"/>
              </a:ext>
            </a:extLst>
          </p:cNvPr>
          <p:cNvSpPr>
            <a:spLocks noGrp="1"/>
          </p:cNvSpPr>
          <p:nvPr>
            <p:ph type="ctrTitle"/>
          </p:nvPr>
        </p:nvSpPr>
        <p:spPr>
          <a:xfrm>
            <a:off x="5858359" y="2391025"/>
            <a:ext cx="6013188" cy="2387600"/>
          </a:xfrm>
        </p:spPr>
        <p:txBody>
          <a:bodyPr/>
          <a:lstStyle/>
          <a:p>
            <a:r>
              <a:rPr lang="en-US" dirty="0"/>
              <a:t>Thank you!</a:t>
            </a:r>
          </a:p>
        </p:txBody>
      </p:sp>
      <p:sp>
        <p:nvSpPr>
          <p:cNvPr id="7" name="Subtitle 6">
            <a:extLst>
              <a:ext uri="{FF2B5EF4-FFF2-40B4-BE49-F238E27FC236}">
                <a16:creationId xmlns:a16="http://schemas.microsoft.com/office/drawing/2014/main" id="{D1454C56-FB84-7C54-FC70-9B1663EBB427}"/>
              </a:ext>
            </a:extLst>
          </p:cNvPr>
          <p:cNvSpPr>
            <a:spLocks noGrp="1"/>
          </p:cNvSpPr>
          <p:nvPr>
            <p:ph type="subTitle" idx="1"/>
          </p:nvPr>
        </p:nvSpPr>
        <p:spPr>
          <a:xfrm>
            <a:off x="5858359" y="4935971"/>
            <a:ext cx="6013188" cy="827881"/>
          </a:xfrm>
        </p:spPr>
        <p:txBody>
          <a:bodyPr/>
          <a:lstStyle/>
          <a:p>
            <a:r>
              <a:rPr lang="en-US" dirty="0"/>
              <a:t>Questions and answers</a:t>
            </a:r>
          </a:p>
        </p:txBody>
      </p:sp>
      <p:pic>
        <p:nvPicPr>
          <p:cNvPr id="18" name="Picture Placeholder 18">
            <a:extLst>
              <a:ext uri="{FF2B5EF4-FFF2-40B4-BE49-F238E27FC236}">
                <a16:creationId xmlns:a16="http://schemas.microsoft.com/office/drawing/2014/main" id="{82F6CB31-E24C-0310-3149-5E201A9C16B6}"/>
              </a:ext>
            </a:extLst>
          </p:cNvPr>
          <p:cNvPicPr>
            <a:picLocks noGrp="1" noChangeAspect="1"/>
          </p:cNvPicPr>
          <p:nvPr>
            <p:ph type="pic" sz="quarter" idx="10"/>
          </p:nvPr>
        </p:nvPicPr>
        <p:blipFill rotWithShape="1">
          <a:blip r:embed="rId2"/>
          <a:srcRect l="608" t="10698" r="36429" b="2534"/>
          <a:stretch/>
        </p:blipFill>
        <p:spPr>
          <a:xfrm>
            <a:off x="1" y="-139452"/>
            <a:ext cx="6837635" cy="6282114"/>
          </a:xfrm>
        </p:spPr>
      </p:pic>
    </p:spTree>
    <p:extLst>
      <p:ext uri="{BB962C8B-B14F-4D97-AF65-F5344CB8AC3E}">
        <p14:creationId xmlns:p14="http://schemas.microsoft.com/office/powerpoint/2010/main" val="330462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0CBE188-04DA-455A-809A-0CDAF6EFDE40}"/>
              </a:ext>
            </a:extLst>
          </p:cNvPr>
          <p:cNvSpPr>
            <a:spLocks noGrp="1"/>
          </p:cNvSpPr>
          <p:nvPr>
            <p:ph type="title"/>
          </p:nvPr>
        </p:nvSpPr>
        <p:spPr>
          <a:xfrm>
            <a:off x="2087797" y="3791118"/>
            <a:ext cx="8016406" cy="869909"/>
          </a:xfrm>
        </p:spPr>
        <p:txBody>
          <a:bodyPr/>
          <a:lstStyle/>
          <a:p>
            <a:r>
              <a:rPr lang="en-US" sz="2400" b="0" dirty="0"/>
              <a:t>Effective onboarding drives faster productivity, stronger culture, and better retention</a:t>
            </a:r>
          </a:p>
        </p:txBody>
      </p:sp>
    </p:spTree>
    <p:extLst>
      <p:ext uri="{BB962C8B-B14F-4D97-AF65-F5344CB8AC3E}">
        <p14:creationId xmlns:p14="http://schemas.microsoft.com/office/powerpoint/2010/main" val="180564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6C1B5BD7-1785-DECC-9F9E-D996493D8AEC}"/>
              </a:ext>
            </a:extLst>
          </p:cNvPr>
          <p:cNvPicPr>
            <a:picLocks noGrp="1" noChangeAspect="1"/>
          </p:cNvPicPr>
          <p:nvPr>
            <p:ph type="pic" sz="quarter" idx="12"/>
          </p:nvPr>
        </p:nvPicPr>
        <p:blipFill>
          <a:blip r:embed="rId2"/>
          <a:srcRect t="7813" b="7813"/>
          <a:stretch>
            <a:fillRect/>
          </a:stretch>
        </p:blipFill>
        <p:spPr/>
      </p:pic>
      <p:grpSp>
        <p:nvGrpSpPr>
          <p:cNvPr id="6" name="Group 5">
            <a:extLst>
              <a:ext uri="{FF2B5EF4-FFF2-40B4-BE49-F238E27FC236}">
                <a16:creationId xmlns:a16="http://schemas.microsoft.com/office/drawing/2014/main" id="{E2600927-7114-FEA6-BC81-26C684BDE401}"/>
              </a:ext>
            </a:extLst>
          </p:cNvPr>
          <p:cNvGrpSpPr/>
          <p:nvPr/>
        </p:nvGrpSpPr>
        <p:grpSpPr>
          <a:xfrm>
            <a:off x="8091378" y="0"/>
            <a:ext cx="4100622" cy="6858000"/>
            <a:chOff x="8091378" y="0"/>
            <a:chExt cx="4100622" cy="6858000"/>
          </a:xfrm>
        </p:grpSpPr>
        <p:sp>
          <p:nvSpPr>
            <p:cNvPr id="2" name="Rectangle 1">
              <a:extLst>
                <a:ext uri="{FF2B5EF4-FFF2-40B4-BE49-F238E27FC236}">
                  <a16:creationId xmlns:a16="http://schemas.microsoft.com/office/drawing/2014/main" id="{F41A2D40-F5E5-02B9-BAE2-5D9AFCE3C667}"/>
                </a:ext>
              </a:extLst>
            </p:cNvPr>
            <p:cNvSpPr/>
            <p:nvPr/>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con&#10;&#10;Description automatically generated">
              <a:extLst>
                <a:ext uri="{FF2B5EF4-FFF2-40B4-BE49-F238E27FC236}">
                  <a16:creationId xmlns:a16="http://schemas.microsoft.com/office/drawing/2014/main" id="{B71E59F2-9E38-31C5-E235-636D610BA03E}"/>
                </a:ext>
              </a:extLst>
            </p:cNvPr>
            <p:cNvPicPr>
              <a:picLocks noChangeAspect="1"/>
            </p:cNvPicPr>
            <p:nvPr/>
          </p:nvPicPr>
          <p:blipFill>
            <a:blip r:embed="rId3"/>
            <a:stretch>
              <a:fillRect/>
            </a:stretch>
          </p:blipFill>
          <p:spPr>
            <a:xfrm>
              <a:off x="9006295" y="5840197"/>
              <a:ext cx="2727545" cy="560603"/>
            </a:xfrm>
            <a:prstGeom prst="rect">
              <a:avLst/>
            </a:prstGeom>
          </p:spPr>
        </p:pic>
      </p:grpSp>
      <p:sp>
        <p:nvSpPr>
          <p:cNvPr id="5" name="Title 4">
            <a:extLst>
              <a:ext uri="{FF2B5EF4-FFF2-40B4-BE49-F238E27FC236}">
                <a16:creationId xmlns:a16="http://schemas.microsoft.com/office/drawing/2014/main" id="{3B2AEFCD-CE72-1FD5-C12A-2B95C7F03B87}"/>
              </a:ext>
            </a:extLst>
          </p:cNvPr>
          <p:cNvSpPr>
            <a:spLocks noGrp="1"/>
          </p:cNvSpPr>
          <p:nvPr>
            <p:ph type="title"/>
          </p:nvPr>
        </p:nvSpPr>
        <p:spPr>
          <a:xfrm>
            <a:off x="8354289" y="3429000"/>
            <a:ext cx="3599011" cy="1945207"/>
          </a:xfrm>
        </p:spPr>
        <p:txBody>
          <a:bodyPr/>
          <a:lstStyle/>
          <a:p>
            <a:r>
              <a:rPr lang="en-US" dirty="0"/>
              <a:t>Reframing onboarding</a:t>
            </a:r>
          </a:p>
        </p:txBody>
      </p:sp>
    </p:spTree>
    <p:extLst>
      <p:ext uri="{BB962C8B-B14F-4D97-AF65-F5344CB8AC3E}">
        <p14:creationId xmlns:p14="http://schemas.microsoft.com/office/powerpoint/2010/main" val="739755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A9B2E13-248B-B55F-E203-5F101C9AAE7C}"/>
              </a:ext>
            </a:extLst>
          </p:cNvPr>
          <p:cNvSpPr>
            <a:spLocks noGrp="1"/>
          </p:cNvSpPr>
          <p:nvPr>
            <p:ph idx="1"/>
          </p:nvPr>
        </p:nvSpPr>
        <p:spPr>
          <a:xfrm>
            <a:off x="417341" y="1316646"/>
            <a:ext cx="11357316" cy="4860317"/>
          </a:xfrm>
        </p:spPr>
        <p:txBody>
          <a:bodyPr/>
          <a:lstStyle/>
          <a:p>
            <a:r>
              <a:rPr lang="en-US" sz="2400" b="1" dirty="0"/>
              <a:t>Definition: </a:t>
            </a:r>
            <a:r>
              <a:rPr lang="en-US" sz="2400" dirty="0"/>
              <a:t>Onboarding is more than just orientation and the completion of new hire paperwork; it is a strategic process to integrate new hires into the organizational culture and equip them for success</a:t>
            </a:r>
          </a:p>
          <a:p>
            <a:endParaRPr lang="en-US" sz="2400" dirty="0"/>
          </a:p>
          <a:p>
            <a:r>
              <a:rPr lang="en-US" sz="2400" b="1" dirty="0"/>
              <a:t>Key Goals:</a:t>
            </a:r>
          </a:p>
          <a:p>
            <a:pPr lvl="1"/>
            <a:r>
              <a:rPr lang="en-US" sz="2000" dirty="0"/>
              <a:t>Accelerate time to productivity</a:t>
            </a:r>
          </a:p>
          <a:p>
            <a:pPr lvl="1"/>
            <a:r>
              <a:rPr lang="en-US" sz="2000" dirty="0"/>
              <a:t>Foster a sense of belonging and engagement</a:t>
            </a:r>
          </a:p>
          <a:p>
            <a:pPr lvl="1"/>
            <a:r>
              <a:rPr lang="en-US" sz="2000" dirty="0"/>
              <a:t>Align new hires with organizational goals and values</a:t>
            </a:r>
          </a:p>
          <a:p>
            <a:endParaRPr lang="en-US" sz="2200" dirty="0"/>
          </a:p>
          <a:p>
            <a:r>
              <a:rPr lang="en-US" sz="2200" b="1" dirty="0"/>
              <a:t>Reframing: </a:t>
            </a:r>
            <a:r>
              <a:rPr lang="en-US" sz="2200" dirty="0"/>
              <a:t>Onboarding is a strategic business function and not just an HR task. HR facilitates the process, but true integration comes from holistic ownership among all stakeholders.</a:t>
            </a:r>
            <a:endParaRPr lang="en-US" sz="2200" b="1" dirty="0"/>
          </a:p>
          <a:p>
            <a:endParaRPr lang="en-US" sz="2200" dirty="0"/>
          </a:p>
        </p:txBody>
      </p:sp>
      <p:sp>
        <p:nvSpPr>
          <p:cNvPr id="3" name="Slide Number Placeholder 2">
            <a:extLst>
              <a:ext uri="{FF2B5EF4-FFF2-40B4-BE49-F238E27FC236}">
                <a16:creationId xmlns:a16="http://schemas.microsoft.com/office/drawing/2014/main" id="{7E534743-CADE-F69B-258A-50D472494324}"/>
              </a:ext>
            </a:extLst>
          </p:cNvPr>
          <p:cNvSpPr>
            <a:spLocks noGrp="1"/>
          </p:cNvSpPr>
          <p:nvPr>
            <p:ph type="sldNum" sz="quarter" idx="12"/>
          </p:nvPr>
        </p:nvSpPr>
        <p:spPr>
          <a:xfrm>
            <a:off x="300359" y="6366854"/>
            <a:ext cx="318761" cy="365125"/>
          </a:xfrm>
        </p:spPr>
        <p:txBody>
          <a:bodyPr/>
          <a:lstStyle/>
          <a:p>
            <a:fld id="{9564885F-477D-A14D-B2C1-5ECAF755F313}" type="slidenum">
              <a:rPr lang="en-US" smtClean="0"/>
              <a:pPr/>
              <a:t>6</a:t>
            </a:fld>
            <a:endParaRPr lang="en-US" dirty="0"/>
          </a:p>
        </p:txBody>
      </p:sp>
      <p:sp>
        <p:nvSpPr>
          <p:cNvPr id="9" name="Title 8">
            <a:extLst>
              <a:ext uri="{FF2B5EF4-FFF2-40B4-BE49-F238E27FC236}">
                <a16:creationId xmlns:a16="http://schemas.microsoft.com/office/drawing/2014/main" id="{3F430DE3-A0AD-9161-0E3C-DA8BF40916A3}"/>
              </a:ext>
            </a:extLst>
          </p:cNvPr>
          <p:cNvSpPr>
            <a:spLocks noGrp="1"/>
          </p:cNvSpPr>
          <p:nvPr>
            <p:ph type="title"/>
          </p:nvPr>
        </p:nvSpPr>
        <p:spPr>
          <a:xfrm>
            <a:off x="1775861" y="230876"/>
            <a:ext cx="9998798" cy="666736"/>
          </a:xfrm>
        </p:spPr>
        <p:txBody>
          <a:bodyPr/>
          <a:lstStyle/>
          <a:p>
            <a:r>
              <a:rPr lang="en-US" dirty="0"/>
              <a:t>Onboarding explained</a:t>
            </a:r>
          </a:p>
        </p:txBody>
      </p:sp>
    </p:spTree>
    <p:extLst>
      <p:ext uri="{BB962C8B-B14F-4D97-AF65-F5344CB8AC3E}">
        <p14:creationId xmlns:p14="http://schemas.microsoft.com/office/powerpoint/2010/main" val="248781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ow to Cook Steak">
            <a:extLst>
              <a:ext uri="{FF2B5EF4-FFF2-40B4-BE49-F238E27FC236}">
                <a16:creationId xmlns:a16="http://schemas.microsoft.com/office/drawing/2014/main" id="{A19564B1-E617-C9B2-3CD6-5181C7446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660" r="-1" b="23867"/>
          <a:stretch>
            <a:fillRect/>
          </a:stretch>
        </p:blipFill>
        <p:spPr bwMode="auto">
          <a:xfrm>
            <a:off x="417340" y="1316645"/>
            <a:ext cx="11357317" cy="4811871"/>
          </a:xfrm>
          <a:prstGeom prst="rect">
            <a:avLst/>
          </a:prstGeom>
          <a:solidFill>
            <a:srgbClr val="FFFFFF"/>
          </a:solidFill>
        </p:spPr>
      </p:pic>
      <p:sp>
        <p:nvSpPr>
          <p:cNvPr id="1034" name="Footer Placeholder 2">
            <a:extLst>
              <a:ext uri="{FF2B5EF4-FFF2-40B4-BE49-F238E27FC236}">
                <a16:creationId xmlns:a16="http://schemas.microsoft.com/office/drawing/2014/main" id="{70369DEC-DEF1-2B42-BDA9-3D6E3B7B07DB}"/>
              </a:ext>
            </a:extLst>
          </p:cNvPr>
          <p:cNvSpPr>
            <a:spLocks noGrp="1"/>
          </p:cNvSpPr>
          <p:nvPr>
            <p:ph type="ftr" sz="quarter" idx="11"/>
          </p:nvPr>
        </p:nvSpPr>
        <p:spPr>
          <a:xfrm>
            <a:off x="753446" y="6459579"/>
            <a:ext cx="7617506" cy="385538"/>
          </a:xfrm>
        </p:spPr>
        <p:txBody>
          <a:bodyPr/>
          <a:lstStyle/>
          <a:p>
            <a:endParaRPr lang="en-US" dirty="0"/>
          </a:p>
        </p:txBody>
      </p:sp>
      <p:sp>
        <p:nvSpPr>
          <p:cNvPr id="4" name="Slide Number Placeholder 3">
            <a:extLst>
              <a:ext uri="{FF2B5EF4-FFF2-40B4-BE49-F238E27FC236}">
                <a16:creationId xmlns:a16="http://schemas.microsoft.com/office/drawing/2014/main" id="{FDC2C293-150E-6982-D43F-74711F8E6A64}"/>
              </a:ext>
            </a:extLst>
          </p:cNvPr>
          <p:cNvSpPr>
            <a:spLocks noGrp="1"/>
          </p:cNvSpPr>
          <p:nvPr>
            <p:ph type="sldNum" sz="quarter" idx="12"/>
          </p:nvPr>
        </p:nvSpPr>
        <p:spPr>
          <a:xfrm>
            <a:off x="364109" y="6470661"/>
            <a:ext cx="318761" cy="365125"/>
          </a:xfrm>
        </p:spPr>
        <p:txBody>
          <a:bodyPr anchor="ctr">
            <a:normAutofit/>
          </a:bodyPr>
          <a:lstStyle/>
          <a:p>
            <a:pPr>
              <a:spcAft>
                <a:spcPts val="600"/>
              </a:spcAft>
            </a:pPr>
            <a:fld id="{9564885F-477D-A14D-B2C1-5ECAF755F313}" type="slidenum">
              <a:rPr lang="en-US" smtClean="0"/>
              <a:pPr>
                <a:spcAft>
                  <a:spcPts val="600"/>
                </a:spcAft>
              </a:pPr>
              <a:t>7</a:t>
            </a:fld>
            <a:endParaRPr lang="en-US" spc="400"/>
          </a:p>
        </p:txBody>
      </p:sp>
      <p:sp>
        <p:nvSpPr>
          <p:cNvPr id="1036" name="Title 4">
            <a:extLst>
              <a:ext uri="{FF2B5EF4-FFF2-40B4-BE49-F238E27FC236}">
                <a16:creationId xmlns:a16="http://schemas.microsoft.com/office/drawing/2014/main" id="{C59E31CD-BFC2-219B-673E-9E72E553A58B}"/>
              </a:ext>
            </a:extLst>
          </p:cNvPr>
          <p:cNvSpPr>
            <a:spLocks noGrp="1"/>
          </p:cNvSpPr>
          <p:nvPr>
            <p:ph type="title"/>
          </p:nvPr>
        </p:nvSpPr>
        <p:spPr>
          <a:xfrm>
            <a:off x="3773011" y="245990"/>
            <a:ext cx="8001646" cy="336692"/>
          </a:xfrm>
        </p:spPr>
        <p:txBody>
          <a:bodyPr/>
          <a:lstStyle/>
          <a:p>
            <a:r>
              <a:rPr lang="en-US" dirty="0"/>
              <a:t>The </a:t>
            </a:r>
            <a:r>
              <a:rPr lang="en-US" i="1" dirty="0" err="1"/>
              <a:t>steak</a:t>
            </a:r>
            <a:r>
              <a:rPr lang="en-US" dirty="0" err="1"/>
              <a:t>holders</a:t>
            </a:r>
            <a:endParaRPr lang="en-US" dirty="0"/>
          </a:p>
        </p:txBody>
      </p:sp>
    </p:spTree>
    <p:extLst>
      <p:ext uri="{BB962C8B-B14F-4D97-AF65-F5344CB8AC3E}">
        <p14:creationId xmlns:p14="http://schemas.microsoft.com/office/powerpoint/2010/main" val="39122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C9BCB1E-41E8-C6F5-B0B1-0F936142823B}"/>
              </a:ext>
            </a:extLst>
          </p:cNvPr>
          <p:cNvSpPr>
            <a:spLocks noGrp="1"/>
          </p:cNvSpPr>
          <p:nvPr>
            <p:ph type="sldNum" sz="quarter" idx="12"/>
          </p:nvPr>
        </p:nvSpPr>
        <p:spPr/>
        <p:txBody>
          <a:bodyPr/>
          <a:lstStyle/>
          <a:p>
            <a:fld id="{9564885F-477D-A14D-B2C1-5ECAF755F313}" type="slidenum">
              <a:rPr lang="en-US" smtClean="0"/>
              <a:pPr/>
              <a:t>8</a:t>
            </a:fld>
            <a:endParaRPr lang="en-US" spc="400" dirty="0"/>
          </a:p>
        </p:txBody>
      </p:sp>
      <p:sp>
        <p:nvSpPr>
          <p:cNvPr id="9" name="Footer Placeholder 8">
            <a:extLst>
              <a:ext uri="{FF2B5EF4-FFF2-40B4-BE49-F238E27FC236}">
                <a16:creationId xmlns:a16="http://schemas.microsoft.com/office/drawing/2014/main" id="{BE945B5D-26DA-FDAA-E593-57503C372EFE}"/>
              </a:ext>
            </a:extLst>
          </p:cNvPr>
          <p:cNvSpPr>
            <a:spLocks noGrp="1"/>
          </p:cNvSpPr>
          <p:nvPr>
            <p:ph type="ftr" sz="quarter" idx="13"/>
          </p:nvPr>
        </p:nvSpPr>
        <p:spPr/>
        <p:txBody>
          <a:bodyPr/>
          <a:lstStyle/>
          <a:p>
            <a:endParaRPr lang="en-US" dirty="0"/>
          </a:p>
        </p:txBody>
      </p:sp>
      <p:sp>
        <p:nvSpPr>
          <p:cNvPr id="11" name="Title 10">
            <a:extLst>
              <a:ext uri="{FF2B5EF4-FFF2-40B4-BE49-F238E27FC236}">
                <a16:creationId xmlns:a16="http://schemas.microsoft.com/office/drawing/2014/main" id="{92B13729-BA91-EBC9-2325-D50C55F0EFDD}"/>
              </a:ext>
            </a:extLst>
          </p:cNvPr>
          <p:cNvSpPr>
            <a:spLocks noGrp="1"/>
          </p:cNvSpPr>
          <p:nvPr>
            <p:ph type="title"/>
          </p:nvPr>
        </p:nvSpPr>
        <p:spPr/>
        <p:txBody>
          <a:bodyPr/>
          <a:lstStyle/>
          <a:p>
            <a:r>
              <a:rPr lang="en-US" dirty="0"/>
              <a:t>The Stakeholders: Who’s at the table?</a:t>
            </a:r>
          </a:p>
        </p:txBody>
      </p:sp>
      <p:graphicFrame>
        <p:nvGraphicFramePr>
          <p:cNvPr id="12" name="Diagram 11">
            <a:extLst>
              <a:ext uri="{FF2B5EF4-FFF2-40B4-BE49-F238E27FC236}">
                <a16:creationId xmlns:a16="http://schemas.microsoft.com/office/drawing/2014/main" id="{0688298E-4074-E889-3EA4-4BBC0515A26E}"/>
              </a:ext>
            </a:extLst>
          </p:cNvPr>
          <p:cNvGraphicFramePr/>
          <p:nvPr>
            <p:extLst>
              <p:ext uri="{D42A27DB-BD31-4B8C-83A1-F6EECF244321}">
                <p14:modId xmlns:p14="http://schemas.microsoft.com/office/powerpoint/2010/main" val="3266501336"/>
              </p:ext>
            </p:extLst>
          </p:nvPr>
        </p:nvGraphicFramePr>
        <p:xfrm>
          <a:off x="2032000" y="897612"/>
          <a:ext cx="8227122" cy="5269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750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D6BF098-057F-E07F-D76F-6323C058ADBD}"/>
              </a:ext>
            </a:extLst>
          </p:cNvPr>
          <p:cNvSpPr>
            <a:spLocks noGrp="1"/>
          </p:cNvSpPr>
          <p:nvPr>
            <p:ph type="body" sz="quarter" idx="14"/>
          </p:nvPr>
        </p:nvSpPr>
        <p:spPr>
          <a:xfrm>
            <a:off x="417341" y="1280277"/>
            <a:ext cx="6701376" cy="4627011"/>
          </a:xfrm>
        </p:spPr>
        <p:txBody>
          <a:bodyPr>
            <a:normAutofit/>
          </a:bodyPr>
          <a:lstStyle/>
          <a:p>
            <a:r>
              <a:rPr lang="en-US" b="1" dirty="0"/>
              <a:t>Hiring Manager / HRL</a:t>
            </a:r>
          </a:p>
          <a:p>
            <a:pPr lvl="1"/>
            <a:r>
              <a:rPr lang="en-US" dirty="0"/>
              <a:t>The hiring manager or HRL reaches out to Taylor with a personalized welcome and confirms Taylor’s start date with her supervisor.</a:t>
            </a:r>
          </a:p>
          <a:p>
            <a:pPr lvl="1"/>
            <a:r>
              <a:rPr lang="en-US" dirty="0"/>
              <a:t>The hiring manager or HRL submits the necessary paperwork through the system to initiate the finalization of Taylor’s hiring proposal and to begin the onboarding process.</a:t>
            </a:r>
          </a:p>
          <a:p>
            <a:pPr lvl="1"/>
            <a:r>
              <a:rPr lang="en-US" dirty="0"/>
              <a:t>The hiring manager or HRL will also flag Taylor’s start to other support units such as IT and Facilities.</a:t>
            </a:r>
          </a:p>
          <a:p>
            <a:r>
              <a:rPr lang="en-US" b="1" dirty="0"/>
              <a:t>University Human Resources (UHR)</a:t>
            </a:r>
          </a:p>
          <a:p>
            <a:pPr lvl="1"/>
            <a:r>
              <a:rPr lang="en-US" dirty="0"/>
              <a:t>After Taylor signs the offer letter, Employment Services reviews the details of the hiring proposal prior to its finalization. </a:t>
            </a:r>
          </a:p>
          <a:p>
            <a:pPr lvl="1"/>
            <a:r>
              <a:rPr lang="en-US" dirty="0"/>
              <a:t>Once finalized, Employment Services and Onboarding initiates onboarding tasks through the electronic system. </a:t>
            </a:r>
          </a:p>
          <a:p>
            <a:pPr lvl="1"/>
            <a:r>
              <a:rPr lang="en-US" dirty="0"/>
              <a:t>The onboarding system triggers an automatic welcome email with details regarding Taylor’s next steps.</a:t>
            </a:r>
          </a:p>
          <a:p>
            <a:pPr lvl="1"/>
            <a:r>
              <a:rPr lang="en-US" dirty="0"/>
              <a:t>Taylor attends her onboarding appointment with the Onboarding Center team where she is provided with details regarding new employee orientation, benefits enrollment, and general information to get started with Auburn University.</a:t>
            </a:r>
          </a:p>
        </p:txBody>
      </p:sp>
      <p:sp>
        <p:nvSpPr>
          <p:cNvPr id="13" name="Text Placeholder 12">
            <a:extLst>
              <a:ext uri="{FF2B5EF4-FFF2-40B4-BE49-F238E27FC236}">
                <a16:creationId xmlns:a16="http://schemas.microsoft.com/office/drawing/2014/main" id="{A4A13F1C-DE39-1D80-6A10-5A10AAE6EFA6}"/>
              </a:ext>
            </a:extLst>
          </p:cNvPr>
          <p:cNvSpPr>
            <a:spLocks noGrp="1"/>
          </p:cNvSpPr>
          <p:nvPr>
            <p:ph type="body" sz="quarter" idx="16"/>
          </p:nvPr>
        </p:nvSpPr>
        <p:spPr>
          <a:xfrm>
            <a:off x="1775860" y="731637"/>
            <a:ext cx="5342858" cy="548640"/>
          </a:xfrm>
        </p:spPr>
        <p:txBody>
          <a:bodyPr/>
          <a:lstStyle/>
          <a:p>
            <a:r>
              <a:rPr lang="en-US" dirty="0"/>
              <a:t>The new Administrative assistant</a:t>
            </a:r>
          </a:p>
        </p:txBody>
      </p:sp>
      <p:sp>
        <p:nvSpPr>
          <p:cNvPr id="4" name="Title 3">
            <a:extLst>
              <a:ext uri="{FF2B5EF4-FFF2-40B4-BE49-F238E27FC236}">
                <a16:creationId xmlns:a16="http://schemas.microsoft.com/office/drawing/2014/main" id="{B8E9740C-1CE6-EF4F-4CC7-06508B8947B2}"/>
              </a:ext>
            </a:extLst>
          </p:cNvPr>
          <p:cNvSpPr>
            <a:spLocks noGrp="1"/>
          </p:cNvSpPr>
          <p:nvPr>
            <p:ph type="title"/>
          </p:nvPr>
        </p:nvSpPr>
        <p:spPr/>
        <p:txBody>
          <a:bodyPr anchor="ctr">
            <a:normAutofit/>
          </a:bodyPr>
          <a:lstStyle/>
          <a:p>
            <a:r>
              <a:rPr lang="en-US" dirty="0"/>
              <a:t>Meet Taylor</a:t>
            </a:r>
          </a:p>
        </p:txBody>
      </p:sp>
      <p:sp>
        <p:nvSpPr>
          <p:cNvPr id="27" name="Footer Placeholder 3">
            <a:extLst>
              <a:ext uri="{FF2B5EF4-FFF2-40B4-BE49-F238E27FC236}">
                <a16:creationId xmlns:a16="http://schemas.microsoft.com/office/drawing/2014/main" id="{25AF69B6-5609-217B-6F2F-08E8403B39B3}"/>
              </a:ext>
            </a:extLst>
          </p:cNvPr>
          <p:cNvSpPr>
            <a:spLocks noGrp="1"/>
          </p:cNvSpPr>
          <p:nvPr>
            <p:ph type="ftr" sz="quarter" idx="3"/>
          </p:nvPr>
        </p:nvSpPr>
        <p:spPr/>
        <p:txBody>
          <a:bodyPr/>
          <a:lstStyle/>
          <a:p>
            <a:endParaRPr lang="en-US"/>
          </a:p>
        </p:txBody>
      </p:sp>
      <p:sp>
        <p:nvSpPr>
          <p:cNvPr id="2" name="Slide Number Placeholder 1">
            <a:extLst>
              <a:ext uri="{FF2B5EF4-FFF2-40B4-BE49-F238E27FC236}">
                <a16:creationId xmlns:a16="http://schemas.microsoft.com/office/drawing/2014/main" id="{B758640D-EA32-4623-464B-7D389F5920CE}"/>
              </a:ext>
            </a:extLst>
          </p:cNvPr>
          <p:cNvSpPr>
            <a:spLocks noGrp="1"/>
          </p:cNvSpPr>
          <p:nvPr>
            <p:ph type="sldNum" sz="quarter" idx="4"/>
          </p:nvPr>
        </p:nvSpPr>
        <p:spPr/>
        <p:txBody>
          <a:bodyPr anchor="ctr">
            <a:normAutofit/>
          </a:bodyPr>
          <a:lstStyle/>
          <a:p>
            <a:pPr>
              <a:spcAft>
                <a:spcPts val="600"/>
              </a:spcAft>
            </a:pPr>
            <a:fld id="{9564885F-477D-A14D-B2C1-5ECAF755F313}" type="slidenum">
              <a:rPr lang="en-US" smtClean="0"/>
              <a:pPr>
                <a:spcAft>
                  <a:spcPts val="600"/>
                </a:spcAft>
              </a:pPr>
              <a:t>9</a:t>
            </a:fld>
            <a:endParaRPr lang="en-US" spc="400"/>
          </a:p>
        </p:txBody>
      </p:sp>
      <p:pic>
        <p:nvPicPr>
          <p:cNvPr id="12" name="Picture 11">
            <a:extLst>
              <a:ext uri="{FF2B5EF4-FFF2-40B4-BE49-F238E27FC236}">
                <a16:creationId xmlns:a16="http://schemas.microsoft.com/office/drawing/2014/main" id="{4F9F3836-C87C-7291-6FA3-24E96580562E}"/>
              </a:ext>
            </a:extLst>
          </p:cNvPr>
          <p:cNvPicPr>
            <a:picLocks noChangeAspect="1"/>
          </p:cNvPicPr>
          <p:nvPr/>
        </p:nvPicPr>
        <p:blipFill>
          <a:blip r:embed="rId2"/>
          <a:srcRect l="37939" r="10940" b="-1"/>
          <a:stretch>
            <a:fillRect/>
          </a:stretch>
        </p:blipFill>
        <p:spPr>
          <a:xfrm>
            <a:off x="7438273" y="329937"/>
            <a:ext cx="4753725" cy="5222449"/>
          </a:xfrm>
          <a:prstGeom prst="rect">
            <a:avLst/>
          </a:prstGeom>
          <a:noFill/>
        </p:spPr>
      </p:pic>
    </p:spTree>
    <p:extLst>
      <p:ext uri="{BB962C8B-B14F-4D97-AF65-F5344CB8AC3E}">
        <p14:creationId xmlns:p14="http://schemas.microsoft.com/office/powerpoint/2010/main" val="146047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EE5CABBB-E4BF-234A-804A-4CEFEFA7C011}"/>
    </a:ext>
  </a:extLst>
</a:theme>
</file>

<file path=ppt/theme/theme2.xml><?xml version="1.0" encoding="utf-8"?>
<a:theme xmlns:a="http://schemas.openxmlformats.org/drawingml/2006/main" name="2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A0248C05-2A7D-6544-BC71-A27F6E66A254}"/>
    </a:ext>
  </a:extLst>
</a:theme>
</file>

<file path=ppt/theme/theme3.xml><?xml version="1.0" encoding="utf-8"?>
<a:theme xmlns:a="http://schemas.openxmlformats.org/drawingml/2006/main" name="3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2A89CD13-A47A-284A-B428-25EB4A74459E}"/>
    </a:ext>
  </a:extLst>
</a:theme>
</file>

<file path=ppt/theme/theme4.xml><?xml version="1.0" encoding="utf-8"?>
<a:theme xmlns:a="http://schemas.openxmlformats.org/drawingml/2006/main" name="4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622C492A-5B0F-1A42-9C4B-778612BF0C80}"/>
    </a:ext>
  </a:extLst>
</a:theme>
</file>

<file path=ppt/theme/theme5.xml><?xml version="1.0" encoding="utf-8"?>
<a:theme xmlns:a="http://schemas.openxmlformats.org/drawingml/2006/main" name="5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955291D9-09CB-FC4C-B74F-71430D0C588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34F76E9301313458F19DD4D452F56EC" ma:contentTypeVersion="13" ma:contentTypeDescription="Create a new document." ma:contentTypeScope="" ma:versionID="9d81154add1fd4f75d805480f6d64db3">
  <xsd:schema xmlns:xsd="http://www.w3.org/2001/XMLSchema" xmlns:xs="http://www.w3.org/2001/XMLSchema" xmlns:p="http://schemas.microsoft.com/office/2006/metadata/properties" xmlns:ns3="47faa2a4-73f8-432c-a094-497480f69319" xmlns:ns4="71aba463-9bd0-4bde-b004-aca769530f9c" targetNamespace="http://schemas.microsoft.com/office/2006/metadata/properties" ma:root="true" ma:fieldsID="715fe8dc12c8fd5f1162692daee474f9" ns3:_="" ns4:_="">
    <xsd:import namespace="47faa2a4-73f8-432c-a094-497480f69319"/>
    <xsd:import namespace="71aba463-9bd0-4bde-b004-aca769530f9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aa2a4-73f8-432c-a094-497480f693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aba463-9bd0-4bde-b004-aca769530f9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A385D6-1B48-432F-B09D-13C6DAFB4878}">
  <ds:schemaRefs>
    <ds:schemaRef ds:uri="http://schemas.microsoft.com/office/2006/documentManagement/types"/>
    <ds:schemaRef ds:uri="71aba463-9bd0-4bde-b004-aca769530f9c"/>
    <ds:schemaRef ds:uri="http://schemas.microsoft.com/office/2006/metadata/properties"/>
    <ds:schemaRef ds:uri="http://purl.org/dc/terms/"/>
    <ds:schemaRef ds:uri="http://schemas.microsoft.com/office/infopath/2007/PartnerControls"/>
    <ds:schemaRef ds:uri="47faa2a4-73f8-432c-a094-497480f69319"/>
    <ds:schemaRef ds:uri="http://www.w3.org/XML/1998/namespace"/>
    <ds:schemaRef ds:uri="http://purl.org/dc/dcmitype/"/>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8DB7EA70-07D6-4FCA-96A1-C2E4044164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faa2a4-73f8-432c-a094-497480f69319"/>
    <ds:schemaRef ds:uri="71aba463-9bd0-4bde-b004-aca769530f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DC454B-2BCB-42DD-9586-84DAABED36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auburn-ppt-template-202307 (1)</Template>
  <TotalTime>6612</TotalTime>
  <Words>3459</Words>
  <Application>Microsoft Office PowerPoint</Application>
  <PresentationFormat>Widescreen</PresentationFormat>
  <Paragraphs>351</Paragraphs>
  <Slides>34</Slides>
  <Notes>25</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34</vt:i4>
      </vt:variant>
    </vt:vector>
  </HeadingPairs>
  <TitlesOfParts>
    <vt:vector size="49" baseType="lpstr">
      <vt:lpstr>.AppleSystemUIFont</vt:lpstr>
      <vt:lpstr>Arial</vt:lpstr>
      <vt:lpstr>Avenir Light</vt:lpstr>
      <vt:lpstr>Avenir Next LT Pro</vt:lpstr>
      <vt:lpstr>Avenir Next LT Pro Demi</vt:lpstr>
      <vt:lpstr>Calibri</vt:lpstr>
      <vt:lpstr>KazimirText Medium</vt:lpstr>
      <vt:lpstr>System Font Regular</vt:lpstr>
      <vt:lpstr>Tw Cen MT</vt:lpstr>
      <vt:lpstr>Wingdings</vt:lpstr>
      <vt:lpstr>1_AU_2023</vt:lpstr>
      <vt:lpstr>2_AU_2023</vt:lpstr>
      <vt:lpstr>3_AU_2023</vt:lpstr>
      <vt:lpstr>4_AU_2023</vt:lpstr>
      <vt:lpstr>5_AU_2023</vt:lpstr>
      <vt:lpstr>Onboarding is everyone’s job</vt:lpstr>
      <vt:lpstr>Title or divider slide — avenir next lt pro, demi, 36 pt, dark blue, all caps</vt:lpstr>
      <vt:lpstr>Session objectives</vt:lpstr>
      <vt:lpstr>Effective onboarding drives faster productivity, stronger culture, and better retention</vt:lpstr>
      <vt:lpstr>Reframing onboarding</vt:lpstr>
      <vt:lpstr>Onboarding explained</vt:lpstr>
      <vt:lpstr>The steakholders</vt:lpstr>
      <vt:lpstr>The Stakeholders: Who’s at the table?</vt:lpstr>
      <vt:lpstr>Meet Taylor</vt:lpstr>
      <vt:lpstr>Taylor’s onboarding journey</vt:lpstr>
      <vt:lpstr>Taylor’s onboarding journey</vt:lpstr>
      <vt:lpstr>Taylor’s Onboarding journey</vt:lpstr>
      <vt:lpstr>What made Taylor’s onboarding successful?</vt:lpstr>
      <vt:lpstr>Stakeholder roles &amp; responsibilities</vt:lpstr>
      <vt:lpstr>Stakeholder roles &amp; responsibilities</vt:lpstr>
      <vt:lpstr>From knowing to doing: Are we aligned?</vt:lpstr>
      <vt:lpstr>Stakeholder mapping activity</vt:lpstr>
      <vt:lpstr>Shared responsibility matrix (raci)</vt:lpstr>
      <vt:lpstr>Shared responsibility matrix (Raci)</vt:lpstr>
      <vt:lpstr>Who owns what?  Breaking down shared accountability</vt:lpstr>
      <vt:lpstr>Departmental onboarding journey</vt:lpstr>
      <vt:lpstr>PowerPoint Presentation</vt:lpstr>
      <vt:lpstr>The disconnect dilemma</vt:lpstr>
      <vt:lpstr>The Accountability gap in onboarding</vt:lpstr>
      <vt:lpstr>Task completion vs. experience delivery: what’s the difference?</vt:lpstr>
      <vt:lpstr>Why experience ownership matters</vt:lpstr>
      <vt:lpstr>Accountability framework: Task vs experience ownership</vt:lpstr>
      <vt:lpstr>Put yourself in their shoes</vt:lpstr>
      <vt:lpstr>From ownership confusion  to cultural clarity</vt:lpstr>
      <vt:lpstr>Onboarding is a living expression of our values</vt:lpstr>
      <vt:lpstr>From process to practice</vt:lpstr>
      <vt:lpstr>Short term action</vt:lpstr>
      <vt:lpstr>Long Term vision</vt:lpstr>
      <vt:lpstr>Thank you!</vt:lpstr>
    </vt:vector>
  </TitlesOfParts>
  <Company>Auburn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Onboarding is everyone’s job</dc:title>
  <dc:creator>Kristine Ball</dc:creator>
  <cp:lastModifiedBy>Patrick Johnston</cp:lastModifiedBy>
  <cp:revision>3</cp:revision>
  <cp:lastPrinted>2025-07-15T17:25:39Z</cp:lastPrinted>
  <dcterms:created xsi:type="dcterms:W3CDTF">2024-07-02T17:09:13Z</dcterms:created>
  <dcterms:modified xsi:type="dcterms:W3CDTF">2025-07-15T21:46:51Z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0x010100B34F76E9301313458F19DD4D452F56EC</vt:lpwstr>
  </property>
</Properties>
</file>