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</p:sldMasterIdLst>
  <p:notesMasterIdLst>
    <p:notesMasterId r:id="rId10"/>
  </p:notesMasterIdLst>
  <p:sldIdLst>
    <p:sldId id="2573" r:id="rId3"/>
    <p:sldId id="2574" r:id="rId4"/>
    <p:sldId id="2570" r:id="rId5"/>
    <p:sldId id="2576" r:id="rId6"/>
    <p:sldId id="2572" r:id="rId7"/>
    <p:sldId id="2575" r:id="rId8"/>
    <p:sldId id="25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B7A40B-6378-0B65-78F2-CC2E2591B0EA}" name="Hayley White" initials="HW" userId="S::hcw0028@auburn.edu::8b0697a3-f72d-4536-93db-01c9b3c554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50C"/>
    <a:srgbClr val="0D025E"/>
    <a:srgbClr val="12157C"/>
    <a:srgbClr val="032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16FB2-F150-4F6A-AD03-083DBA51A0AF}" v="7" dt="2025-07-18T14:49:11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45" autoAdjust="0"/>
    <p:restoredTop sz="82567" autoAdjust="0"/>
  </p:normalViewPr>
  <p:slideViewPr>
    <p:cSldViewPr snapToGrid="0">
      <p:cViewPr varScale="1">
        <p:scale>
          <a:sx n="83" d="100"/>
          <a:sy n="83" d="100"/>
        </p:scale>
        <p:origin x="876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White" userId="8b0697a3-f72d-4536-93db-01c9b3c5549f" providerId="ADAL" clId="{60216FB2-F150-4F6A-AD03-083DBA51A0AF}"/>
    <pc:docChg chg="undo custSel addSld delSld modSld sldOrd">
      <pc:chgData name="Hayley White" userId="8b0697a3-f72d-4536-93db-01c9b3c5549f" providerId="ADAL" clId="{60216FB2-F150-4F6A-AD03-083DBA51A0AF}" dt="2025-07-18T14:49:00.135" v="149" actId="1076"/>
      <pc:docMkLst>
        <pc:docMk/>
      </pc:docMkLst>
      <pc:sldChg chg="modSp mod">
        <pc:chgData name="Hayley White" userId="8b0697a3-f72d-4536-93db-01c9b3c5549f" providerId="ADAL" clId="{60216FB2-F150-4F6A-AD03-083DBA51A0AF}" dt="2025-07-18T14:49:00.135" v="149" actId="1076"/>
        <pc:sldMkLst>
          <pc:docMk/>
          <pc:sldMk cId="1726424413" sldId="2575"/>
        </pc:sldMkLst>
        <pc:spChg chg="mod">
          <ac:chgData name="Hayley White" userId="8b0697a3-f72d-4536-93db-01c9b3c5549f" providerId="ADAL" clId="{60216FB2-F150-4F6A-AD03-083DBA51A0AF}" dt="2025-07-18T14:49:00.135" v="149" actId="1076"/>
          <ac:spMkLst>
            <pc:docMk/>
            <pc:sldMk cId="1726424413" sldId="2575"/>
            <ac:spMk id="2" creationId="{5FE650C8-9D05-1D83-13E6-95BF2B4A03A3}"/>
          </ac:spMkLst>
        </pc:spChg>
      </pc:sldChg>
      <pc:sldChg chg="addSp delSp modSp new del mod">
        <pc:chgData name="Hayley White" userId="8b0697a3-f72d-4536-93db-01c9b3c5549f" providerId="ADAL" clId="{60216FB2-F150-4F6A-AD03-083DBA51A0AF}" dt="2025-07-09T18:45:16.409" v="4" actId="2696"/>
        <pc:sldMkLst>
          <pc:docMk/>
          <pc:sldMk cId="213301902" sldId="2577"/>
        </pc:sldMkLst>
      </pc:sldChg>
      <pc:sldChg chg="addSp delSp modSp add mod ord modClrScheme chgLayout">
        <pc:chgData name="Hayley White" userId="8b0697a3-f72d-4536-93db-01c9b3c5549f" providerId="ADAL" clId="{60216FB2-F150-4F6A-AD03-083DBA51A0AF}" dt="2025-07-09T18:48:42.298" v="147" actId="26606"/>
        <pc:sldMkLst>
          <pc:docMk/>
          <pc:sldMk cId="1096025338" sldId="2577"/>
        </pc:sldMkLst>
        <pc:spChg chg="mod ord">
          <ac:chgData name="Hayley White" userId="8b0697a3-f72d-4536-93db-01c9b3c5549f" providerId="ADAL" clId="{60216FB2-F150-4F6A-AD03-083DBA51A0AF}" dt="2025-07-09T18:48:42.298" v="147" actId="26606"/>
          <ac:spMkLst>
            <pc:docMk/>
            <pc:sldMk cId="1096025338" sldId="2577"/>
            <ac:spMk id="5" creationId="{532A2334-0B2E-8878-FFAE-5ADD96E0667A}"/>
          </ac:spMkLst>
        </pc:spChg>
        <pc:spChg chg="add mod">
          <ac:chgData name="Hayley White" userId="8b0697a3-f72d-4536-93db-01c9b3c5549f" providerId="ADAL" clId="{60216FB2-F150-4F6A-AD03-083DBA51A0AF}" dt="2025-07-09T18:48:42.298" v="147" actId="26606"/>
          <ac:spMkLst>
            <pc:docMk/>
            <pc:sldMk cId="1096025338" sldId="2577"/>
            <ac:spMk id="16" creationId="{34E53518-9B97-3202-6F3D-8D07024D2D51}"/>
          </ac:spMkLst>
        </pc:spChg>
        <pc:spChg chg="add mod">
          <ac:chgData name="Hayley White" userId="8b0697a3-f72d-4536-93db-01c9b3c5549f" providerId="ADAL" clId="{60216FB2-F150-4F6A-AD03-083DBA51A0AF}" dt="2025-07-09T18:48:42.298" v="147" actId="26606"/>
          <ac:spMkLst>
            <pc:docMk/>
            <pc:sldMk cId="1096025338" sldId="2577"/>
            <ac:spMk id="21" creationId="{A97E4A43-42AC-9E14-2FFF-0EC9A661E90D}"/>
          </ac:spMkLst>
        </pc:spChg>
        <pc:spChg chg="add mod">
          <ac:chgData name="Hayley White" userId="8b0697a3-f72d-4536-93db-01c9b3c5549f" providerId="ADAL" clId="{60216FB2-F150-4F6A-AD03-083DBA51A0AF}" dt="2025-07-09T18:48:42.298" v="147" actId="26606"/>
          <ac:spMkLst>
            <pc:docMk/>
            <pc:sldMk cId="1096025338" sldId="2577"/>
            <ac:spMk id="23" creationId="{5A1DF3D3-1278-EE61-1C75-99A517D2EFE8}"/>
          </ac:spMkLst>
        </pc:spChg>
        <pc:picChg chg="add mod">
          <ac:chgData name="Hayley White" userId="8b0697a3-f72d-4536-93db-01c9b3c5549f" providerId="ADAL" clId="{60216FB2-F150-4F6A-AD03-083DBA51A0AF}" dt="2025-07-09T18:48:42.298" v="147" actId="26606"/>
          <ac:picMkLst>
            <pc:docMk/>
            <pc:sldMk cId="1096025338" sldId="2577"/>
            <ac:picMk id="15" creationId="{410E4BA8-6727-38FB-DBDA-2F727F2206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FB9C-0E17-44E1-9E6D-FE21D07828E3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270F-0F28-453B-8DB1-80FD71CB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AEC2-BB00-E14A-935A-51CB9E4A46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7341" y="1316646"/>
            <a:ext cx="11357316" cy="486031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>
                <a:tab pos="222250" algn="l"/>
              </a:tabLst>
              <a:defRPr sz="1800"/>
            </a:lvl1pPr>
            <a:lvl2pPr marL="685800" indent="-228600">
              <a:spcAft>
                <a:spcPts val="1200"/>
              </a:spcAft>
              <a:buClr>
                <a:srgbClr val="0C2340"/>
              </a:buClr>
              <a:buFont typeface="System Font Regular"/>
              <a:buChar char="–"/>
              <a:defRPr sz="1600"/>
            </a:lvl2pPr>
            <a:lvl3pPr marL="1146175" marR="0" indent="-231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C2340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3050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r>
              <a:rPr lang="en-US" dirty="0"/>
              <a:t>First level – orange square bullets, Avenir Next LT Pro, Regular, 18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r>
              <a:rPr lang="en-US" dirty="0"/>
              <a:t>Sentence case is capitalizing only the first letter of the first word and any proper nouns and names/titles. </a:t>
            </a:r>
          </a:p>
          <a:p>
            <a:pPr lvl="1"/>
            <a:r>
              <a:rPr lang="en-US" dirty="0"/>
              <a:t>Second level – dark blue dashes, Avenir Next LT Pro, Regular, 16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pPr lvl="2"/>
            <a:r>
              <a:rPr lang="en-US" dirty="0"/>
              <a:t>Third level – dark blue circle bullets, Avenir Next LT Pro, Regular, 14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r>
              <a:rPr lang="en-US" dirty="0"/>
              <a:t>If the title or text placeholders need alignment, go to the Home tab, click Reset in the Slides toolbar. </a:t>
            </a:r>
          </a:p>
          <a:p>
            <a:r>
              <a:rPr lang="en-US" dirty="0"/>
              <a:t>Use a period if the bullet is a complete sentence.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1FF3-C1CD-8C4B-87CA-7B3AF967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DA716-6795-3445-A96E-A150FD6B61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20C52-A91C-3503-89A8-66C50B152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</a:t>
            </a:r>
          </a:p>
        </p:txBody>
      </p:sp>
    </p:spTree>
    <p:extLst>
      <p:ext uri="{BB962C8B-B14F-4D97-AF65-F5344CB8AC3E}">
        <p14:creationId xmlns:p14="http://schemas.microsoft.com/office/powerpoint/2010/main" val="35575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6" orient="horz" pos="408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508C7F-DE7B-FC49-B9D3-2979EDF55648}"/>
              </a:ext>
            </a:extLst>
          </p:cNvPr>
          <p:cNvSpPr/>
          <p:nvPr userDrawn="1"/>
        </p:nvSpPr>
        <p:spPr>
          <a:xfrm>
            <a:off x="341753" y="1026059"/>
            <a:ext cx="5334000" cy="1639757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1C038-4A9B-C247-BD4D-A69976D2CA22}"/>
              </a:ext>
            </a:extLst>
          </p:cNvPr>
          <p:cNvSpPr/>
          <p:nvPr userDrawn="1"/>
        </p:nvSpPr>
        <p:spPr>
          <a:xfrm>
            <a:off x="340605" y="2781603"/>
            <a:ext cx="5336296" cy="1529142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1319D-86C5-6C42-B218-AC7F6CEE6447}"/>
              </a:ext>
            </a:extLst>
          </p:cNvPr>
          <p:cNvSpPr/>
          <p:nvPr userDrawn="1"/>
        </p:nvSpPr>
        <p:spPr>
          <a:xfrm>
            <a:off x="340605" y="4423214"/>
            <a:ext cx="5336296" cy="1758462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8913118A-B822-0F4C-B8CA-D5DB1A2AD0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272" y="1194243"/>
            <a:ext cx="4946658" cy="289154"/>
          </a:xfrm>
        </p:spPr>
        <p:txBody>
          <a:bodyPr lIns="0"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AVENIR NEXT LT PRO, 18 </a:t>
            </a:r>
            <a:r>
              <a:rPr lang="en-US" dirty="0" err="1"/>
              <a:t>pt</a:t>
            </a:r>
            <a:r>
              <a:rPr lang="en-US" dirty="0"/>
              <a:t>, ORANGE, caps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39E27F5C-E46C-CA46-8FA5-E3F37023A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272" y="2937952"/>
            <a:ext cx="4946658" cy="289154"/>
          </a:xfrm>
        </p:spPr>
        <p:txBody>
          <a:bodyPr lIns="0"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AVENIR NEXT LT PRO, 18 </a:t>
            </a:r>
            <a:r>
              <a:rPr lang="en-US" dirty="0" err="1"/>
              <a:t>pt</a:t>
            </a:r>
            <a:r>
              <a:rPr lang="en-US" dirty="0"/>
              <a:t>, ORANGE, caps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1BB5E753-B1BD-644A-BEA7-D1C0579633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272" y="4607495"/>
            <a:ext cx="4946658" cy="289154"/>
          </a:xfrm>
        </p:spPr>
        <p:txBody>
          <a:bodyPr lIns="0"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AVENIR NEXT LT PRO, 18 </a:t>
            </a:r>
            <a:r>
              <a:rPr lang="en-US" dirty="0" err="1"/>
              <a:t>pt</a:t>
            </a:r>
            <a:r>
              <a:rPr lang="en-US" dirty="0"/>
              <a:t>, ORANGE, caps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F35426-043E-41D9-8136-35C72F2465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55395" y="1028700"/>
            <a:ext cx="6336605" cy="5143500"/>
          </a:xfrm>
        </p:spPr>
        <p:txBody>
          <a:bodyPr/>
          <a:lstStyle>
            <a:lvl1pPr>
              <a:buClr>
                <a:srgbClr val="E86100"/>
              </a:buClr>
              <a:defRPr/>
            </a:lvl1pPr>
            <a:lvl5pPr>
              <a:defRPr/>
            </a:lvl5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11489ED-BE02-461B-9580-EECB49FA0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2272" y="4988553"/>
            <a:ext cx="4946658" cy="10325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Aft>
                <a:spcPts val="600"/>
              </a:spcAft>
              <a:buClr>
                <a:srgbClr val="E87722"/>
              </a:buClr>
              <a:defRPr sz="1200"/>
            </a:lvl1pPr>
            <a:lvl2pPr marL="457200">
              <a:spcAft>
                <a:spcPts val="600"/>
              </a:spcAft>
              <a:buClr>
                <a:srgbClr val="E87722"/>
              </a:buClr>
              <a:defRPr sz="1000"/>
            </a:lvl2pPr>
            <a:lvl3pPr marL="685800">
              <a:spcAft>
                <a:spcPts val="600"/>
              </a:spcAft>
              <a:buClr>
                <a:srgbClr val="E87722"/>
              </a:buClr>
              <a:defRPr sz="8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A05F4C-A354-3943-98EB-C2A9D1A0DD0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82272" y="3296846"/>
            <a:ext cx="4946658" cy="90687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SzTx/>
              <a:buFont typeface="Wingdings" pitchFamily="2" charset="2"/>
              <a:buChar char="§"/>
              <a:tabLst/>
              <a:defRPr sz="1200"/>
            </a:lvl1pPr>
            <a:lvl2pPr marL="457200" indent="-228600">
              <a:lnSpc>
                <a:spcPct val="90000"/>
              </a:lnSpc>
              <a:spcAft>
                <a:spcPts val="600"/>
              </a:spcAft>
              <a:buClr>
                <a:srgbClr val="E87722"/>
              </a:buClr>
              <a:buFont typeface="System Font Regular"/>
              <a:buChar char="–"/>
              <a:defRPr sz="1000"/>
            </a:lvl2pPr>
            <a:lvl3pPr marL="685800">
              <a:lnSpc>
                <a:spcPct val="90000"/>
              </a:lnSpc>
              <a:spcAft>
                <a:spcPts val="600"/>
              </a:spcAft>
              <a:buClr>
                <a:srgbClr val="E87722"/>
              </a:buClr>
              <a:defRPr sz="8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– Arial, 12 </a:t>
            </a:r>
            <a:r>
              <a:rPr lang="en-US" dirty="0" err="1"/>
              <a:t>pt</a:t>
            </a:r>
            <a:r>
              <a:rPr lang="en-US" dirty="0"/>
              <a:t>, gray font, sentence case, which is capitalizing only the first letter of the first word and any proper nouns and names/titles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DD0AA8E-45BF-F34D-8DB1-265D438DB3B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82272" y="1553138"/>
            <a:ext cx="4946658" cy="90687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200"/>
            </a:lvl1pPr>
            <a:lvl2pPr marL="457200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  <a:defRPr sz="1000"/>
            </a:lvl2pPr>
            <a:lvl3pPr marL="685800">
              <a:lnSpc>
                <a:spcPct val="90000"/>
              </a:lnSpc>
              <a:spcAft>
                <a:spcPts val="600"/>
              </a:spcAft>
              <a:defRPr sz="8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To change the photo and maintain size/shape, delete existing photo, click the picture icon in the center of the placeholder, locate/select a photo from your file options that appear, click Insert.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FF901-05BA-8A3E-891E-5FA2F5995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BLUE, caps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C08F04-C2CD-4A5B-56E3-B08A0BD55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AB1B03-47C8-C087-3231-E17E06D6E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3645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0">
          <p15:clr>
            <a:srgbClr val="FBAE40"/>
          </p15:clr>
        </p15:guide>
        <p15:guide id="2" pos="7464">
          <p15:clr>
            <a:srgbClr val="FBAE40"/>
          </p15:clr>
        </p15:guide>
        <p15:guide id="3" pos="216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pos="3576">
          <p15:clr>
            <a:srgbClr val="FBAE40"/>
          </p15:clr>
        </p15:guide>
        <p15:guide id="7" pos="3672">
          <p15:clr>
            <a:srgbClr val="FBAE40"/>
          </p15:clr>
        </p15:guide>
        <p15:guide id="8" orient="horz" pos="648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orient="horz" pos="1752">
          <p15:clr>
            <a:srgbClr val="FBAE40"/>
          </p15:clr>
        </p15:guide>
        <p15:guide id="11" orient="horz" pos="2712">
          <p15:clr>
            <a:srgbClr val="FBAE40"/>
          </p15:clr>
        </p15:guide>
        <p15:guide id="12" orient="horz" pos="2784">
          <p15:clr>
            <a:srgbClr val="FBAE40"/>
          </p15:clr>
        </p15:guide>
        <p15:guide id="14" orient="horz" pos="42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cons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6F6BC3-8DCD-DC42-9A6F-F00456312432}"/>
              </a:ext>
            </a:extLst>
          </p:cNvPr>
          <p:cNvSpPr/>
          <p:nvPr userDrawn="1"/>
        </p:nvSpPr>
        <p:spPr>
          <a:xfrm>
            <a:off x="1978933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59F21-E382-3743-8CD3-05F9897F4987}"/>
              </a:ext>
            </a:extLst>
          </p:cNvPr>
          <p:cNvCxnSpPr>
            <a:cxnSpLocks/>
          </p:cNvCxnSpPr>
          <p:nvPr userDrawn="1"/>
        </p:nvCxnSpPr>
        <p:spPr>
          <a:xfrm>
            <a:off x="2368189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80EA38F-9E16-744A-8B06-EFD4E8F2D16F}"/>
              </a:ext>
            </a:extLst>
          </p:cNvPr>
          <p:cNvSpPr/>
          <p:nvPr userDrawn="1"/>
        </p:nvSpPr>
        <p:spPr>
          <a:xfrm>
            <a:off x="4753538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EA18B-18FB-AE4F-9382-286B4311D2FE}"/>
              </a:ext>
            </a:extLst>
          </p:cNvPr>
          <p:cNvCxnSpPr>
            <a:cxnSpLocks/>
          </p:cNvCxnSpPr>
          <p:nvPr userDrawn="1"/>
        </p:nvCxnSpPr>
        <p:spPr>
          <a:xfrm>
            <a:off x="5142794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44169-B61C-BB4D-90CD-0A42012245B1}"/>
              </a:ext>
            </a:extLst>
          </p:cNvPr>
          <p:cNvSpPr/>
          <p:nvPr userDrawn="1"/>
        </p:nvSpPr>
        <p:spPr>
          <a:xfrm>
            <a:off x="7525757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792A3D-7A48-484F-9FD8-5891CD965BA2}"/>
              </a:ext>
            </a:extLst>
          </p:cNvPr>
          <p:cNvCxnSpPr>
            <a:cxnSpLocks/>
          </p:cNvCxnSpPr>
          <p:nvPr userDrawn="1"/>
        </p:nvCxnSpPr>
        <p:spPr>
          <a:xfrm>
            <a:off x="7915013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6704091-F1CC-324B-964E-406BF87F70ED}"/>
              </a:ext>
            </a:extLst>
          </p:cNvPr>
          <p:cNvSpPr>
            <a:spLocks noChangeAspect="1"/>
          </p:cNvSpPr>
          <p:nvPr userDrawn="1"/>
        </p:nvSpPr>
        <p:spPr>
          <a:xfrm>
            <a:off x="5121997" y="1628920"/>
            <a:ext cx="1901923" cy="1901923"/>
          </a:xfrm>
          <a:prstGeom prst="ellipse">
            <a:avLst/>
          </a:prstGeom>
          <a:solidFill>
            <a:srgbClr val="0B234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FC4102-7C30-6C4A-A003-572E35494090}"/>
              </a:ext>
            </a:extLst>
          </p:cNvPr>
          <p:cNvSpPr>
            <a:spLocks noChangeAspect="1"/>
          </p:cNvSpPr>
          <p:nvPr/>
        </p:nvSpPr>
        <p:spPr>
          <a:xfrm>
            <a:off x="2347231" y="1631717"/>
            <a:ext cx="1901923" cy="1901923"/>
          </a:xfrm>
          <a:prstGeom prst="ellipse">
            <a:avLst/>
          </a:prstGeom>
          <a:solidFill>
            <a:srgbClr val="0B234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4CB017-60FC-5142-83B0-57F68278BFBF}"/>
              </a:ext>
            </a:extLst>
          </p:cNvPr>
          <p:cNvSpPr>
            <a:spLocks noChangeAspect="1"/>
          </p:cNvSpPr>
          <p:nvPr/>
        </p:nvSpPr>
        <p:spPr>
          <a:xfrm>
            <a:off x="2520952" y="1805438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07EE9A-02BF-6043-8A49-66DF664707E7}"/>
              </a:ext>
            </a:extLst>
          </p:cNvPr>
          <p:cNvSpPr>
            <a:spLocks noChangeAspect="1"/>
          </p:cNvSpPr>
          <p:nvPr userDrawn="1"/>
        </p:nvSpPr>
        <p:spPr>
          <a:xfrm>
            <a:off x="7894213" y="1628920"/>
            <a:ext cx="1901923" cy="1901923"/>
          </a:xfrm>
          <a:prstGeom prst="ellipse">
            <a:avLst/>
          </a:prstGeom>
          <a:solidFill>
            <a:srgbClr val="0B234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2028D0-06C4-A042-9237-3AE2D20BAD51}"/>
              </a:ext>
            </a:extLst>
          </p:cNvPr>
          <p:cNvSpPr>
            <a:spLocks noChangeAspect="1"/>
          </p:cNvSpPr>
          <p:nvPr/>
        </p:nvSpPr>
        <p:spPr>
          <a:xfrm>
            <a:off x="8067934" y="1802641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700C541E-16A7-7948-A657-916C3FDE8A2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112150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GRAY,  CAPS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C6632954-4CD9-AC4E-873D-4EB8E307471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909958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GRAY, CAPS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47FCF07A-3FC5-C64E-BBD7-7A1019EE249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676245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GRAY, CAPS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0C2A2F-44BD-FF40-8445-274D308A0861}"/>
              </a:ext>
            </a:extLst>
          </p:cNvPr>
          <p:cNvSpPr>
            <a:spLocks noChangeAspect="1"/>
          </p:cNvSpPr>
          <p:nvPr userDrawn="1"/>
        </p:nvSpPr>
        <p:spPr>
          <a:xfrm>
            <a:off x="5295718" y="1802641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F87CD6C-63F4-C84A-8065-26C3EF5C1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20952" y="1805438"/>
            <a:ext cx="1554480" cy="1554481"/>
          </a:xfrm>
          <a:prstGeom prst="ellipse">
            <a:avLst/>
          </a:prstGeom>
          <a:solidFill>
            <a:srgbClr val="0B234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or Icon Here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0D504FA1-522A-7F4F-87EB-C4D1DE46E62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5718" y="1802641"/>
            <a:ext cx="1554480" cy="1554481"/>
          </a:xfrm>
          <a:prstGeom prst="ellipse">
            <a:avLst/>
          </a:prstGeom>
          <a:solidFill>
            <a:srgbClr val="0B234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or Icon Here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B6C0E8E8-FD78-B148-9097-AC22A7BE5F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7934" y="1802641"/>
            <a:ext cx="1554480" cy="1554481"/>
          </a:xfrm>
          <a:prstGeom prst="ellipse">
            <a:avLst/>
          </a:prstGeom>
          <a:solidFill>
            <a:srgbClr val="0B234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or Icon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33174B-0E31-7648-819C-BB44E7BEEA82}"/>
              </a:ext>
            </a:extLst>
          </p:cNvPr>
          <p:cNvCxnSpPr/>
          <p:nvPr userDrawn="1"/>
        </p:nvCxnSpPr>
        <p:spPr>
          <a:xfrm>
            <a:off x="8839200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AE0E21-18AF-A748-AC8A-27B7834B7B49}"/>
              </a:ext>
            </a:extLst>
          </p:cNvPr>
          <p:cNvCxnSpPr/>
          <p:nvPr userDrawn="1"/>
        </p:nvCxnSpPr>
        <p:spPr>
          <a:xfrm>
            <a:off x="6072958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CE64D7-553E-A347-BF9D-990DEE2BCF41}"/>
              </a:ext>
            </a:extLst>
          </p:cNvPr>
          <p:cNvCxnSpPr/>
          <p:nvPr userDrawn="1"/>
        </p:nvCxnSpPr>
        <p:spPr>
          <a:xfrm>
            <a:off x="3298192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EBFADA-9ECE-88BC-AFF2-7546A760B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BLUE, caps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7034-F5F3-BFFB-769E-A83283FFB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FE55-A29D-AA51-BC10-7EE8372A0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5252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248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6" pos="6408">
          <p15:clr>
            <a:srgbClr val="FBAE40"/>
          </p15:clr>
        </p15:guide>
        <p15:guide id="7" pos="720">
          <p15:clr>
            <a:srgbClr val="FBAE40"/>
          </p15:clr>
        </p15:guide>
        <p15:guide id="8" pos="6936">
          <p15:clr>
            <a:srgbClr val="FBAE40"/>
          </p15:clr>
        </p15:guide>
        <p15:guide id="9" orient="horz" pos="408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3168">
          <p15:clr>
            <a:srgbClr val="FBAE40"/>
          </p15:clr>
        </p15:guide>
        <p15:guide id="12" orient="horz" pos="42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6F6BC3-8DCD-DC42-9A6F-F00456312432}"/>
              </a:ext>
            </a:extLst>
          </p:cNvPr>
          <p:cNvSpPr/>
          <p:nvPr userDrawn="1"/>
        </p:nvSpPr>
        <p:spPr>
          <a:xfrm>
            <a:off x="1978933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59F21-E382-3743-8CD3-05F9897F4987}"/>
              </a:ext>
            </a:extLst>
          </p:cNvPr>
          <p:cNvCxnSpPr>
            <a:cxnSpLocks/>
          </p:cNvCxnSpPr>
          <p:nvPr userDrawn="1"/>
        </p:nvCxnSpPr>
        <p:spPr>
          <a:xfrm>
            <a:off x="2368189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80EA38F-9E16-744A-8B06-EFD4E8F2D16F}"/>
              </a:ext>
            </a:extLst>
          </p:cNvPr>
          <p:cNvSpPr/>
          <p:nvPr userDrawn="1"/>
        </p:nvSpPr>
        <p:spPr>
          <a:xfrm>
            <a:off x="4753538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EA18B-18FB-AE4F-9382-286B4311D2FE}"/>
              </a:ext>
            </a:extLst>
          </p:cNvPr>
          <p:cNvCxnSpPr>
            <a:cxnSpLocks/>
          </p:cNvCxnSpPr>
          <p:nvPr userDrawn="1"/>
        </p:nvCxnSpPr>
        <p:spPr>
          <a:xfrm>
            <a:off x="5142794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44169-B61C-BB4D-90CD-0A42012245B1}"/>
              </a:ext>
            </a:extLst>
          </p:cNvPr>
          <p:cNvSpPr/>
          <p:nvPr userDrawn="1"/>
        </p:nvSpPr>
        <p:spPr>
          <a:xfrm>
            <a:off x="7525757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792A3D-7A48-484F-9FD8-5891CD965BA2}"/>
              </a:ext>
            </a:extLst>
          </p:cNvPr>
          <p:cNvCxnSpPr>
            <a:cxnSpLocks/>
          </p:cNvCxnSpPr>
          <p:nvPr userDrawn="1"/>
        </p:nvCxnSpPr>
        <p:spPr>
          <a:xfrm>
            <a:off x="7915013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6704091-F1CC-324B-964E-406BF87F70ED}"/>
              </a:ext>
            </a:extLst>
          </p:cNvPr>
          <p:cNvSpPr>
            <a:spLocks noChangeAspect="1"/>
          </p:cNvSpPr>
          <p:nvPr userDrawn="1"/>
        </p:nvSpPr>
        <p:spPr>
          <a:xfrm>
            <a:off x="5121997" y="1628920"/>
            <a:ext cx="1901923" cy="1901923"/>
          </a:xfrm>
          <a:prstGeom prst="ellipse">
            <a:avLst/>
          </a:prstGeom>
          <a:solidFill>
            <a:srgbClr val="E8610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FC4102-7C30-6C4A-A003-572E35494090}"/>
              </a:ext>
            </a:extLst>
          </p:cNvPr>
          <p:cNvSpPr>
            <a:spLocks noChangeAspect="1"/>
          </p:cNvSpPr>
          <p:nvPr/>
        </p:nvSpPr>
        <p:spPr>
          <a:xfrm>
            <a:off x="2347231" y="1631717"/>
            <a:ext cx="1901923" cy="1901923"/>
          </a:xfrm>
          <a:prstGeom prst="ellipse">
            <a:avLst/>
          </a:prstGeom>
          <a:solidFill>
            <a:srgbClr val="E8610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4CB017-60FC-5142-83B0-57F68278BFBF}"/>
              </a:ext>
            </a:extLst>
          </p:cNvPr>
          <p:cNvSpPr>
            <a:spLocks noChangeAspect="1"/>
          </p:cNvSpPr>
          <p:nvPr/>
        </p:nvSpPr>
        <p:spPr>
          <a:xfrm>
            <a:off x="2520952" y="1805438"/>
            <a:ext cx="1554480" cy="1554480"/>
          </a:xfrm>
          <a:prstGeom prst="ellipse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07EE9A-02BF-6043-8A49-66DF664707E7}"/>
              </a:ext>
            </a:extLst>
          </p:cNvPr>
          <p:cNvSpPr>
            <a:spLocks noChangeAspect="1"/>
          </p:cNvSpPr>
          <p:nvPr userDrawn="1"/>
        </p:nvSpPr>
        <p:spPr>
          <a:xfrm>
            <a:off x="7894213" y="1628920"/>
            <a:ext cx="1901923" cy="1901923"/>
          </a:xfrm>
          <a:prstGeom prst="ellipse">
            <a:avLst/>
          </a:prstGeom>
          <a:solidFill>
            <a:srgbClr val="E8610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2028D0-06C4-A042-9237-3AE2D20BAD51}"/>
              </a:ext>
            </a:extLst>
          </p:cNvPr>
          <p:cNvSpPr>
            <a:spLocks noChangeAspect="1"/>
          </p:cNvSpPr>
          <p:nvPr/>
        </p:nvSpPr>
        <p:spPr>
          <a:xfrm>
            <a:off x="8067934" y="1802641"/>
            <a:ext cx="1554480" cy="1554480"/>
          </a:xfrm>
          <a:prstGeom prst="ellipse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700C541E-16A7-7948-A657-916C3FDE8A2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112150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GRAY, CAPS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C6632954-4CD9-AC4E-873D-4EB8E307471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909958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GRAY, CAPS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47FCF07A-3FC5-C64E-BBD7-7A1019EE249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676245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GRAY, CAPS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0C2A2F-44BD-FF40-8445-274D308A0861}"/>
              </a:ext>
            </a:extLst>
          </p:cNvPr>
          <p:cNvSpPr>
            <a:spLocks noChangeAspect="1"/>
          </p:cNvSpPr>
          <p:nvPr userDrawn="1"/>
        </p:nvSpPr>
        <p:spPr>
          <a:xfrm>
            <a:off x="5295718" y="1802641"/>
            <a:ext cx="1554480" cy="1554480"/>
          </a:xfrm>
          <a:prstGeom prst="ellipse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 dirty="0">
              <a:solidFill>
                <a:schemeClr val="bg1"/>
              </a:solidFill>
            </a:endParaRP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F87CD6C-63F4-C84A-8065-26C3EF5C1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20952" y="1805438"/>
            <a:ext cx="1554480" cy="1554481"/>
          </a:xfrm>
          <a:prstGeom prst="ellipse">
            <a:avLst/>
          </a:prstGeom>
          <a:solidFill>
            <a:srgbClr val="E861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or Icon Here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0D504FA1-522A-7F4F-87EB-C4D1DE46E62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5718" y="1802641"/>
            <a:ext cx="1554480" cy="1554481"/>
          </a:xfrm>
          <a:prstGeom prst="ellipse">
            <a:avLst/>
          </a:prstGeom>
          <a:solidFill>
            <a:srgbClr val="E861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or Icon Here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B6C0E8E8-FD78-B148-9097-AC22A7BE5F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7934" y="1802641"/>
            <a:ext cx="1554480" cy="1554481"/>
          </a:xfrm>
          <a:prstGeom prst="ellipse">
            <a:avLst/>
          </a:prstGeom>
          <a:solidFill>
            <a:srgbClr val="E861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Photo or Icon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33174B-0E31-7648-819C-BB44E7BEEA82}"/>
              </a:ext>
            </a:extLst>
          </p:cNvPr>
          <p:cNvCxnSpPr/>
          <p:nvPr userDrawn="1"/>
        </p:nvCxnSpPr>
        <p:spPr>
          <a:xfrm>
            <a:off x="8839200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AE0E21-18AF-A748-AC8A-27B7834B7B49}"/>
              </a:ext>
            </a:extLst>
          </p:cNvPr>
          <p:cNvCxnSpPr/>
          <p:nvPr userDrawn="1"/>
        </p:nvCxnSpPr>
        <p:spPr>
          <a:xfrm>
            <a:off x="6072958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CE64D7-553E-A347-BF9D-990DEE2BCF41}"/>
              </a:ext>
            </a:extLst>
          </p:cNvPr>
          <p:cNvCxnSpPr/>
          <p:nvPr userDrawn="1"/>
        </p:nvCxnSpPr>
        <p:spPr>
          <a:xfrm>
            <a:off x="3298192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E40D3-F6D6-F44B-B312-C8C3C219C11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0AE1D-97AE-0F48-B316-23990F7DBA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16E4B-D6CA-6A8E-DBF0-B92A06B40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BLUE, caps</a:t>
            </a:r>
          </a:p>
        </p:txBody>
      </p:sp>
    </p:spTree>
    <p:extLst>
      <p:ext uri="{BB962C8B-B14F-4D97-AF65-F5344CB8AC3E}">
        <p14:creationId xmlns:p14="http://schemas.microsoft.com/office/powerpoint/2010/main" val="17536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248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6" pos="6408">
          <p15:clr>
            <a:srgbClr val="FBAE40"/>
          </p15:clr>
        </p15:guide>
        <p15:guide id="7" pos="720">
          <p15:clr>
            <a:srgbClr val="FBAE40"/>
          </p15:clr>
        </p15:guide>
        <p15:guide id="8" pos="6936">
          <p15:clr>
            <a:srgbClr val="FBAE40"/>
          </p15:clr>
        </p15:guide>
        <p15:guide id="9" orient="horz" pos="408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3168">
          <p15:clr>
            <a:srgbClr val="FBAE40"/>
          </p15:clr>
        </p15:guide>
        <p15:guide id="12" orient="horz" pos="42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AEC2-BB00-E14A-935A-51CB9E4A46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5900" y="1349036"/>
            <a:ext cx="9182100" cy="2244356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4800" b="1" i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defRPr>
            </a:lvl1pPr>
            <a:lvl2pPr>
              <a:defRPr/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r>
              <a:rPr lang="en-US" i="1" dirty="0"/>
              <a:t>Quote text — Avenir Next LT Pro, Demi Italic, 48 </a:t>
            </a:r>
            <a:r>
              <a:rPr lang="en-US" i="1" dirty="0" err="1"/>
              <a:t>pt</a:t>
            </a:r>
            <a:r>
              <a:rPr lang="en-US" i="1" dirty="0"/>
              <a:t>, dark blue, sentence case.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1E1D58-DDCE-FE4F-B7B5-C762A613D1A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85900" y="3833561"/>
            <a:ext cx="9182100" cy="489930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accent2"/>
                </a:solidFill>
              </a:defRPr>
            </a:lvl1pPr>
            <a:lvl2pPr>
              <a:defRPr/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r>
              <a:rPr lang="en-US" dirty="0"/>
              <a:t>Author — </a:t>
            </a:r>
            <a:r>
              <a:rPr lang="en-US" sz="2400" dirty="0"/>
              <a:t>Avenir Next LT Pro, Regular, 24 </a:t>
            </a:r>
            <a:r>
              <a:rPr lang="en-US" sz="2400" dirty="0" err="1"/>
              <a:t>pt</a:t>
            </a:r>
            <a:r>
              <a:rPr lang="en-US" sz="2400" dirty="0"/>
              <a:t>, Orange, Title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A122D-94E2-303B-2130-BA13E870F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F5716-1F6D-F148-3B41-2BF1984EB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60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pos="6720">
          <p15:clr>
            <a:srgbClr val="FBAE40"/>
          </p15:clr>
        </p15:guide>
        <p15:guide id="6" pos="936">
          <p15:clr>
            <a:srgbClr val="FBAE40"/>
          </p15:clr>
        </p15:guide>
        <p15:guide id="7" orient="horz" pos="42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formal Vertica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B2E10-7198-50D5-2AA5-93662E9B65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47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CB44D-417C-914F-903A-CDD2BDE5A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233"/>
          <a:stretch/>
        </p:blipFill>
        <p:spPr>
          <a:xfrm>
            <a:off x="0" y="171121"/>
            <a:ext cx="1536405" cy="9525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1578272-D0BC-3608-B333-166A7220BD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5806" y="2053170"/>
            <a:ext cx="2060389" cy="13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Vertica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E155C2-4379-2A11-0BD8-7426CFF3EF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47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CB44D-417C-914F-903A-CDD2BDE5A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233"/>
          <a:stretch/>
        </p:blipFill>
        <p:spPr>
          <a:xfrm>
            <a:off x="0" y="171121"/>
            <a:ext cx="1536405" cy="9525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347DCB-34EA-F5EC-8802-6B556CE4DD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822" y="2052060"/>
            <a:ext cx="2056374" cy="16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Background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A8665F-5F8B-E496-5A58-AA0A97930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47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CB44D-417C-914F-903A-CDD2BDE5A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233"/>
          <a:stretch/>
        </p:blipFill>
        <p:spPr>
          <a:xfrm>
            <a:off x="0" y="171121"/>
            <a:ext cx="153640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AEC2-BB00-E14A-935A-51CB9E4A46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7341" y="1316646"/>
            <a:ext cx="11357316" cy="486031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>
                <a:tab pos="222250" algn="l"/>
              </a:tabLst>
              <a:defRPr sz="1800"/>
            </a:lvl1pPr>
            <a:lvl2pPr marL="685800" indent="-228600">
              <a:spcAft>
                <a:spcPts val="1200"/>
              </a:spcAft>
              <a:buClr>
                <a:srgbClr val="0C2340"/>
              </a:buClr>
              <a:buFont typeface="System Font Regular"/>
              <a:buChar char="–"/>
              <a:defRPr sz="1600"/>
            </a:lvl2pPr>
            <a:lvl3pPr marL="1146175" marR="0" indent="-231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C2340"/>
              </a:buClr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543050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r>
              <a:rPr lang="en-US"/>
              <a:t>First level – orange square bullets, Avenir Next LT Pro, Regular, 18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r>
              <a:rPr lang="en-US"/>
              <a:t>Sentence case is capitalizing only the first letter of the first word and any proper nouns and names/titles. </a:t>
            </a:r>
          </a:p>
          <a:p>
            <a:pPr lvl="1"/>
            <a:r>
              <a:rPr lang="en-US"/>
              <a:t>Second level – dark blue dashes, Avenir Next LT Pro, Regular, 16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pPr lvl="2"/>
            <a:r>
              <a:rPr lang="en-US"/>
              <a:t>Third level – dark blue circle bullets, Avenir Next LT Pro, Regular, 14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r>
              <a:rPr lang="en-US"/>
              <a:t>If the title or text placeholders need alignment, go to the Home tab, click Reset in the Slides toolbar. </a:t>
            </a:r>
          </a:p>
          <a:p>
            <a:r>
              <a:rPr lang="en-US"/>
              <a:t>Use a period if the bullet is a complete sentence.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1FF3-C1CD-8C4B-87CA-7B3AF967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DA716-6795-3445-A96E-A150FD6B61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20C52-A91C-3503-89A8-66C50B152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</a:t>
            </a:r>
          </a:p>
        </p:txBody>
      </p:sp>
    </p:spTree>
    <p:extLst>
      <p:ext uri="{BB962C8B-B14F-4D97-AF65-F5344CB8AC3E}">
        <p14:creationId xmlns:p14="http://schemas.microsoft.com/office/powerpoint/2010/main" val="10802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6" orient="horz" pos="408">
          <p15:clr>
            <a:srgbClr val="FBAE40"/>
          </p15:clr>
        </p15:guide>
        <p15:guide id="7" orient="horz" pos="4224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AEC2-BB00-E14A-935A-51CB9E4A46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71444" y="1316646"/>
            <a:ext cx="9998798" cy="486031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800"/>
            </a:lvl1pPr>
            <a:lvl2pPr marL="685800" indent="-228600">
              <a:spcAft>
                <a:spcPts val="1200"/>
              </a:spcAft>
              <a:buClr>
                <a:srgbClr val="0C2340"/>
              </a:buClr>
              <a:buFont typeface="System Font Regular"/>
              <a:buChar char="–"/>
              <a:defRPr sz="16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C2340"/>
              </a:buClr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63656A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r>
              <a:rPr lang="en-US"/>
              <a:t>First level – orange square bullets, Avenir Next LT Pro, Regular, 18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r>
              <a:rPr lang="en-US"/>
              <a:t>Sentence case is capitalizing only the first letter of the first word and any proper nouns and names/titles. </a:t>
            </a:r>
          </a:p>
          <a:p>
            <a:pPr lvl="1"/>
            <a:r>
              <a:rPr lang="en-US"/>
              <a:t>Second level – dark blue dashes, Avenir Next LT Pro, Regular, 16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pPr lvl="2"/>
            <a:r>
              <a:rPr lang="en-US"/>
              <a:t>Third level – dark blue circle bullets, Avenir Next LT Pro, Regular, 14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r>
              <a:rPr lang="en-US"/>
              <a:t>If the title or text placeholders need alignment, go to the Home tab, click Reset in the Slides toolbar. </a:t>
            </a:r>
          </a:p>
          <a:p>
            <a:r>
              <a:rPr lang="en-US"/>
              <a:t>Use a period if the bullet is a complete sentence.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5AC97A-CBAB-B440-8B71-F2E3BA9F2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1444" y="631976"/>
            <a:ext cx="9998798" cy="350772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Subhead — Avenir next </a:t>
            </a:r>
            <a:r>
              <a:rPr lang="en-US" err="1"/>
              <a:t>lt</a:t>
            </a:r>
            <a:r>
              <a:rPr lang="en-US"/>
              <a:t> pro, demi, 18 </a:t>
            </a:r>
            <a:r>
              <a:rPr lang="en-US" err="1"/>
              <a:t>pt</a:t>
            </a:r>
            <a:r>
              <a:rPr lang="en-US"/>
              <a:t>, ORANGE, all CAPS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770C978-D419-8440-9433-36DFF27773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00359" y="6366854"/>
            <a:ext cx="318761" cy="365125"/>
          </a:xfrm>
        </p:spPr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61DE383-9175-9646-8B8B-A3CA718B7CC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94574" y="6366854"/>
            <a:ext cx="67437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31BE01-CFBB-27D3-0AA9-E200DBA85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</a:t>
            </a:r>
          </a:p>
        </p:txBody>
      </p:sp>
    </p:spTree>
    <p:extLst>
      <p:ext uri="{BB962C8B-B14F-4D97-AF65-F5344CB8AC3E}">
        <p14:creationId xmlns:p14="http://schemas.microsoft.com/office/powerpoint/2010/main" val="37482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4224">
          <p15:clr>
            <a:srgbClr val="FBAE40"/>
          </p15:clr>
        </p15:guide>
        <p15:guide id="7" orient="horz" pos="648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5AC97A-CBAB-B440-8B71-F2E3BA9F2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3210" y="631976"/>
            <a:ext cx="9998798" cy="350772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Subhead — Avenir NEXT LT PRO, DEMI, 18 </a:t>
            </a:r>
            <a:r>
              <a:rPr lang="en-US" err="1"/>
              <a:t>pt</a:t>
            </a:r>
            <a:r>
              <a:rPr lang="en-US"/>
              <a:t>, ORANGE, ALL CAPS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3B946-D2E2-D646-AFE9-A127CD1C19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CC990C-4EF5-D644-8DBC-E0234D61CC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0CEC4-5AA2-384C-A2A4-9C0672E51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</a:t>
            </a:r>
          </a:p>
        </p:txBody>
      </p:sp>
    </p:spTree>
    <p:extLst>
      <p:ext uri="{BB962C8B-B14F-4D97-AF65-F5344CB8AC3E}">
        <p14:creationId xmlns:p14="http://schemas.microsoft.com/office/powerpoint/2010/main" val="17356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4224">
          <p15:clr>
            <a:srgbClr val="FBAE40"/>
          </p15:clr>
        </p15:guide>
        <p15:guide id="7" orient="horz" pos="648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AEC2-BB00-E14A-935A-51CB9E4A46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71444" y="1316646"/>
            <a:ext cx="9998798" cy="486031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800"/>
            </a:lvl1pPr>
            <a:lvl2pPr marL="685800" indent="-228600">
              <a:spcAft>
                <a:spcPts val="1200"/>
              </a:spcAft>
              <a:buClr>
                <a:srgbClr val="0C2340"/>
              </a:buClr>
              <a:buFont typeface="System Font Regular"/>
              <a:buChar char="–"/>
              <a:defRPr sz="16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C2340"/>
              </a:buClr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63656A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r>
              <a:rPr lang="en-US" dirty="0"/>
              <a:t>First level – orange square bullets, Avenir Next LT Pro, Regular, 18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r>
              <a:rPr lang="en-US" dirty="0"/>
              <a:t>Sentence case is capitalizing only the first letter of the first word and any proper nouns and names/titles. </a:t>
            </a:r>
          </a:p>
          <a:p>
            <a:pPr lvl="1"/>
            <a:r>
              <a:rPr lang="en-US" dirty="0"/>
              <a:t>Second level – dark blue dashes, Avenir Next LT Pro, Regular, 16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pPr lvl="2"/>
            <a:r>
              <a:rPr lang="en-US" dirty="0"/>
              <a:t>Third level – dark blue circle bullets, Avenir Next LT Pro, Regular, 14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r>
              <a:rPr lang="en-US" dirty="0"/>
              <a:t>If the title or text placeholders need alignment, go to the Home tab, click Reset in the Slides toolbar. </a:t>
            </a:r>
          </a:p>
          <a:p>
            <a:r>
              <a:rPr lang="en-US" dirty="0"/>
              <a:t>Use a period if the bullet is a complete sentence.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5AC97A-CBAB-B440-8B71-F2E3BA9F2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1444" y="631976"/>
            <a:ext cx="9998798" cy="350772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Subhead — Avenir next </a:t>
            </a:r>
            <a:r>
              <a:rPr lang="en-US" dirty="0" err="1"/>
              <a:t>lt</a:t>
            </a:r>
            <a:r>
              <a:rPr lang="en-US" dirty="0"/>
              <a:t> pro, demi, 18 </a:t>
            </a:r>
            <a:r>
              <a:rPr lang="en-US" dirty="0" err="1"/>
              <a:t>pt</a:t>
            </a:r>
            <a:r>
              <a:rPr lang="en-US" dirty="0"/>
              <a:t>, ORANGE, all CAPS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770C978-D419-8440-9433-36DFF27773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00359" y="6366854"/>
            <a:ext cx="318761" cy="365125"/>
          </a:xfrm>
        </p:spPr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61DE383-9175-9646-8B8B-A3CA718B7CC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94574" y="6366854"/>
            <a:ext cx="67437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31BE01-CFBB-27D3-0AA9-E200DBA85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</a:t>
            </a:r>
          </a:p>
        </p:txBody>
      </p:sp>
    </p:spTree>
    <p:extLst>
      <p:ext uri="{BB962C8B-B14F-4D97-AF65-F5344CB8AC3E}">
        <p14:creationId xmlns:p14="http://schemas.microsoft.com/office/powerpoint/2010/main" val="929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4224">
          <p15:clr>
            <a:srgbClr val="FBAE40"/>
          </p15:clr>
        </p15:guide>
        <p15:guide id="7" orient="horz" pos="648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18B86-D6FE-1E4C-B019-27D99F33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CC5BD-BC74-FF42-A01E-5C226F511C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5E04D9-491F-F216-3A3C-6BEEF9C90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BLUE, caps</a:t>
            </a:r>
          </a:p>
        </p:txBody>
      </p:sp>
    </p:spTree>
    <p:extLst>
      <p:ext uri="{BB962C8B-B14F-4D97-AF65-F5344CB8AC3E}">
        <p14:creationId xmlns:p14="http://schemas.microsoft.com/office/powerpoint/2010/main" val="37968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06F60-ADB0-7A4D-AE29-8FBF8096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8ECD8-22E0-5647-A2D4-B71EF7F03B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+ Content +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9C47DA44-3DE1-054E-8E91-2F6AB98D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341" y="1785013"/>
            <a:ext cx="6701376" cy="4122275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E86100"/>
              </a:buClr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63656A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400"/>
              </a:spcAft>
              <a:buClr>
                <a:srgbClr val="0C2340"/>
              </a:buClr>
              <a:buFont typeface="System Font Regular"/>
              <a:buChar char="–"/>
              <a:defRPr sz="1400">
                <a:solidFill>
                  <a:srgbClr val="63656A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400"/>
              </a:spcAft>
              <a:buClr>
                <a:srgbClr val="0C2340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r>
              <a:rPr lang="en-US"/>
              <a:t>To change the photo</a:t>
            </a:r>
          </a:p>
          <a:p>
            <a:pPr lvl="1"/>
            <a:r>
              <a:rPr lang="en-US"/>
              <a:t>Delete existing photo</a:t>
            </a:r>
          </a:p>
          <a:p>
            <a:pPr lvl="1"/>
            <a:r>
              <a:rPr lang="en-US"/>
              <a:t>Click picture icon in center of placeholder</a:t>
            </a:r>
          </a:p>
          <a:p>
            <a:pPr lvl="1"/>
            <a:r>
              <a:rPr lang="en-US"/>
              <a:t>Locate and select photo from your computer’s file options</a:t>
            </a:r>
          </a:p>
          <a:p>
            <a:pPr lvl="1"/>
            <a:r>
              <a:rPr lang="en-US"/>
              <a:t>Click Insert</a:t>
            </a:r>
          </a:p>
          <a:p>
            <a:pPr lvl="1"/>
            <a:r>
              <a:rPr lang="en-US"/>
              <a:t>PPT will size photo to fit</a:t>
            </a:r>
          </a:p>
          <a:p>
            <a:r>
              <a:rPr lang="en-US"/>
              <a:t>To reposition the image within the graphic container:</a:t>
            </a:r>
          </a:p>
          <a:p>
            <a:pPr lvl="1"/>
            <a:r>
              <a:rPr lang="en-US"/>
              <a:t>Click Crop in the Picture Format tab</a:t>
            </a:r>
          </a:p>
          <a:p>
            <a:pPr lvl="1"/>
            <a:r>
              <a:rPr lang="en-US"/>
              <a:t>Click middle of image and drag to reposition</a:t>
            </a:r>
          </a:p>
          <a:p>
            <a:pPr lvl="1"/>
            <a:r>
              <a:rPr lang="en-US"/>
              <a:t>To adjust image size, click and drag corners of image (not corners of graphic container)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5B5ABDF0-F3ED-C245-9D0C-39E133980F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5859" y="950712"/>
            <a:ext cx="5342858" cy="548640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tx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subTITLE – AVENIR NEXT LT PRO, DEMI, 18 </a:t>
            </a:r>
            <a:r>
              <a:rPr lang="en-US" err="1"/>
              <a:t>pt</a:t>
            </a:r>
            <a:r>
              <a:rPr lang="en-US"/>
              <a:t>, ORANGE , caps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A8442C-C506-D548-B49D-D6C32C802F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26916" y="0"/>
            <a:ext cx="4765083" cy="59126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D9159-DD0C-DA37-3CD3-AF3FF3814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860" y="230876"/>
            <a:ext cx="5342858" cy="666736"/>
          </a:xfrm>
        </p:spPr>
        <p:txBody>
          <a:bodyPr/>
          <a:lstStyle/>
          <a:p>
            <a:r>
              <a:rPr lang="en-US"/>
              <a:t>TITLE — avenir NEXT LT PRO, DEMI, 28 PT, dark BLUE, caps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DDD68E-EA8B-1F4B-5426-2EAFD1635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D494-7C14-CBC2-C1FC-49861B519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243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pos="3624">
          <p15:clr>
            <a:srgbClr val="FBAE40"/>
          </p15:clr>
        </p15:guide>
        <p15:guide id="6" orient="horz" pos="1128">
          <p15:clr>
            <a:srgbClr val="FBAE40"/>
          </p15:clr>
        </p15:guide>
        <p15:guide id="7" orient="horz" pos="42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5E0565-FE34-F64B-ADC4-B0ADC919081E}"/>
              </a:ext>
            </a:extLst>
          </p:cNvPr>
          <p:cNvSpPr/>
          <p:nvPr userDrawn="1"/>
        </p:nvSpPr>
        <p:spPr>
          <a:xfrm>
            <a:off x="6194678" y="2009864"/>
            <a:ext cx="5997321" cy="3997401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11C5B5-95FC-2849-A9BF-2F7A149B538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8898" y="2083979"/>
            <a:ext cx="5530202" cy="35789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table, chart, graph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6A2B42-F807-4B97-AC03-9EC30BBFD82D}"/>
              </a:ext>
            </a:extLst>
          </p:cNvPr>
          <p:cNvCxnSpPr>
            <a:cxnSpLocks/>
          </p:cNvCxnSpPr>
          <p:nvPr userDrawn="1"/>
        </p:nvCxnSpPr>
        <p:spPr>
          <a:xfrm>
            <a:off x="415044" y="1235887"/>
            <a:ext cx="54124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CE2E4D19-23A0-4B07-8D29-276516BF1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341" y="2009865"/>
            <a:ext cx="5410200" cy="399740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600">
                <a:solidFill>
                  <a:srgbClr val="63656A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600"/>
              </a:spcAft>
              <a:buClr>
                <a:srgbClr val="0C2340"/>
              </a:buClr>
              <a:buFont typeface="System Font Regular"/>
              <a:buChar char="–"/>
              <a:defRPr sz="1400">
                <a:solidFill>
                  <a:srgbClr val="63656A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C2340"/>
              </a:buClr>
              <a:buFont typeface="Arial" panose="020B0604020202020204" pitchFamily="34" charset="0"/>
              <a:buChar char="•"/>
              <a:defRPr sz="1200">
                <a:solidFill>
                  <a:srgbClr val="63656A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>
              <a:lnSpc>
                <a:spcPct val="87000"/>
              </a:lnSpc>
            </a:pPr>
            <a:r>
              <a:rPr lang="en-US"/>
              <a:t>First level bullet, square, orange</a:t>
            </a:r>
          </a:p>
          <a:p>
            <a:pPr lvl="1">
              <a:lnSpc>
                <a:spcPct val="87000"/>
              </a:lnSpc>
            </a:pPr>
            <a:r>
              <a:rPr lang="en-US"/>
              <a:t>Second level bullet, dash, dark blue</a:t>
            </a:r>
          </a:p>
          <a:p>
            <a:pPr lvl="2">
              <a:lnSpc>
                <a:spcPct val="87000"/>
              </a:lnSpc>
            </a:pPr>
            <a:r>
              <a:rPr lang="en-US"/>
              <a:t>Third level bullet, circle, dark blue</a:t>
            </a:r>
          </a:p>
          <a:p>
            <a:pPr>
              <a:lnSpc>
                <a:spcPct val="87000"/>
              </a:lnSpc>
            </a:pPr>
            <a:r>
              <a:rPr lang="en-US"/>
              <a:t>Text is Avenir Next LT Pro, Regular, 16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pPr lvl="1">
              <a:lnSpc>
                <a:spcPct val="87000"/>
              </a:lnSpc>
            </a:pPr>
            <a:r>
              <a:rPr lang="en-US"/>
              <a:t>Sentence case is capitalizing only the first letter of the first word and any proper names/titles. </a:t>
            </a:r>
          </a:p>
          <a:p>
            <a:pPr lvl="2">
              <a:lnSpc>
                <a:spcPct val="87000"/>
              </a:lnSpc>
            </a:pPr>
            <a:r>
              <a:rPr lang="en-US"/>
              <a:t>Use a period if the bullet is a complete sentence. </a:t>
            </a:r>
          </a:p>
          <a:p>
            <a:pPr>
              <a:lnSpc>
                <a:spcPct val="87000"/>
              </a:lnSpc>
            </a:pPr>
            <a:r>
              <a:rPr lang="en-US"/>
              <a:t>To add a second level bullet after this first level bullet, press enter, then tab.  </a:t>
            </a:r>
          </a:p>
          <a:p>
            <a:pPr lvl="1">
              <a:lnSpc>
                <a:spcPct val="87000"/>
              </a:lnSpc>
            </a:pPr>
            <a:r>
              <a:rPr lang="en-US"/>
              <a:t>To add a third level bullet after this second level bullet, press enter, then tab. </a:t>
            </a:r>
          </a:p>
          <a:p>
            <a:pPr lvl="2">
              <a:lnSpc>
                <a:spcPct val="87000"/>
              </a:lnSpc>
            </a:pPr>
            <a:r>
              <a:rPr lang="en-US"/>
              <a:t>To go back to a second level bullet from here, press enter, then shift + tab.  </a:t>
            </a:r>
          </a:p>
          <a:p>
            <a:pPr lvl="1">
              <a:lnSpc>
                <a:spcPct val="87000"/>
              </a:lnSpc>
            </a:pPr>
            <a:r>
              <a:rPr lang="en-US"/>
              <a:t>Using shift + tab takes you back one level at a time.</a:t>
            </a:r>
          </a:p>
          <a:p>
            <a:pPr lvl="2">
              <a:lnSpc>
                <a:spcPct val="87000"/>
              </a:lnSpc>
            </a:pPr>
            <a:r>
              <a:rPr lang="en-US"/>
              <a:t>To go back to a first level bullet from here, press enter, then shift + tab twice.  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C6473A8B-D36F-439A-9B85-EFE74FE9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341" y="1418365"/>
            <a:ext cx="5410200" cy="548640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subTITLE – AVENIR NEXT LT PRO, DEMI, 18 </a:t>
            </a:r>
            <a:r>
              <a:rPr lang="en-US" err="1"/>
              <a:t>pt</a:t>
            </a:r>
            <a:r>
              <a:rPr lang="en-US"/>
              <a:t>, orange, CAPS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25679FD-09AB-454E-9FC7-CB284AEAB5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4679" y="1418366"/>
            <a:ext cx="5498304" cy="548640"/>
          </a:xfrm>
        </p:spPr>
        <p:txBody>
          <a:bodyPr tIns="4572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en-US"/>
              <a:t>SUBTITLE – AVENIR NEXT LT PRO, DEMI, 18 </a:t>
            </a:r>
            <a:r>
              <a:rPr lang="en-US" err="1"/>
              <a:t>pt</a:t>
            </a:r>
            <a:r>
              <a:rPr lang="en-US"/>
              <a:t>, orange, CAPS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9C4C5-DD58-F143-87AE-1F3AC0B601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A7B8C-8BA0-814A-B195-A077C11F62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734D29-EB78-1C27-210C-5766D9D26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BLUE, caps</a:t>
            </a:r>
          </a:p>
        </p:txBody>
      </p:sp>
    </p:spTree>
    <p:extLst>
      <p:ext uri="{BB962C8B-B14F-4D97-AF65-F5344CB8AC3E}">
        <p14:creationId xmlns:p14="http://schemas.microsoft.com/office/powerpoint/2010/main" val="27001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24">
          <p15:clr>
            <a:srgbClr val="FBAE40"/>
          </p15:clr>
        </p15:guide>
        <p15:guide id="6" orient="horz" pos="408">
          <p15:clr>
            <a:srgbClr val="FBAE40"/>
          </p15:clr>
        </p15:guide>
        <p15:guide id="7" orient="horz" pos="1056">
          <p15:clr>
            <a:srgbClr val="FBAE40"/>
          </p15:clr>
        </p15:guide>
        <p15:guide id="8" orient="horz" pos="4224">
          <p15:clr>
            <a:srgbClr val="FBAE40"/>
          </p15:clr>
        </p15:guide>
        <p15:guide id="10" pos="74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D8776A-E0D2-5E4B-B55C-88B3E68F9F35}"/>
              </a:ext>
            </a:extLst>
          </p:cNvPr>
          <p:cNvSpPr/>
          <p:nvPr userDrawn="1"/>
        </p:nvSpPr>
        <p:spPr>
          <a:xfrm>
            <a:off x="810733" y="1497558"/>
            <a:ext cx="5180664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54ABF-693F-7C4E-83DF-6C7B25899E6F}"/>
              </a:ext>
            </a:extLst>
          </p:cNvPr>
          <p:cNvCxnSpPr/>
          <p:nvPr userDrawn="1"/>
        </p:nvCxnSpPr>
        <p:spPr>
          <a:xfrm>
            <a:off x="1116782" y="2414588"/>
            <a:ext cx="456856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1EC2B-855D-A646-89A7-CF14CA451608}"/>
              </a:ext>
            </a:extLst>
          </p:cNvPr>
          <p:cNvCxnSpPr>
            <a:cxnSpLocks/>
          </p:cNvCxnSpPr>
          <p:nvPr userDrawn="1"/>
        </p:nvCxnSpPr>
        <p:spPr>
          <a:xfrm>
            <a:off x="6510528" y="2414588"/>
            <a:ext cx="463571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77A6983E-E25D-2044-AF7E-7ACDB546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6102" y="1695697"/>
            <a:ext cx="4769926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/>
              <a:t>avenir next </a:t>
            </a:r>
            <a:r>
              <a:rPr lang="en-US" err="1"/>
              <a:t>lt</a:t>
            </a:r>
            <a:r>
              <a:rPr lang="en-US"/>
              <a:t> pro, demi, 18 </a:t>
            </a:r>
            <a:r>
              <a:rPr lang="en-US" err="1"/>
              <a:t>pt</a:t>
            </a:r>
            <a:r>
              <a:rPr lang="en-US"/>
              <a:t>, orange, all caps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4D2D5-08C8-CF49-93E2-9EEAE8D4E2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6102" y="2679700"/>
            <a:ext cx="4769926" cy="299878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>
                <a:tab pos="222250" algn="l"/>
              </a:tabLst>
              <a:defRPr sz="1600"/>
            </a:lvl1pPr>
            <a:lvl2pPr>
              <a:buClr>
                <a:srgbClr val="0C2340"/>
              </a:buClr>
              <a:defRPr sz="1400"/>
            </a:lvl2pPr>
            <a:lvl3pPr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 sz="1600"/>
              <a:t>Content – Avenir Next LT Pro, Regular, 16 </a:t>
            </a:r>
            <a:r>
              <a:rPr lang="en-US" sz="1600" err="1"/>
              <a:t>pt</a:t>
            </a:r>
            <a:r>
              <a:rPr lang="en-US" sz="1600"/>
              <a:t>, gray </a:t>
            </a:r>
            <a:r>
              <a:rPr lang="en-US"/>
              <a:t>f</a:t>
            </a:r>
            <a:r>
              <a:rPr lang="en-US" sz="1600"/>
              <a:t>ont, sentence </a:t>
            </a:r>
            <a:r>
              <a:rPr lang="en-US"/>
              <a:t>c</a:t>
            </a:r>
            <a:r>
              <a:rPr lang="en-US" sz="1600"/>
              <a:t>ase, which is </a:t>
            </a:r>
            <a:r>
              <a:rPr lang="en-US"/>
              <a:t>capitalizing only the first letter of the first word and proper nouns and names/titles.</a:t>
            </a:r>
          </a:p>
          <a:p>
            <a:r>
              <a:rPr lang="en-US"/>
              <a:t>If the title or text placeholders need alignment, go to the Home tab, click Reset in the Slides toolbar to realign.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951B9-413F-E748-B8A8-3C296BD78D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57CC-1897-CF47-AD81-D183691F30D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3F446-A21C-5447-B594-206B02D160DD}"/>
              </a:ext>
            </a:extLst>
          </p:cNvPr>
          <p:cNvSpPr/>
          <p:nvPr userDrawn="1"/>
        </p:nvSpPr>
        <p:spPr>
          <a:xfrm>
            <a:off x="6211236" y="1485900"/>
            <a:ext cx="5180664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1BDDA7-41F6-9749-B8E9-F74653F151B6}"/>
              </a:ext>
            </a:extLst>
          </p:cNvPr>
          <p:cNvCxnSpPr/>
          <p:nvPr userDrawn="1"/>
        </p:nvCxnSpPr>
        <p:spPr>
          <a:xfrm>
            <a:off x="6517285" y="2402930"/>
            <a:ext cx="456856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B1F38381-8A43-DE46-9444-5F9332467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6605" y="1684039"/>
            <a:ext cx="4769926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/>
              <a:t>avenir next </a:t>
            </a:r>
            <a:r>
              <a:rPr lang="en-US" err="1"/>
              <a:t>lt</a:t>
            </a:r>
            <a:r>
              <a:rPr lang="en-US"/>
              <a:t> pro, demi, 18 </a:t>
            </a:r>
            <a:r>
              <a:rPr lang="en-US" err="1"/>
              <a:t>pt</a:t>
            </a:r>
            <a:r>
              <a:rPr lang="en-US"/>
              <a:t>, orange, all caps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CF655EF-7E0C-C54C-A06C-DEE798FBA4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6605" y="2668042"/>
            <a:ext cx="4769926" cy="299878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>
                <a:tab pos="222250" algn="l"/>
              </a:tabLst>
              <a:defRPr sz="1600"/>
            </a:lvl1pPr>
            <a:lvl2pPr>
              <a:buClr>
                <a:srgbClr val="0C2340"/>
              </a:buClr>
              <a:defRPr sz="1400"/>
            </a:lvl2pPr>
            <a:lvl3pPr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 sz="1600"/>
              <a:t>Content – Avenir Next LT Pro, Regular, 16 </a:t>
            </a:r>
            <a:r>
              <a:rPr lang="en-US" sz="1600" err="1"/>
              <a:t>pt</a:t>
            </a:r>
            <a:r>
              <a:rPr lang="en-US" sz="1600"/>
              <a:t>, gray </a:t>
            </a:r>
            <a:r>
              <a:rPr lang="en-US"/>
              <a:t>f</a:t>
            </a:r>
            <a:r>
              <a:rPr lang="en-US" sz="1600"/>
              <a:t>ont, sentence </a:t>
            </a:r>
            <a:r>
              <a:rPr lang="en-US"/>
              <a:t>c</a:t>
            </a:r>
            <a:r>
              <a:rPr lang="en-US" sz="1600"/>
              <a:t>ase, which is </a:t>
            </a:r>
            <a:r>
              <a:rPr lang="en-US"/>
              <a:t>capitalizing only the first letter of the first word and proper nouns and names/titles.</a:t>
            </a:r>
          </a:p>
          <a:p>
            <a:r>
              <a:rPr lang="en-US"/>
              <a:t>If the title or text placeholders need alignment, go to the Home tab, click Reset in the Slides toolbar to realign.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246F7-1E5D-19FE-71BF-1307690E6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BLUE, caps</a:t>
            </a:r>
          </a:p>
        </p:txBody>
      </p:sp>
    </p:spTree>
    <p:extLst>
      <p:ext uri="{BB962C8B-B14F-4D97-AF65-F5344CB8AC3E}">
        <p14:creationId xmlns:p14="http://schemas.microsoft.com/office/powerpoint/2010/main" val="27720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912">
          <p15:clr>
            <a:srgbClr val="FBAE40"/>
          </p15:clr>
        </p15:guide>
        <p15:guide id="3" pos="504">
          <p15:clr>
            <a:srgbClr val="FBAE40"/>
          </p15:clr>
        </p15:guide>
        <p15:guide id="4" pos="216">
          <p15:clr>
            <a:srgbClr val="FBAE40"/>
          </p15:clr>
        </p15:guide>
        <p15:guide id="5" pos="7464">
          <p15:clr>
            <a:srgbClr val="FBAE40"/>
          </p15:clr>
        </p15:guide>
        <p15:guide id="6" pos="717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pos="3768">
          <p15:clr>
            <a:srgbClr val="FBAE40"/>
          </p15:clr>
        </p15:guide>
        <p15:guide id="9" orient="horz" pos="936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orient="horz" pos="4224">
          <p15:clr>
            <a:srgbClr val="FBAE40"/>
          </p15:clr>
        </p15:guide>
        <p15:guide id="12" orient="horz" pos="36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677B-49B5-649A-6B4A-1C90DDD28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BLUE, caps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09E868-B2EF-F261-F70C-C946C6FB45A1}"/>
              </a:ext>
            </a:extLst>
          </p:cNvPr>
          <p:cNvSpPr/>
          <p:nvPr userDrawn="1"/>
        </p:nvSpPr>
        <p:spPr>
          <a:xfrm>
            <a:off x="4262564" y="1497558"/>
            <a:ext cx="3656302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57914F-F564-C7C1-54B2-805BCF3FE5FA}"/>
              </a:ext>
            </a:extLst>
          </p:cNvPr>
          <p:cNvSpPr/>
          <p:nvPr userDrawn="1"/>
        </p:nvSpPr>
        <p:spPr>
          <a:xfrm>
            <a:off x="417341" y="1497558"/>
            <a:ext cx="3656302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DD7A51-A8FE-04BB-DEA1-6C51AE046E12}"/>
              </a:ext>
            </a:extLst>
          </p:cNvPr>
          <p:cNvSpPr/>
          <p:nvPr userDrawn="1"/>
        </p:nvSpPr>
        <p:spPr>
          <a:xfrm>
            <a:off x="8118355" y="1497558"/>
            <a:ext cx="3656302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0513EB-AC40-8CCE-D29C-DF6476B335FE}"/>
              </a:ext>
            </a:extLst>
          </p:cNvPr>
          <p:cNvCxnSpPr>
            <a:cxnSpLocks/>
          </p:cNvCxnSpPr>
          <p:nvPr userDrawn="1"/>
        </p:nvCxnSpPr>
        <p:spPr>
          <a:xfrm>
            <a:off x="615923" y="2414588"/>
            <a:ext cx="32591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08E7F6-1265-949F-7088-AA84FA101D81}"/>
              </a:ext>
            </a:extLst>
          </p:cNvPr>
          <p:cNvCxnSpPr>
            <a:cxnSpLocks/>
          </p:cNvCxnSpPr>
          <p:nvPr userDrawn="1"/>
        </p:nvCxnSpPr>
        <p:spPr>
          <a:xfrm>
            <a:off x="4461146" y="2414588"/>
            <a:ext cx="32591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1258EE-888D-7038-288B-9EBA670EE28D}"/>
              </a:ext>
            </a:extLst>
          </p:cNvPr>
          <p:cNvCxnSpPr>
            <a:cxnSpLocks/>
          </p:cNvCxnSpPr>
          <p:nvPr userDrawn="1"/>
        </p:nvCxnSpPr>
        <p:spPr>
          <a:xfrm>
            <a:off x="8316937" y="2414588"/>
            <a:ext cx="32591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E184A46C-A5F6-134F-AEE3-CA81434EA7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6632" y="1695697"/>
            <a:ext cx="3457720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/>
              <a:t>avenir next </a:t>
            </a:r>
            <a:r>
              <a:rPr lang="en-US" err="1"/>
              <a:t>lt</a:t>
            </a:r>
            <a:r>
              <a:rPr lang="en-US"/>
              <a:t> pro, demi, 18 </a:t>
            </a:r>
            <a:r>
              <a:rPr lang="en-US" err="1"/>
              <a:t>pt</a:t>
            </a:r>
            <a:r>
              <a:rPr lang="en-US"/>
              <a:t>, orange, all caps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A1A56CF7-DCC1-D8CA-19AD-B538129E81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2423" y="1695697"/>
            <a:ext cx="3457720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/>
              <a:t>avenir next </a:t>
            </a:r>
            <a:r>
              <a:rPr lang="en-US" err="1"/>
              <a:t>lt</a:t>
            </a:r>
            <a:r>
              <a:rPr lang="en-US"/>
              <a:t> pro, demi, 18 </a:t>
            </a:r>
            <a:r>
              <a:rPr lang="en-US" err="1"/>
              <a:t>pt</a:t>
            </a:r>
            <a:r>
              <a:rPr lang="en-US"/>
              <a:t>, orange, all caps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4F6FF271-7C91-28FA-F42A-79EC5616A1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17646" y="1695697"/>
            <a:ext cx="3457720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/>
              <a:t>avenir next </a:t>
            </a:r>
            <a:r>
              <a:rPr lang="en-US" err="1"/>
              <a:t>lt</a:t>
            </a:r>
            <a:r>
              <a:rPr lang="en-US"/>
              <a:t> pro, demi, 18 </a:t>
            </a:r>
            <a:r>
              <a:rPr lang="en-US" err="1"/>
              <a:t>pt</a:t>
            </a:r>
            <a:r>
              <a:rPr lang="en-US"/>
              <a:t>, orange, all caps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8F0387D-621D-8E12-C735-9032E17AB7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6632" y="2567352"/>
            <a:ext cx="3457720" cy="307853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600"/>
            </a:lvl1pPr>
            <a:lvl2pPr>
              <a:spcAft>
                <a:spcPts val="600"/>
              </a:spcAft>
              <a:buClr>
                <a:srgbClr val="0C2340"/>
              </a:buClr>
              <a:defRPr sz="1400">
                <a:solidFill>
                  <a:srgbClr val="63656A"/>
                </a:solidFill>
              </a:defRPr>
            </a:lvl2pPr>
            <a:lvl3pPr>
              <a:spcAft>
                <a:spcPts val="600"/>
              </a:spcAft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r>
              <a:rPr lang="en-US"/>
              <a:t>Content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0C6D441-49DB-42E1-7008-D7205EF187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2423" y="2567352"/>
            <a:ext cx="3457720" cy="307853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600"/>
            </a:lvl1pPr>
            <a:lvl2pPr>
              <a:spcAft>
                <a:spcPts val="600"/>
              </a:spcAft>
              <a:buClr>
                <a:srgbClr val="0C2340"/>
              </a:buClr>
              <a:defRPr sz="1400">
                <a:solidFill>
                  <a:srgbClr val="63656A"/>
                </a:solidFill>
              </a:defRPr>
            </a:lvl2pPr>
            <a:lvl3pPr>
              <a:spcAft>
                <a:spcPts val="600"/>
              </a:spcAft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r>
              <a:rPr lang="en-US"/>
              <a:t>Content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BE82EE8-B6AB-F9B1-449C-57867409CC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17646" y="2567352"/>
            <a:ext cx="3457720" cy="307853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600"/>
            </a:lvl1pPr>
            <a:lvl2pPr>
              <a:spcAft>
                <a:spcPts val="600"/>
              </a:spcAft>
              <a:buClr>
                <a:srgbClr val="0C2340"/>
              </a:buClr>
              <a:defRPr sz="1400">
                <a:solidFill>
                  <a:srgbClr val="63656A"/>
                </a:solidFill>
              </a:defRPr>
            </a:lvl2pPr>
            <a:lvl3pPr>
              <a:spcAft>
                <a:spcPts val="600"/>
              </a:spcAft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 font, sentence case</a:t>
            </a:r>
          </a:p>
          <a:p>
            <a:r>
              <a:rPr lang="en-US"/>
              <a:t>Content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8623-4263-5AA8-87A9-29DE313B5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972B4-D144-9073-209C-29993DEDA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221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252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pos="2688">
          <p15:clr>
            <a:srgbClr val="FBAE40"/>
          </p15:clr>
        </p15:guide>
        <p15:guide id="8" pos="4992">
          <p15:clr>
            <a:srgbClr val="FBAE40"/>
          </p15:clr>
        </p15:guide>
        <p15:guide id="9" pos="5160">
          <p15:clr>
            <a:srgbClr val="FBAE40"/>
          </p15:clr>
        </p15:guide>
        <p15:guide id="10" orient="horz" pos="105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508C7F-DE7B-FC49-B9D3-2979EDF55648}"/>
              </a:ext>
            </a:extLst>
          </p:cNvPr>
          <p:cNvSpPr/>
          <p:nvPr userDrawn="1"/>
        </p:nvSpPr>
        <p:spPr>
          <a:xfrm>
            <a:off x="341753" y="1026059"/>
            <a:ext cx="5334000" cy="1639757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1C038-4A9B-C247-BD4D-A69976D2CA22}"/>
              </a:ext>
            </a:extLst>
          </p:cNvPr>
          <p:cNvSpPr/>
          <p:nvPr userDrawn="1"/>
        </p:nvSpPr>
        <p:spPr>
          <a:xfrm>
            <a:off x="340605" y="2781603"/>
            <a:ext cx="5336296" cy="1529142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1319D-86C5-6C42-B218-AC7F6CEE6447}"/>
              </a:ext>
            </a:extLst>
          </p:cNvPr>
          <p:cNvSpPr/>
          <p:nvPr userDrawn="1"/>
        </p:nvSpPr>
        <p:spPr>
          <a:xfrm>
            <a:off x="340605" y="4423214"/>
            <a:ext cx="5336296" cy="1758462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8913118A-B822-0F4C-B8CA-D5DB1A2AD0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272" y="1194243"/>
            <a:ext cx="4946658" cy="289154"/>
          </a:xfrm>
        </p:spPr>
        <p:txBody>
          <a:bodyPr lIns="0"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AVENIR NEXT LT PRO, 18 </a:t>
            </a:r>
            <a:r>
              <a:rPr lang="en-US" err="1"/>
              <a:t>pt</a:t>
            </a:r>
            <a:r>
              <a:rPr lang="en-US"/>
              <a:t>, ORANGE, caps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39E27F5C-E46C-CA46-8FA5-E3F37023A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272" y="2937952"/>
            <a:ext cx="4946658" cy="289154"/>
          </a:xfrm>
        </p:spPr>
        <p:txBody>
          <a:bodyPr lIns="0"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AVENIR NEXT LT PRO, 18 </a:t>
            </a:r>
            <a:r>
              <a:rPr lang="en-US" err="1"/>
              <a:t>pt</a:t>
            </a:r>
            <a:r>
              <a:rPr lang="en-US"/>
              <a:t>, ORANGE, caps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1BB5E753-B1BD-644A-BEA7-D1C0579633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272" y="4607495"/>
            <a:ext cx="4946658" cy="289154"/>
          </a:xfrm>
        </p:spPr>
        <p:txBody>
          <a:bodyPr lIns="0"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AVENIR NEXT LT PRO, 18 </a:t>
            </a:r>
            <a:r>
              <a:rPr lang="en-US" err="1"/>
              <a:t>pt</a:t>
            </a:r>
            <a:r>
              <a:rPr lang="en-US"/>
              <a:t>, ORANGE, caps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F35426-043E-41D9-8136-35C72F24658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55395" y="1028700"/>
            <a:ext cx="6336605" cy="5143500"/>
          </a:xfrm>
        </p:spPr>
        <p:txBody>
          <a:bodyPr/>
          <a:lstStyle>
            <a:lvl1pPr>
              <a:buClr>
                <a:srgbClr val="E86100"/>
              </a:buClr>
              <a:defRPr/>
            </a:lvl1pPr>
            <a:lvl5pPr>
              <a:defRPr/>
            </a:lvl5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11489ED-BE02-461B-9580-EECB49FA0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2272" y="4988553"/>
            <a:ext cx="4946658" cy="10325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Aft>
                <a:spcPts val="600"/>
              </a:spcAft>
              <a:buClr>
                <a:srgbClr val="E87722"/>
              </a:buClr>
              <a:defRPr sz="1200"/>
            </a:lvl1pPr>
            <a:lvl2pPr marL="457200">
              <a:spcAft>
                <a:spcPts val="600"/>
              </a:spcAft>
              <a:buClr>
                <a:srgbClr val="E87722"/>
              </a:buClr>
              <a:defRPr sz="1000"/>
            </a:lvl2pPr>
            <a:lvl3pPr marL="685800">
              <a:spcAft>
                <a:spcPts val="600"/>
              </a:spcAft>
              <a:buClr>
                <a:srgbClr val="E87722"/>
              </a:buClr>
              <a:defRPr sz="8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A05F4C-A354-3943-98EB-C2A9D1A0DD0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82272" y="3296846"/>
            <a:ext cx="4946658" cy="90687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SzTx/>
              <a:buFont typeface="Wingdings" pitchFamily="2" charset="2"/>
              <a:buChar char="§"/>
              <a:tabLst/>
              <a:defRPr sz="1200"/>
            </a:lvl1pPr>
            <a:lvl2pPr marL="457200" indent="-228600">
              <a:lnSpc>
                <a:spcPct val="90000"/>
              </a:lnSpc>
              <a:spcAft>
                <a:spcPts val="600"/>
              </a:spcAft>
              <a:buClr>
                <a:srgbClr val="E87722"/>
              </a:buClr>
              <a:buFont typeface="System Font Regular"/>
              <a:buChar char="–"/>
              <a:defRPr sz="1000"/>
            </a:lvl2pPr>
            <a:lvl3pPr marL="685800">
              <a:lnSpc>
                <a:spcPct val="90000"/>
              </a:lnSpc>
              <a:spcAft>
                <a:spcPts val="600"/>
              </a:spcAft>
              <a:buClr>
                <a:srgbClr val="E87722"/>
              </a:buClr>
              <a:defRPr sz="8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Content – Arial, 12 </a:t>
            </a:r>
            <a:r>
              <a:rPr lang="en-US" err="1"/>
              <a:t>pt</a:t>
            </a:r>
            <a:r>
              <a:rPr lang="en-US"/>
              <a:t>, gray font, sentence case, which is capitalizing only the first letter of the first word and any proper nouns and names/titles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DD0AA8E-45BF-F34D-8DB1-265D438DB3B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82272" y="1553138"/>
            <a:ext cx="4946658" cy="90687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200"/>
            </a:lvl1pPr>
            <a:lvl2pPr marL="457200" indent="-228600">
              <a:lnSpc>
                <a:spcPct val="90000"/>
              </a:lnSpc>
              <a:spcAft>
                <a:spcPts val="600"/>
              </a:spcAft>
              <a:buFont typeface="System Font Regular"/>
              <a:buChar char="–"/>
              <a:defRPr sz="1000"/>
            </a:lvl2pPr>
            <a:lvl3pPr marL="685800">
              <a:lnSpc>
                <a:spcPct val="90000"/>
              </a:lnSpc>
              <a:spcAft>
                <a:spcPts val="600"/>
              </a:spcAft>
              <a:defRPr sz="8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/>
              <a:t>To change the photo and maintain size/shape, delete existing photo, click the picture icon in the center of the placeholder, locate/select a photo from your file options that appear, click Insert.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FF901-05BA-8A3E-891E-5FA2F5995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BLUE, caps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C08F04-C2CD-4A5B-56E3-B08A0BD55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AB1B03-47C8-C087-3231-E17E06D6E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196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0">
          <p15:clr>
            <a:srgbClr val="FBAE40"/>
          </p15:clr>
        </p15:guide>
        <p15:guide id="2" pos="7464">
          <p15:clr>
            <a:srgbClr val="FBAE40"/>
          </p15:clr>
        </p15:guide>
        <p15:guide id="3" pos="216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pos="3576">
          <p15:clr>
            <a:srgbClr val="FBAE40"/>
          </p15:clr>
        </p15:guide>
        <p15:guide id="7" pos="3672">
          <p15:clr>
            <a:srgbClr val="FBAE40"/>
          </p15:clr>
        </p15:guide>
        <p15:guide id="8" orient="horz" pos="648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orient="horz" pos="1752">
          <p15:clr>
            <a:srgbClr val="FBAE40"/>
          </p15:clr>
        </p15:guide>
        <p15:guide id="11" orient="horz" pos="2712">
          <p15:clr>
            <a:srgbClr val="FBAE40"/>
          </p15:clr>
        </p15:guide>
        <p15:guide id="12" orient="horz" pos="2784">
          <p15:clr>
            <a:srgbClr val="FBAE40"/>
          </p15:clr>
        </p15:guide>
        <p15:guide id="14" orient="horz" pos="42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Icons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6F6BC3-8DCD-DC42-9A6F-F00456312432}"/>
              </a:ext>
            </a:extLst>
          </p:cNvPr>
          <p:cNvSpPr/>
          <p:nvPr userDrawn="1"/>
        </p:nvSpPr>
        <p:spPr>
          <a:xfrm>
            <a:off x="1978933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59F21-E382-3743-8CD3-05F9897F4987}"/>
              </a:ext>
            </a:extLst>
          </p:cNvPr>
          <p:cNvCxnSpPr>
            <a:cxnSpLocks/>
          </p:cNvCxnSpPr>
          <p:nvPr userDrawn="1"/>
        </p:nvCxnSpPr>
        <p:spPr>
          <a:xfrm>
            <a:off x="2368189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80EA38F-9E16-744A-8B06-EFD4E8F2D16F}"/>
              </a:ext>
            </a:extLst>
          </p:cNvPr>
          <p:cNvSpPr/>
          <p:nvPr userDrawn="1"/>
        </p:nvSpPr>
        <p:spPr>
          <a:xfrm>
            <a:off x="4753538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EA18B-18FB-AE4F-9382-286B4311D2FE}"/>
              </a:ext>
            </a:extLst>
          </p:cNvPr>
          <p:cNvCxnSpPr>
            <a:cxnSpLocks/>
          </p:cNvCxnSpPr>
          <p:nvPr userDrawn="1"/>
        </p:nvCxnSpPr>
        <p:spPr>
          <a:xfrm>
            <a:off x="5142794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44169-B61C-BB4D-90CD-0A42012245B1}"/>
              </a:ext>
            </a:extLst>
          </p:cNvPr>
          <p:cNvSpPr/>
          <p:nvPr userDrawn="1"/>
        </p:nvSpPr>
        <p:spPr>
          <a:xfrm>
            <a:off x="7525757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792A3D-7A48-484F-9FD8-5891CD965BA2}"/>
              </a:ext>
            </a:extLst>
          </p:cNvPr>
          <p:cNvCxnSpPr>
            <a:cxnSpLocks/>
          </p:cNvCxnSpPr>
          <p:nvPr userDrawn="1"/>
        </p:nvCxnSpPr>
        <p:spPr>
          <a:xfrm>
            <a:off x="7915013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6704091-F1CC-324B-964E-406BF87F70ED}"/>
              </a:ext>
            </a:extLst>
          </p:cNvPr>
          <p:cNvSpPr>
            <a:spLocks noChangeAspect="1"/>
          </p:cNvSpPr>
          <p:nvPr userDrawn="1"/>
        </p:nvSpPr>
        <p:spPr>
          <a:xfrm>
            <a:off x="5121997" y="1628920"/>
            <a:ext cx="1901923" cy="1901923"/>
          </a:xfrm>
          <a:prstGeom prst="ellipse">
            <a:avLst/>
          </a:prstGeom>
          <a:solidFill>
            <a:srgbClr val="0B234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FC4102-7C30-6C4A-A003-572E35494090}"/>
              </a:ext>
            </a:extLst>
          </p:cNvPr>
          <p:cNvSpPr>
            <a:spLocks noChangeAspect="1"/>
          </p:cNvSpPr>
          <p:nvPr/>
        </p:nvSpPr>
        <p:spPr>
          <a:xfrm>
            <a:off x="2347231" y="1631717"/>
            <a:ext cx="1901923" cy="1901923"/>
          </a:xfrm>
          <a:prstGeom prst="ellipse">
            <a:avLst/>
          </a:prstGeom>
          <a:solidFill>
            <a:srgbClr val="0B234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4CB017-60FC-5142-83B0-57F68278BFBF}"/>
              </a:ext>
            </a:extLst>
          </p:cNvPr>
          <p:cNvSpPr>
            <a:spLocks noChangeAspect="1"/>
          </p:cNvSpPr>
          <p:nvPr/>
        </p:nvSpPr>
        <p:spPr>
          <a:xfrm>
            <a:off x="2520952" y="1805438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07EE9A-02BF-6043-8A49-66DF664707E7}"/>
              </a:ext>
            </a:extLst>
          </p:cNvPr>
          <p:cNvSpPr>
            <a:spLocks noChangeAspect="1"/>
          </p:cNvSpPr>
          <p:nvPr userDrawn="1"/>
        </p:nvSpPr>
        <p:spPr>
          <a:xfrm>
            <a:off x="7894213" y="1628920"/>
            <a:ext cx="1901923" cy="1901923"/>
          </a:xfrm>
          <a:prstGeom prst="ellipse">
            <a:avLst/>
          </a:prstGeom>
          <a:solidFill>
            <a:srgbClr val="0B234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2028D0-06C4-A042-9237-3AE2D20BAD51}"/>
              </a:ext>
            </a:extLst>
          </p:cNvPr>
          <p:cNvSpPr>
            <a:spLocks noChangeAspect="1"/>
          </p:cNvSpPr>
          <p:nvPr/>
        </p:nvSpPr>
        <p:spPr>
          <a:xfrm>
            <a:off x="8067934" y="1802641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700C541E-16A7-7948-A657-916C3FDE8A2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112150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GRAY,  CAPS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C6632954-4CD9-AC4E-873D-4EB8E307471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909958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GRAY, CAPS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47FCF07A-3FC5-C64E-BBD7-7A1019EE249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676245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GRAY, CAPS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0C2A2F-44BD-FF40-8445-274D308A0861}"/>
              </a:ext>
            </a:extLst>
          </p:cNvPr>
          <p:cNvSpPr>
            <a:spLocks noChangeAspect="1"/>
          </p:cNvSpPr>
          <p:nvPr userDrawn="1"/>
        </p:nvSpPr>
        <p:spPr>
          <a:xfrm>
            <a:off x="5295718" y="1802641"/>
            <a:ext cx="1554480" cy="15544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F87CD6C-63F4-C84A-8065-26C3EF5C1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20952" y="1805438"/>
            <a:ext cx="1554480" cy="1554481"/>
          </a:xfrm>
          <a:prstGeom prst="ellipse">
            <a:avLst/>
          </a:prstGeom>
          <a:solidFill>
            <a:srgbClr val="0B234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Insert Photo or Icon Here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0D504FA1-522A-7F4F-87EB-C4D1DE46E62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5718" y="1802641"/>
            <a:ext cx="1554480" cy="1554481"/>
          </a:xfrm>
          <a:prstGeom prst="ellipse">
            <a:avLst/>
          </a:prstGeom>
          <a:solidFill>
            <a:srgbClr val="0B234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Insert Photo or Icon Here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B6C0E8E8-FD78-B148-9097-AC22A7BE5F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7934" y="1802641"/>
            <a:ext cx="1554480" cy="1554481"/>
          </a:xfrm>
          <a:prstGeom prst="ellipse">
            <a:avLst/>
          </a:prstGeom>
          <a:solidFill>
            <a:srgbClr val="0B234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Insert Photo or Icon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33174B-0E31-7648-819C-BB44E7BEEA82}"/>
              </a:ext>
            </a:extLst>
          </p:cNvPr>
          <p:cNvCxnSpPr/>
          <p:nvPr userDrawn="1"/>
        </p:nvCxnSpPr>
        <p:spPr>
          <a:xfrm>
            <a:off x="8839200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AE0E21-18AF-A748-AC8A-27B7834B7B49}"/>
              </a:ext>
            </a:extLst>
          </p:cNvPr>
          <p:cNvCxnSpPr/>
          <p:nvPr userDrawn="1"/>
        </p:nvCxnSpPr>
        <p:spPr>
          <a:xfrm>
            <a:off x="6072958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CE64D7-553E-A347-BF9D-990DEE2BCF41}"/>
              </a:ext>
            </a:extLst>
          </p:cNvPr>
          <p:cNvCxnSpPr/>
          <p:nvPr userDrawn="1"/>
        </p:nvCxnSpPr>
        <p:spPr>
          <a:xfrm>
            <a:off x="3298192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EBFADA-9ECE-88BC-AFF2-7546A760B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BLUE, caps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7034-F5F3-BFFB-769E-A83283FFB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FE55-A29D-AA51-BC10-7EE8372A0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230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248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6" pos="6408">
          <p15:clr>
            <a:srgbClr val="FBAE40"/>
          </p15:clr>
        </p15:guide>
        <p15:guide id="7" pos="720">
          <p15:clr>
            <a:srgbClr val="FBAE40"/>
          </p15:clr>
        </p15:guide>
        <p15:guide id="8" pos="6936">
          <p15:clr>
            <a:srgbClr val="FBAE40"/>
          </p15:clr>
        </p15:guide>
        <p15:guide id="9" orient="horz" pos="408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3168">
          <p15:clr>
            <a:srgbClr val="FBAE40"/>
          </p15:clr>
        </p15:guide>
        <p15:guide id="12" orient="horz" pos="422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con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6F6BC3-8DCD-DC42-9A6F-F00456312432}"/>
              </a:ext>
            </a:extLst>
          </p:cNvPr>
          <p:cNvSpPr/>
          <p:nvPr userDrawn="1"/>
        </p:nvSpPr>
        <p:spPr>
          <a:xfrm>
            <a:off x="1978933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59F21-E382-3743-8CD3-05F9897F4987}"/>
              </a:ext>
            </a:extLst>
          </p:cNvPr>
          <p:cNvCxnSpPr>
            <a:cxnSpLocks/>
          </p:cNvCxnSpPr>
          <p:nvPr userDrawn="1"/>
        </p:nvCxnSpPr>
        <p:spPr>
          <a:xfrm>
            <a:off x="2368189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80EA38F-9E16-744A-8B06-EFD4E8F2D16F}"/>
              </a:ext>
            </a:extLst>
          </p:cNvPr>
          <p:cNvSpPr/>
          <p:nvPr userDrawn="1"/>
        </p:nvSpPr>
        <p:spPr>
          <a:xfrm>
            <a:off x="4753538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EA18B-18FB-AE4F-9382-286B4311D2FE}"/>
              </a:ext>
            </a:extLst>
          </p:cNvPr>
          <p:cNvCxnSpPr>
            <a:cxnSpLocks/>
          </p:cNvCxnSpPr>
          <p:nvPr userDrawn="1"/>
        </p:nvCxnSpPr>
        <p:spPr>
          <a:xfrm>
            <a:off x="5142794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44169-B61C-BB4D-90CD-0A42012245B1}"/>
              </a:ext>
            </a:extLst>
          </p:cNvPr>
          <p:cNvSpPr/>
          <p:nvPr userDrawn="1"/>
        </p:nvSpPr>
        <p:spPr>
          <a:xfrm>
            <a:off x="7525757" y="1330155"/>
            <a:ext cx="2638840" cy="3695383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792A3D-7A48-484F-9FD8-5891CD965BA2}"/>
              </a:ext>
            </a:extLst>
          </p:cNvPr>
          <p:cNvCxnSpPr>
            <a:cxnSpLocks/>
          </p:cNvCxnSpPr>
          <p:nvPr userDrawn="1"/>
        </p:nvCxnSpPr>
        <p:spPr>
          <a:xfrm>
            <a:off x="7915013" y="3779038"/>
            <a:ext cx="1860329" cy="0"/>
          </a:xfrm>
          <a:prstGeom prst="line">
            <a:avLst/>
          </a:prstGeom>
          <a:ln w="44450" cap="rnd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6704091-F1CC-324B-964E-406BF87F70ED}"/>
              </a:ext>
            </a:extLst>
          </p:cNvPr>
          <p:cNvSpPr>
            <a:spLocks noChangeAspect="1"/>
          </p:cNvSpPr>
          <p:nvPr userDrawn="1"/>
        </p:nvSpPr>
        <p:spPr>
          <a:xfrm>
            <a:off x="5121997" y="1628920"/>
            <a:ext cx="1901923" cy="1901923"/>
          </a:xfrm>
          <a:prstGeom prst="ellipse">
            <a:avLst/>
          </a:prstGeom>
          <a:solidFill>
            <a:srgbClr val="E8610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FC4102-7C30-6C4A-A003-572E35494090}"/>
              </a:ext>
            </a:extLst>
          </p:cNvPr>
          <p:cNvSpPr>
            <a:spLocks noChangeAspect="1"/>
          </p:cNvSpPr>
          <p:nvPr/>
        </p:nvSpPr>
        <p:spPr>
          <a:xfrm>
            <a:off x="2347231" y="1631717"/>
            <a:ext cx="1901923" cy="1901923"/>
          </a:xfrm>
          <a:prstGeom prst="ellipse">
            <a:avLst/>
          </a:prstGeom>
          <a:solidFill>
            <a:srgbClr val="E8610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4CB017-60FC-5142-83B0-57F68278BFBF}"/>
              </a:ext>
            </a:extLst>
          </p:cNvPr>
          <p:cNvSpPr>
            <a:spLocks noChangeAspect="1"/>
          </p:cNvSpPr>
          <p:nvPr/>
        </p:nvSpPr>
        <p:spPr>
          <a:xfrm>
            <a:off x="2520952" y="1805438"/>
            <a:ext cx="1554480" cy="1554480"/>
          </a:xfrm>
          <a:prstGeom prst="ellipse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07EE9A-02BF-6043-8A49-66DF664707E7}"/>
              </a:ext>
            </a:extLst>
          </p:cNvPr>
          <p:cNvSpPr>
            <a:spLocks noChangeAspect="1"/>
          </p:cNvSpPr>
          <p:nvPr userDrawn="1"/>
        </p:nvSpPr>
        <p:spPr>
          <a:xfrm>
            <a:off x="7894213" y="1628920"/>
            <a:ext cx="1901923" cy="1901923"/>
          </a:xfrm>
          <a:prstGeom prst="ellipse">
            <a:avLst/>
          </a:prstGeom>
          <a:solidFill>
            <a:srgbClr val="E86100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2028D0-06C4-A042-9237-3AE2D20BAD51}"/>
              </a:ext>
            </a:extLst>
          </p:cNvPr>
          <p:cNvSpPr>
            <a:spLocks noChangeAspect="1"/>
          </p:cNvSpPr>
          <p:nvPr/>
        </p:nvSpPr>
        <p:spPr>
          <a:xfrm>
            <a:off x="8067934" y="1802641"/>
            <a:ext cx="1554480" cy="1554480"/>
          </a:xfrm>
          <a:prstGeom prst="ellipse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700C541E-16A7-7948-A657-916C3FDE8A2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112150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GRAY, CAPS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C6632954-4CD9-AC4E-873D-4EB8E307471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909958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GRAY, CAPS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47FCF07A-3FC5-C64E-BBD7-7A1019EE249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676245" y="4021092"/>
            <a:ext cx="2372083" cy="724969"/>
          </a:xfr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rgbClr val="63656A"/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Content – Avenir NEXT LT PRO, REGULAR, 16 </a:t>
            </a:r>
            <a:r>
              <a:rPr lang="en-US" err="1"/>
              <a:t>pt</a:t>
            </a:r>
            <a:r>
              <a:rPr lang="en-US"/>
              <a:t>, GRAY, CAPS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0C2A2F-44BD-FF40-8445-274D308A0861}"/>
              </a:ext>
            </a:extLst>
          </p:cNvPr>
          <p:cNvSpPr>
            <a:spLocks noChangeAspect="1"/>
          </p:cNvSpPr>
          <p:nvPr userDrawn="1"/>
        </p:nvSpPr>
        <p:spPr>
          <a:xfrm>
            <a:off x="5295718" y="1802641"/>
            <a:ext cx="1554480" cy="1554480"/>
          </a:xfrm>
          <a:prstGeom prst="ellipse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400" b="1" spc="300">
              <a:solidFill>
                <a:schemeClr val="bg1"/>
              </a:solidFill>
            </a:endParaRP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F87CD6C-63F4-C84A-8065-26C3EF5C1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20952" y="1805438"/>
            <a:ext cx="1554480" cy="1554481"/>
          </a:xfrm>
          <a:prstGeom prst="ellipse">
            <a:avLst/>
          </a:prstGeom>
          <a:solidFill>
            <a:srgbClr val="E861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Insert Photo or Icon Here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0D504FA1-522A-7F4F-87EB-C4D1DE46E62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5718" y="1802641"/>
            <a:ext cx="1554480" cy="1554481"/>
          </a:xfrm>
          <a:prstGeom prst="ellipse">
            <a:avLst/>
          </a:prstGeom>
          <a:solidFill>
            <a:srgbClr val="E861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Insert Photo or Icon Here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B6C0E8E8-FD78-B148-9097-AC22A7BE5F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67934" y="1802641"/>
            <a:ext cx="1554480" cy="1554481"/>
          </a:xfrm>
          <a:prstGeom prst="ellipse">
            <a:avLst/>
          </a:prstGeom>
          <a:solidFill>
            <a:srgbClr val="E861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Insert Photo or Icon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33174B-0E31-7648-819C-BB44E7BEEA82}"/>
              </a:ext>
            </a:extLst>
          </p:cNvPr>
          <p:cNvCxnSpPr/>
          <p:nvPr userDrawn="1"/>
        </p:nvCxnSpPr>
        <p:spPr>
          <a:xfrm>
            <a:off x="8839200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AE0E21-18AF-A748-AC8A-27B7834B7B49}"/>
              </a:ext>
            </a:extLst>
          </p:cNvPr>
          <p:cNvCxnSpPr/>
          <p:nvPr userDrawn="1"/>
        </p:nvCxnSpPr>
        <p:spPr>
          <a:xfrm>
            <a:off x="6072958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CE64D7-553E-A347-BF9D-990DEE2BCF41}"/>
              </a:ext>
            </a:extLst>
          </p:cNvPr>
          <p:cNvCxnSpPr/>
          <p:nvPr userDrawn="1"/>
        </p:nvCxnSpPr>
        <p:spPr>
          <a:xfrm>
            <a:off x="3298192" y="3530843"/>
            <a:ext cx="0" cy="248195"/>
          </a:xfrm>
          <a:prstGeom prst="line">
            <a:avLst/>
          </a:prstGeom>
          <a:ln w="44450"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E40D3-F6D6-F44B-B312-C8C3C219C11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0AE1D-97AE-0F48-B316-23990F7DBA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16E4B-D6CA-6A8E-DBF0-B92A06B40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— avenir NEXT LT PRO, DEMI, 28 PT, dark BLUE, caps</a:t>
            </a:r>
          </a:p>
        </p:txBody>
      </p:sp>
    </p:spTree>
    <p:extLst>
      <p:ext uri="{BB962C8B-B14F-4D97-AF65-F5344CB8AC3E}">
        <p14:creationId xmlns:p14="http://schemas.microsoft.com/office/powerpoint/2010/main" val="37036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248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6" pos="6408">
          <p15:clr>
            <a:srgbClr val="FBAE40"/>
          </p15:clr>
        </p15:guide>
        <p15:guide id="7" pos="720">
          <p15:clr>
            <a:srgbClr val="FBAE40"/>
          </p15:clr>
        </p15:guide>
        <p15:guide id="8" pos="6936">
          <p15:clr>
            <a:srgbClr val="FBAE40"/>
          </p15:clr>
        </p15:guide>
        <p15:guide id="9" orient="horz" pos="408">
          <p15:clr>
            <a:srgbClr val="FBAE40"/>
          </p15:clr>
        </p15:guide>
        <p15:guide id="10" orient="horz" pos="840">
          <p15:clr>
            <a:srgbClr val="FBAE40"/>
          </p15:clr>
        </p15:guide>
        <p15:guide id="11" orient="horz" pos="3168">
          <p15:clr>
            <a:srgbClr val="FBAE40"/>
          </p15:clr>
        </p15:guide>
        <p15:guide id="12" orient="horz" pos="42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AEC2-BB00-E14A-935A-51CB9E4A46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5900" y="1349036"/>
            <a:ext cx="9182100" cy="2244356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4800" b="1" i="1">
                <a:solidFill>
                  <a:schemeClr val="bg1"/>
                </a:solidFill>
                <a:latin typeface="Avenir Next LT Pro Demi" panose="020B0504020202020204" pitchFamily="34" charset="77"/>
                <a:cs typeface="Arial" panose="020B0604020202020204" pitchFamily="34" charset="0"/>
              </a:defRPr>
            </a:lvl1pPr>
            <a:lvl2pPr>
              <a:defRPr/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r>
              <a:rPr lang="en-US" i="1"/>
              <a:t>Quote text — Avenir Next LT Pro, Demi Italic, 48 </a:t>
            </a:r>
            <a:r>
              <a:rPr lang="en-US" i="1" err="1"/>
              <a:t>pt</a:t>
            </a:r>
            <a:r>
              <a:rPr lang="en-US" i="1"/>
              <a:t>, dark blue, sentence case.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1E1D58-DDCE-FE4F-B7B5-C762A613D1A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85900" y="3833561"/>
            <a:ext cx="9182100" cy="489930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accent2"/>
                </a:solidFill>
              </a:defRPr>
            </a:lvl1pPr>
            <a:lvl2pPr>
              <a:defRPr/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r>
              <a:rPr lang="en-US"/>
              <a:t>Author — </a:t>
            </a:r>
            <a:r>
              <a:rPr lang="en-US" sz="2400"/>
              <a:t>Avenir Next LT Pro, Regular, 24 </a:t>
            </a:r>
            <a:r>
              <a:rPr lang="en-US" sz="2400" err="1"/>
              <a:t>pt</a:t>
            </a:r>
            <a:r>
              <a:rPr lang="en-US" sz="2400"/>
              <a:t>, Orange, Title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A122D-94E2-303B-2130-BA13E870F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F5716-1F6D-F148-3B41-2BF1984EB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958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pos="6720">
          <p15:clr>
            <a:srgbClr val="FBAE40"/>
          </p15:clr>
        </p15:guide>
        <p15:guide id="6" pos="936">
          <p15:clr>
            <a:srgbClr val="FBAE40"/>
          </p15:clr>
        </p15:guide>
        <p15:guide id="7" orient="horz" pos="42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5AC97A-CBAB-B440-8B71-F2E3BA9F2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3210" y="631976"/>
            <a:ext cx="9998798" cy="350772"/>
          </a:xfrm>
        </p:spPr>
        <p:txBody>
          <a:bodyPr anchor="t">
            <a:noAutofit/>
          </a:bodyPr>
          <a:lstStyle>
            <a:lvl1pPr marL="0" indent="0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/>
              <a:t>Subhead — Avenir NEXT LT PRO, DEMI, 18 </a:t>
            </a:r>
            <a:r>
              <a:rPr lang="en-US" dirty="0" err="1"/>
              <a:t>pt</a:t>
            </a:r>
            <a:r>
              <a:rPr lang="en-US" dirty="0"/>
              <a:t>, ORANGE, ALL CAPS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3B946-D2E2-D646-AFE9-A127CD1C19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CC990C-4EF5-D644-8DBC-E0234D61CC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0CEC4-5AA2-384C-A2A4-9C0672E51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</a:t>
            </a:r>
          </a:p>
        </p:txBody>
      </p:sp>
    </p:spTree>
    <p:extLst>
      <p:ext uri="{BB962C8B-B14F-4D97-AF65-F5344CB8AC3E}">
        <p14:creationId xmlns:p14="http://schemas.microsoft.com/office/powerpoint/2010/main" val="21471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4224">
          <p15:clr>
            <a:srgbClr val="FBAE40"/>
          </p15:clr>
        </p15:guide>
        <p15:guide id="7" orient="horz" pos="648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formal Vertica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B2E10-7198-50D5-2AA5-93662E9B65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47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CB44D-417C-914F-903A-CDD2BDE5A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233"/>
          <a:stretch/>
        </p:blipFill>
        <p:spPr>
          <a:xfrm>
            <a:off x="0" y="171121"/>
            <a:ext cx="1536405" cy="9525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1578272-D0BC-3608-B333-166A7220BD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5806" y="2053170"/>
            <a:ext cx="2060389" cy="13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Vertica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E155C2-4379-2A11-0BD8-7426CFF3EF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47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CB44D-417C-914F-903A-CDD2BDE5A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233"/>
          <a:stretch/>
        </p:blipFill>
        <p:spPr>
          <a:xfrm>
            <a:off x="0" y="171121"/>
            <a:ext cx="1536405" cy="9525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347DCB-34EA-F5EC-8802-6B556CE4DD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822" y="2052060"/>
            <a:ext cx="2056374" cy="16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Background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A8665F-5F8B-E496-5A58-AA0A97930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47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CB44D-417C-914F-903A-CDD2BDE5A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0233"/>
          <a:stretch/>
        </p:blipFill>
        <p:spPr>
          <a:xfrm>
            <a:off x="0" y="171121"/>
            <a:ext cx="153640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18B86-D6FE-1E4C-B019-27D99F33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CC5BD-BC74-FF42-A01E-5C226F511C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5E04D9-491F-F216-3A3C-6BEEF9C90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BLUE, caps</a:t>
            </a:r>
          </a:p>
        </p:txBody>
      </p:sp>
    </p:spTree>
    <p:extLst>
      <p:ext uri="{BB962C8B-B14F-4D97-AF65-F5344CB8AC3E}">
        <p14:creationId xmlns:p14="http://schemas.microsoft.com/office/powerpoint/2010/main" val="23386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06F60-ADB0-7A4D-AE29-8FBF8096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8ECD8-22E0-5647-A2D4-B71EF7F03B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+ Content +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9C47DA44-3DE1-054E-8E91-2F6AB98D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341" y="1785013"/>
            <a:ext cx="6701376" cy="4122275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E86100"/>
              </a:buClr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63656A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400"/>
              </a:spcAft>
              <a:buClr>
                <a:srgbClr val="0C2340"/>
              </a:buClr>
              <a:buFont typeface="System Font Regular"/>
              <a:buChar char="–"/>
              <a:defRPr sz="1400">
                <a:solidFill>
                  <a:srgbClr val="63656A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400"/>
              </a:spcAft>
              <a:buClr>
                <a:srgbClr val="0C2340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r>
              <a:rPr lang="en-US" dirty="0"/>
              <a:t>To change the photo</a:t>
            </a:r>
          </a:p>
          <a:p>
            <a:pPr lvl="1"/>
            <a:r>
              <a:rPr lang="en-US" dirty="0"/>
              <a:t>Delete existing photo</a:t>
            </a:r>
          </a:p>
          <a:p>
            <a:pPr lvl="1"/>
            <a:r>
              <a:rPr lang="en-US" dirty="0"/>
              <a:t>Click picture icon in center of placeholder</a:t>
            </a:r>
          </a:p>
          <a:p>
            <a:pPr lvl="1"/>
            <a:r>
              <a:rPr lang="en-US" dirty="0"/>
              <a:t>Locate and select photo from your computer’s file options</a:t>
            </a:r>
          </a:p>
          <a:p>
            <a:pPr lvl="1"/>
            <a:r>
              <a:rPr lang="en-US" dirty="0"/>
              <a:t>Click Insert</a:t>
            </a:r>
          </a:p>
          <a:p>
            <a:pPr lvl="1"/>
            <a:r>
              <a:rPr lang="en-US" dirty="0"/>
              <a:t>PPT will size photo to fit</a:t>
            </a:r>
          </a:p>
          <a:p>
            <a:r>
              <a:rPr lang="en-US" dirty="0"/>
              <a:t>To reposition the image within the graphic container:</a:t>
            </a:r>
          </a:p>
          <a:p>
            <a:pPr lvl="1"/>
            <a:r>
              <a:rPr lang="en-US" dirty="0"/>
              <a:t>Click Crop in the Picture Format tab</a:t>
            </a:r>
          </a:p>
          <a:p>
            <a:pPr lvl="1"/>
            <a:r>
              <a:rPr lang="en-US" dirty="0"/>
              <a:t>Click middle of image and drag to reposition</a:t>
            </a:r>
          </a:p>
          <a:p>
            <a:pPr lvl="1"/>
            <a:r>
              <a:rPr lang="en-US" dirty="0"/>
              <a:t>To adjust image size, click and drag corners of image (not corners of graphic container)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5B5ABDF0-F3ED-C245-9D0C-39E133980F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5859" y="950712"/>
            <a:ext cx="5342858" cy="548640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tx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 – AVENIR NEXT LT PRO, DEMI, 18 </a:t>
            </a:r>
            <a:r>
              <a:rPr lang="en-US" dirty="0" err="1"/>
              <a:t>pt</a:t>
            </a:r>
            <a:r>
              <a:rPr lang="en-US" dirty="0"/>
              <a:t>, ORANGE , caps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A8442C-C506-D548-B49D-D6C32C802F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26916" y="0"/>
            <a:ext cx="4765083" cy="59126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D9159-DD0C-DA37-3CD3-AF3FF3814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860" y="230876"/>
            <a:ext cx="5342858" cy="666736"/>
          </a:xfrm>
        </p:spPr>
        <p:txBody>
          <a:bodyPr/>
          <a:lstStyle/>
          <a:p>
            <a:r>
              <a:rPr lang="en-US" dirty="0"/>
              <a:t>TITLE — avenir NEXT LT PRO, DEMI, 28 PT, dark BLUE, caps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DDD68E-EA8B-1F4B-5426-2EAFD1635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D494-7C14-CBC2-C1FC-49861B519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8739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pos="3624">
          <p15:clr>
            <a:srgbClr val="FBAE40"/>
          </p15:clr>
        </p15:guide>
        <p15:guide id="6" orient="horz" pos="1128">
          <p15:clr>
            <a:srgbClr val="FBAE40"/>
          </p15:clr>
        </p15:guide>
        <p15:guide id="7" orient="horz" pos="4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5E0565-FE34-F64B-ADC4-B0ADC919081E}"/>
              </a:ext>
            </a:extLst>
          </p:cNvPr>
          <p:cNvSpPr/>
          <p:nvPr userDrawn="1"/>
        </p:nvSpPr>
        <p:spPr>
          <a:xfrm>
            <a:off x="6194678" y="2009864"/>
            <a:ext cx="5997321" cy="3997401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11C5B5-95FC-2849-A9BF-2F7A149B538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8898" y="2083979"/>
            <a:ext cx="5530202" cy="35789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table, chart, graph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6A2B42-F807-4B97-AC03-9EC30BBFD82D}"/>
              </a:ext>
            </a:extLst>
          </p:cNvPr>
          <p:cNvCxnSpPr>
            <a:cxnSpLocks/>
          </p:cNvCxnSpPr>
          <p:nvPr userDrawn="1"/>
        </p:nvCxnSpPr>
        <p:spPr>
          <a:xfrm>
            <a:off x="415044" y="1235887"/>
            <a:ext cx="54124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CE2E4D19-23A0-4B07-8D29-276516BF1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341" y="2009865"/>
            <a:ext cx="5410200" cy="399740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600">
                <a:solidFill>
                  <a:srgbClr val="63656A"/>
                </a:solidFill>
              </a:defRPr>
            </a:lvl1pPr>
            <a:lvl2pPr marL="685800" indent="-228600">
              <a:lnSpc>
                <a:spcPct val="90000"/>
              </a:lnSpc>
              <a:spcAft>
                <a:spcPts val="600"/>
              </a:spcAft>
              <a:buClr>
                <a:srgbClr val="0C2340"/>
              </a:buClr>
              <a:buFont typeface="System Font Regular"/>
              <a:buChar char="–"/>
              <a:defRPr sz="1400">
                <a:solidFill>
                  <a:srgbClr val="63656A"/>
                </a:solidFill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C2340"/>
              </a:buClr>
              <a:buFont typeface="Arial" panose="020B0604020202020204" pitchFamily="34" charset="0"/>
              <a:buChar char="•"/>
              <a:defRPr sz="1200">
                <a:solidFill>
                  <a:srgbClr val="63656A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>
              <a:lnSpc>
                <a:spcPct val="87000"/>
              </a:lnSpc>
            </a:pPr>
            <a:r>
              <a:rPr lang="en-US" dirty="0"/>
              <a:t>First level bullet, square, orange</a:t>
            </a:r>
          </a:p>
          <a:p>
            <a:pPr lvl="1">
              <a:lnSpc>
                <a:spcPct val="87000"/>
              </a:lnSpc>
            </a:pPr>
            <a:r>
              <a:rPr lang="en-US" dirty="0"/>
              <a:t>Second level bullet, dash, dark blue</a:t>
            </a:r>
          </a:p>
          <a:p>
            <a:pPr lvl="2">
              <a:lnSpc>
                <a:spcPct val="87000"/>
              </a:lnSpc>
            </a:pPr>
            <a:r>
              <a:rPr lang="en-US" dirty="0"/>
              <a:t>Third level bullet, circle, dark blue</a:t>
            </a:r>
          </a:p>
          <a:p>
            <a:pPr>
              <a:lnSpc>
                <a:spcPct val="87000"/>
              </a:lnSpc>
            </a:pPr>
            <a:r>
              <a:rPr lang="en-US" dirty="0"/>
              <a:t>Text is Avenir Next LT Pro, Regular, 16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pPr lvl="1">
              <a:lnSpc>
                <a:spcPct val="87000"/>
              </a:lnSpc>
            </a:pPr>
            <a:r>
              <a:rPr lang="en-US" dirty="0"/>
              <a:t>Sentence case is capitalizing only the first letter of the first word and any proper names/titles. </a:t>
            </a:r>
          </a:p>
          <a:p>
            <a:pPr lvl="2">
              <a:lnSpc>
                <a:spcPct val="87000"/>
              </a:lnSpc>
            </a:pPr>
            <a:r>
              <a:rPr lang="en-US" dirty="0"/>
              <a:t>Use a period if the bullet is a complete sentence. </a:t>
            </a:r>
          </a:p>
          <a:p>
            <a:pPr>
              <a:lnSpc>
                <a:spcPct val="87000"/>
              </a:lnSpc>
            </a:pPr>
            <a:r>
              <a:rPr lang="en-US" dirty="0"/>
              <a:t>To add a second level bullet after this first level bullet, press enter, then tab.  </a:t>
            </a:r>
          </a:p>
          <a:p>
            <a:pPr lvl="1">
              <a:lnSpc>
                <a:spcPct val="87000"/>
              </a:lnSpc>
            </a:pPr>
            <a:r>
              <a:rPr lang="en-US" dirty="0"/>
              <a:t>To add a third level bullet after this second level bullet, press enter, then tab. </a:t>
            </a:r>
          </a:p>
          <a:p>
            <a:pPr lvl="2">
              <a:lnSpc>
                <a:spcPct val="87000"/>
              </a:lnSpc>
            </a:pPr>
            <a:r>
              <a:rPr lang="en-US" dirty="0"/>
              <a:t>To go back to a second level bullet from here, press enter, then shift + tab.  </a:t>
            </a:r>
          </a:p>
          <a:p>
            <a:pPr lvl="1">
              <a:lnSpc>
                <a:spcPct val="87000"/>
              </a:lnSpc>
            </a:pPr>
            <a:r>
              <a:rPr lang="en-US" dirty="0"/>
              <a:t>Using shift + tab takes you back one level at a time.</a:t>
            </a:r>
          </a:p>
          <a:p>
            <a:pPr lvl="2">
              <a:lnSpc>
                <a:spcPct val="87000"/>
              </a:lnSpc>
            </a:pPr>
            <a:r>
              <a:rPr lang="en-US" dirty="0"/>
              <a:t>To go back to a first level bullet from here, press enter, then shift + tab twice.  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C6473A8B-D36F-439A-9B85-EFE74FE9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341" y="1418365"/>
            <a:ext cx="5410200" cy="548640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 – AVENIR NEXT LT PRO, DEMI, 18 </a:t>
            </a:r>
            <a:r>
              <a:rPr lang="en-US" dirty="0" err="1"/>
              <a:t>pt</a:t>
            </a:r>
            <a:r>
              <a:rPr lang="en-US" dirty="0"/>
              <a:t>, orange, CAPS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25679FD-09AB-454E-9FC7-CB284AEAB5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4679" y="1418366"/>
            <a:ext cx="5498304" cy="548640"/>
          </a:xfrm>
        </p:spPr>
        <p:txBody>
          <a:bodyPr tIns="4572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en-US" dirty="0"/>
              <a:t>SUBTITLE – AVENIR NEXT LT PRO, DEMI, 18 </a:t>
            </a:r>
            <a:r>
              <a:rPr lang="en-US" dirty="0" err="1"/>
              <a:t>pt</a:t>
            </a:r>
            <a:r>
              <a:rPr lang="en-US" dirty="0"/>
              <a:t>, orange, CAPS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9C4C5-DD58-F143-87AE-1F3AC0B601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A7B8C-8BA0-814A-B195-A077C11F62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734D29-EB78-1C27-210C-5766D9D26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BLUE, caps</a:t>
            </a:r>
          </a:p>
        </p:txBody>
      </p:sp>
    </p:spTree>
    <p:extLst>
      <p:ext uri="{BB962C8B-B14F-4D97-AF65-F5344CB8AC3E}">
        <p14:creationId xmlns:p14="http://schemas.microsoft.com/office/powerpoint/2010/main" val="12219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pos="3624">
          <p15:clr>
            <a:srgbClr val="FBAE40"/>
          </p15:clr>
        </p15:guide>
        <p15:guide id="6" orient="horz" pos="408">
          <p15:clr>
            <a:srgbClr val="FBAE40"/>
          </p15:clr>
        </p15:guide>
        <p15:guide id="7" orient="horz" pos="1056">
          <p15:clr>
            <a:srgbClr val="FBAE40"/>
          </p15:clr>
        </p15:guide>
        <p15:guide id="8" orient="horz" pos="4224">
          <p15:clr>
            <a:srgbClr val="FBAE40"/>
          </p15:clr>
        </p15:guide>
        <p15:guide id="10" pos="74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D8776A-E0D2-5E4B-B55C-88B3E68F9F35}"/>
              </a:ext>
            </a:extLst>
          </p:cNvPr>
          <p:cNvSpPr/>
          <p:nvPr userDrawn="1"/>
        </p:nvSpPr>
        <p:spPr>
          <a:xfrm>
            <a:off x="810733" y="1497558"/>
            <a:ext cx="5180664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54ABF-693F-7C4E-83DF-6C7B25899E6F}"/>
              </a:ext>
            </a:extLst>
          </p:cNvPr>
          <p:cNvCxnSpPr/>
          <p:nvPr userDrawn="1"/>
        </p:nvCxnSpPr>
        <p:spPr>
          <a:xfrm>
            <a:off x="1116782" y="2414588"/>
            <a:ext cx="456856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1EC2B-855D-A646-89A7-CF14CA451608}"/>
              </a:ext>
            </a:extLst>
          </p:cNvPr>
          <p:cNvCxnSpPr>
            <a:cxnSpLocks/>
          </p:cNvCxnSpPr>
          <p:nvPr userDrawn="1"/>
        </p:nvCxnSpPr>
        <p:spPr>
          <a:xfrm>
            <a:off x="6510528" y="2414588"/>
            <a:ext cx="463571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77A6983E-E25D-2044-AF7E-7ACDB546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6102" y="1695697"/>
            <a:ext cx="4769926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dirty="0"/>
              <a:t>avenir next </a:t>
            </a:r>
            <a:r>
              <a:rPr lang="en-US" dirty="0" err="1"/>
              <a:t>lt</a:t>
            </a:r>
            <a:r>
              <a:rPr lang="en-US" dirty="0"/>
              <a:t> pro, demi, 18 </a:t>
            </a:r>
            <a:r>
              <a:rPr lang="en-US" dirty="0" err="1"/>
              <a:t>pt</a:t>
            </a:r>
            <a:r>
              <a:rPr lang="en-US" dirty="0"/>
              <a:t>, orange, all caps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4D2D5-08C8-CF49-93E2-9EEAE8D4E2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6102" y="2679700"/>
            <a:ext cx="4769926" cy="299878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>
                <a:tab pos="222250" algn="l"/>
              </a:tabLst>
              <a:defRPr sz="1600"/>
            </a:lvl1pPr>
            <a:lvl2pPr>
              <a:buClr>
                <a:srgbClr val="0C2340"/>
              </a:buClr>
              <a:defRPr sz="1400"/>
            </a:lvl2pPr>
            <a:lvl3pPr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 sz="1600" dirty="0"/>
              <a:t>Content – Avenir Next LT Pro, Regular, 16 </a:t>
            </a:r>
            <a:r>
              <a:rPr lang="en-US" sz="1600" dirty="0" err="1"/>
              <a:t>pt</a:t>
            </a:r>
            <a:r>
              <a:rPr lang="en-US" sz="1600" dirty="0"/>
              <a:t>, gray </a:t>
            </a:r>
            <a:r>
              <a:rPr lang="en-US" dirty="0"/>
              <a:t>f</a:t>
            </a:r>
            <a:r>
              <a:rPr lang="en-US" sz="1600" dirty="0"/>
              <a:t>ont, sentence </a:t>
            </a:r>
            <a:r>
              <a:rPr lang="en-US" dirty="0"/>
              <a:t>c</a:t>
            </a:r>
            <a:r>
              <a:rPr lang="en-US" sz="1600" dirty="0"/>
              <a:t>ase, which is </a:t>
            </a:r>
            <a:r>
              <a:rPr lang="en-US" dirty="0"/>
              <a:t>capitalizing only the first letter of the first word and proper nouns and names/titles.</a:t>
            </a:r>
          </a:p>
          <a:p>
            <a:r>
              <a:rPr lang="en-US" dirty="0"/>
              <a:t>If the title or text placeholders need alignment, go to the Home tab, click Reset in the Slides toolbar to realign.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951B9-413F-E748-B8A8-3C296BD78D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64885F-477D-A14D-B2C1-5ECAF755F313}" type="slidenum">
              <a:rPr lang="en-US" smtClean="0"/>
              <a:pPr/>
              <a:t>‹#›</a:t>
            </a:fld>
            <a:endParaRPr lang="en-US" spc="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57CC-1897-CF47-AD81-D183691F30D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3F446-A21C-5447-B594-206B02D160DD}"/>
              </a:ext>
            </a:extLst>
          </p:cNvPr>
          <p:cNvSpPr/>
          <p:nvPr userDrawn="1"/>
        </p:nvSpPr>
        <p:spPr>
          <a:xfrm>
            <a:off x="6211236" y="1485900"/>
            <a:ext cx="5180664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1BDDA7-41F6-9749-B8E9-F74653F151B6}"/>
              </a:ext>
            </a:extLst>
          </p:cNvPr>
          <p:cNvCxnSpPr/>
          <p:nvPr userDrawn="1"/>
        </p:nvCxnSpPr>
        <p:spPr>
          <a:xfrm>
            <a:off x="6517285" y="2402930"/>
            <a:ext cx="456856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B1F38381-8A43-DE46-9444-5F9332467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6605" y="1684039"/>
            <a:ext cx="4769926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dirty="0"/>
              <a:t>avenir next </a:t>
            </a:r>
            <a:r>
              <a:rPr lang="en-US" dirty="0" err="1"/>
              <a:t>lt</a:t>
            </a:r>
            <a:r>
              <a:rPr lang="en-US" dirty="0"/>
              <a:t> pro, demi, 18 </a:t>
            </a:r>
            <a:r>
              <a:rPr lang="en-US" dirty="0" err="1"/>
              <a:t>pt</a:t>
            </a:r>
            <a:r>
              <a:rPr lang="en-US" dirty="0"/>
              <a:t>, orange, all caps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CF655EF-7E0C-C54C-A06C-DEE798FBA4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6605" y="2668042"/>
            <a:ext cx="4769926" cy="299878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>
                <a:tab pos="222250" algn="l"/>
              </a:tabLst>
              <a:defRPr sz="1600"/>
            </a:lvl1pPr>
            <a:lvl2pPr>
              <a:buClr>
                <a:srgbClr val="0C2340"/>
              </a:buClr>
              <a:defRPr sz="1400"/>
            </a:lvl2pPr>
            <a:lvl3pPr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 sz="1600" dirty="0"/>
              <a:t>Content – Avenir Next LT Pro, Regular, 16 </a:t>
            </a:r>
            <a:r>
              <a:rPr lang="en-US" sz="1600" dirty="0" err="1"/>
              <a:t>pt</a:t>
            </a:r>
            <a:r>
              <a:rPr lang="en-US" sz="1600" dirty="0"/>
              <a:t>, gray </a:t>
            </a:r>
            <a:r>
              <a:rPr lang="en-US" dirty="0"/>
              <a:t>f</a:t>
            </a:r>
            <a:r>
              <a:rPr lang="en-US" sz="1600" dirty="0"/>
              <a:t>ont, sentence </a:t>
            </a:r>
            <a:r>
              <a:rPr lang="en-US" dirty="0"/>
              <a:t>c</a:t>
            </a:r>
            <a:r>
              <a:rPr lang="en-US" sz="1600" dirty="0"/>
              <a:t>ase, which is </a:t>
            </a:r>
            <a:r>
              <a:rPr lang="en-US" dirty="0"/>
              <a:t>capitalizing only the first letter of the first word and proper nouns and names/titles.</a:t>
            </a:r>
          </a:p>
          <a:p>
            <a:r>
              <a:rPr lang="en-US" dirty="0"/>
              <a:t>If the title or text placeholders need alignment, go to the Home tab, click Reset in the Slides toolbar to realign.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246F7-1E5D-19FE-71BF-1307690E6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BLUE, caps</a:t>
            </a:r>
          </a:p>
        </p:txBody>
      </p:sp>
    </p:spTree>
    <p:extLst>
      <p:ext uri="{BB962C8B-B14F-4D97-AF65-F5344CB8AC3E}">
        <p14:creationId xmlns:p14="http://schemas.microsoft.com/office/powerpoint/2010/main" val="30753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912">
          <p15:clr>
            <a:srgbClr val="FBAE40"/>
          </p15:clr>
        </p15:guide>
        <p15:guide id="3" pos="504">
          <p15:clr>
            <a:srgbClr val="FBAE40"/>
          </p15:clr>
        </p15:guide>
        <p15:guide id="4" pos="216">
          <p15:clr>
            <a:srgbClr val="FBAE40"/>
          </p15:clr>
        </p15:guide>
        <p15:guide id="5" pos="7464">
          <p15:clr>
            <a:srgbClr val="FBAE40"/>
          </p15:clr>
        </p15:guide>
        <p15:guide id="6" pos="717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pos="3768">
          <p15:clr>
            <a:srgbClr val="FBAE40"/>
          </p15:clr>
        </p15:guide>
        <p15:guide id="9" orient="horz" pos="936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orient="horz" pos="4224">
          <p15:clr>
            <a:srgbClr val="FBAE40"/>
          </p15:clr>
        </p15:guide>
        <p15:guide id="12" orient="horz" pos="36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677B-49B5-649A-6B4A-1C90DDD28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— avenir NEXT LT PRO, DEMI, 28 PT, dark BLUE, caps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09E868-B2EF-F261-F70C-C946C6FB45A1}"/>
              </a:ext>
            </a:extLst>
          </p:cNvPr>
          <p:cNvSpPr/>
          <p:nvPr userDrawn="1"/>
        </p:nvSpPr>
        <p:spPr>
          <a:xfrm>
            <a:off x="4262564" y="1497558"/>
            <a:ext cx="3656302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57914F-F564-C7C1-54B2-805BCF3FE5FA}"/>
              </a:ext>
            </a:extLst>
          </p:cNvPr>
          <p:cNvSpPr/>
          <p:nvPr userDrawn="1"/>
        </p:nvSpPr>
        <p:spPr>
          <a:xfrm>
            <a:off x="417341" y="1497558"/>
            <a:ext cx="3656302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DD7A51-A8FE-04BB-DEA1-6C51AE046E12}"/>
              </a:ext>
            </a:extLst>
          </p:cNvPr>
          <p:cNvSpPr/>
          <p:nvPr userDrawn="1"/>
        </p:nvSpPr>
        <p:spPr>
          <a:xfrm>
            <a:off x="8118355" y="1497558"/>
            <a:ext cx="3656302" cy="434236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0513EB-AC40-8CCE-D29C-DF6476B335FE}"/>
              </a:ext>
            </a:extLst>
          </p:cNvPr>
          <p:cNvCxnSpPr>
            <a:cxnSpLocks/>
          </p:cNvCxnSpPr>
          <p:nvPr userDrawn="1"/>
        </p:nvCxnSpPr>
        <p:spPr>
          <a:xfrm>
            <a:off x="615923" y="2414588"/>
            <a:ext cx="32591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08E7F6-1265-949F-7088-AA84FA101D81}"/>
              </a:ext>
            </a:extLst>
          </p:cNvPr>
          <p:cNvCxnSpPr>
            <a:cxnSpLocks/>
          </p:cNvCxnSpPr>
          <p:nvPr userDrawn="1"/>
        </p:nvCxnSpPr>
        <p:spPr>
          <a:xfrm>
            <a:off x="4461146" y="2414588"/>
            <a:ext cx="32591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1258EE-888D-7038-288B-9EBA670EE28D}"/>
              </a:ext>
            </a:extLst>
          </p:cNvPr>
          <p:cNvCxnSpPr>
            <a:cxnSpLocks/>
          </p:cNvCxnSpPr>
          <p:nvPr userDrawn="1"/>
        </p:nvCxnSpPr>
        <p:spPr>
          <a:xfrm>
            <a:off x="8316937" y="2414588"/>
            <a:ext cx="32591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E184A46C-A5F6-134F-AEE3-CA81434EA7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6632" y="1695697"/>
            <a:ext cx="3457720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dirty="0"/>
              <a:t>avenir next </a:t>
            </a:r>
            <a:r>
              <a:rPr lang="en-US" dirty="0" err="1"/>
              <a:t>lt</a:t>
            </a:r>
            <a:r>
              <a:rPr lang="en-US" dirty="0"/>
              <a:t> pro, demi, 18 </a:t>
            </a:r>
            <a:r>
              <a:rPr lang="en-US" dirty="0" err="1"/>
              <a:t>pt</a:t>
            </a:r>
            <a:r>
              <a:rPr lang="en-US" dirty="0"/>
              <a:t>, orange, all caps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A1A56CF7-DCC1-D8CA-19AD-B538129E81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2423" y="1695697"/>
            <a:ext cx="3457720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dirty="0"/>
              <a:t>avenir next </a:t>
            </a:r>
            <a:r>
              <a:rPr lang="en-US" dirty="0" err="1"/>
              <a:t>lt</a:t>
            </a:r>
            <a:r>
              <a:rPr lang="en-US" dirty="0"/>
              <a:t> pro, demi, 18 </a:t>
            </a:r>
            <a:r>
              <a:rPr lang="en-US" dirty="0" err="1"/>
              <a:t>pt</a:t>
            </a:r>
            <a:r>
              <a:rPr lang="en-US" dirty="0"/>
              <a:t>, orange, all caps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4F6FF271-7C91-28FA-F42A-79EC5616A1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17646" y="1695697"/>
            <a:ext cx="3457720" cy="6089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accent2"/>
                </a:solidFill>
                <a:latin typeface="Avenir Next LT Pro Demi" panose="020B0504020202020204" pitchFamily="34" charset="77"/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dirty="0"/>
              <a:t>avenir next </a:t>
            </a:r>
            <a:r>
              <a:rPr lang="en-US" dirty="0" err="1"/>
              <a:t>lt</a:t>
            </a:r>
            <a:r>
              <a:rPr lang="en-US" dirty="0"/>
              <a:t> pro, demi, 18 </a:t>
            </a:r>
            <a:r>
              <a:rPr lang="en-US" dirty="0" err="1"/>
              <a:t>pt</a:t>
            </a:r>
            <a:r>
              <a:rPr lang="en-US" dirty="0"/>
              <a:t>, orange, all caps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8F0387D-621D-8E12-C735-9032E17AB7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6632" y="2567352"/>
            <a:ext cx="3457720" cy="307853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600"/>
            </a:lvl1pPr>
            <a:lvl2pPr>
              <a:spcAft>
                <a:spcPts val="600"/>
              </a:spcAft>
              <a:buClr>
                <a:srgbClr val="0C2340"/>
              </a:buClr>
              <a:defRPr sz="1400">
                <a:solidFill>
                  <a:srgbClr val="63656A"/>
                </a:solidFill>
              </a:defRPr>
            </a:lvl2pPr>
            <a:lvl3pPr>
              <a:spcAft>
                <a:spcPts val="600"/>
              </a:spcAft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r>
              <a:rPr lang="en-US" dirty="0"/>
              <a:t>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0C6D441-49DB-42E1-7008-D7205EF187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2423" y="2567352"/>
            <a:ext cx="3457720" cy="307853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600"/>
            </a:lvl1pPr>
            <a:lvl2pPr>
              <a:spcAft>
                <a:spcPts val="600"/>
              </a:spcAft>
              <a:buClr>
                <a:srgbClr val="0C2340"/>
              </a:buClr>
              <a:defRPr sz="1400">
                <a:solidFill>
                  <a:srgbClr val="63656A"/>
                </a:solidFill>
              </a:defRPr>
            </a:lvl2pPr>
            <a:lvl3pPr>
              <a:spcAft>
                <a:spcPts val="600"/>
              </a:spcAft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r>
              <a:rPr lang="en-US" dirty="0"/>
              <a:t>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BE82EE8-B6AB-F9B1-449C-57867409CC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17646" y="2567352"/>
            <a:ext cx="3457720" cy="307853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86100"/>
              </a:buClr>
              <a:buSzTx/>
              <a:buFont typeface="Wingdings" pitchFamily="2" charset="2"/>
              <a:buChar char="§"/>
              <a:tabLst/>
              <a:defRPr sz="1600"/>
            </a:lvl1pPr>
            <a:lvl2pPr>
              <a:spcAft>
                <a:spcPts val="600"/>
              </a:spcAft>
              <a:buClr>
                <a:srgbClr val="0C2340"/>
              </a:buClr>
              <a:defRPr sz="1400">
                <a:solidFill>
                  <a:srgbClr val="63656A"/>
                </a:solidFill>
              </a:defRPr>
            </a:lvl2pPr>
            <a:lvl3pPr>
              <a:spcAft>
                <a:spcPts val="600"/>
              </a:spcAft>
              <a:buClr>
                <a:srgbClr val="0C2340"/>
              </a:buClr>
              <a:defRPr sz="1200">
                <a:solidFill>
                  <a:srgbClr val="63656A"/>
                </a:solidFill>
              </a:defRPr>
            </a:lvl3pPr>
          </a:lstStyle>
          <a:p>
            <a:r>
              <a:rPr lang="en-US" dirty="0"/>
              <a:t>Content – Avenir Next LT Pro, Regular, 16 </a:t>
            </a:r>
            <a:r>
              <a:rPr lang="en-US" dirty="0" err="1"/>
              <a:t>pt</a:t>
            </a:r>
            <a:r>
              <a:rPr lang="en-US" dirty="0"/>
              <a:t>, gray font, sentence case</a:t>
            </a:r>
          </a:p>
          <a:p>
            <a:r>
              <a:rPr lang="en-US" dirty="0"/>
              <a:t>Content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8623-4263-5AA8-87A9-29DE313B5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972B4-D144-9073-209C-29993DEDA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0860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2520">
          <p15:clr>
            <a:srgbClr val="FBAE40"/>
          </p15:clr>
        </p15:guide>
        <p15:guide id="3" pos="216">
          <p15:clr>
            <a:srgbClr val="FBAE40"/>
          </p15:clr>
        </p15:guide>
        <p15:guide id="4" pos="7464">
          <p15:clr>
            <a:srgbClr val="FBAE40"/>
          </p15:clr>
        </p15:guide>
        <p15:guide id="5" orient="horz" pos="408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pos="2688">
          <p15:clr>
            <a:srgbClr val="FBAE40"/>
          </p15:clr>
        </p15:guide>
        <p15:guide id="8" pos="4992">
          <p15:clr>
            <a:srgbClr val="FBAE40"/>
          </p15:clr>
        </p15:guide>
        <p15:guide id="9" pos="5160">
          <p15:clr>
            <a:srgbClr val="FBAE40"/>
          </p15:clr>
        </p15:guide>
        <p15:guide id="10" orient="horz" pos="10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89F78-5ADD-F248-944D-B471B35E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61" y="230876"/>
            <a:ext cx="9998798" cy="666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TITLE — avenir NEXT LT PRO, DEMI, 28 PT, dark BLUE, caps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2B12F-0D34-014D-AAC4-60DDBC4D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343" y="1316646"/>
            <a:ext cx="11357316" cy="4860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CEAE-1137-4B48-9DD2-111495488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66111-8772-BA4B-B08B-5CCEC263804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14F18D-9838-884F-89A1-A3F795E90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80233"/>
          <a:stretch/>
        </p:blipFill>
        <p:spPr>
          <a:xfrm>
            <a:off x="0" y="171121"/>
            <a:ext cx="1536405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376C0-00E3-A94E-9D2F-168DDAF221A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339634" y="6183236"/>
            <a:ext cx="12897394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i="0" kern="1200" cap="all" baseline="0">
          <a:solidFill>
            <a:schemeClr val="bg1"/>
          </a:solidFill>
          <a:latin typeface="Avenir Next LT Pro Demi" panose="020B0504020202020204" pitchFamily="34" charset="77"/>
          <a:ea typeface="Avenir Next LT Pro Demi" panose="020B0504020202020204" pitchFamily="34" charset="77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/>
        <a:defRPr sz="1800" b="0" i="0" kern="1200">
          <a:solidFill>
            <a:srgbClr val="404040"/>
          </a:solidFill>
          <a:latin typeface="Avenir Next LT Pro" panose="020B0504020202020204" pitchFamily="34" charset="77"/>
          <a:ea typeface="Avenir Next LT Pro" panose="020B0504020202020204" pitchFamily="34" charset="77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.AppleSystemUIFont"/>
        <a:buChar char="–"/>
        <a:defRPr sz="1600" b="0" i="0" kern="1200">
          <a:solidFill>
            <a:srgbClr val="404040"/>
          </a:solidFill>
          <a:latin typeface="Avenir Next LT Pro" panose="020B0504020202020204" pitchFamily="34" charset="77"/>
          <a:ea typeface="Avenir Next LT Pro" panose="020B0504020202020204" pitchFamily="34" charset="77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400" b="0" i="0" kern="1200">
          <a:solidFill>
            <a:srgbClr val="404040"/>
          </a:solidFill>
          <a:latin typeface="Avenir Next LT Pro" panose="020B0504020202020204" pitchFamily="34" charset="77"/>
          <a:ea typeface="Avenir Next LT Pro" panose="020B0504020202020204" pitchFamily="34" charset="77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63656A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63656A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64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pos="3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89F78-5ADD-F248-944D-B471B35E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861" y="230876"/>
            <a:ext cx="9998798" cy="666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TITLE — avenir NEXT LT PRO, DEMI, 28 PT, dark BLUE, caps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2B12F-0D34-014D-AAC4-60DDBC4D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343" y="1316646"/>
            <a:ext cx="11357316" cy="4860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CEAE-1137-4B48-9DD2-111495488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cap="all" baseline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66111-8772-BA4B-B08B-5CCEC263804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00359" y="6366854"/>
            <a:ext cx="318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b="0" i="0" cap="all" baseline="0" smtClean="0">
                <a:solidFill>
                  <a:srgbClr val="999999"/>
                </a:solidFill>
                <a:latin typeface="Avenir Light" panose="020B0402020203020204" pitchFamily="34" charset="77"/>
                <a:ea typeface="Avenir Light" panose="020B0402020203020204" pitchFamily="34" charset="77"/>
                <a:cs typeface="Arial" charset="0"/>
              </a:defRPr>
            </a:lvl1pPr>
          </a:lstStyle>
          <a:p>
            <a:fld id="{9564885F-477D-A14D-B2C1-5ECAF755F313}" type="slidenum">
              <a:rPr lang="en-LT" smtClean="0"/>
              <a:pPr/>
              <a:t>‹#›</a:t>
            </a:fld>
            <a:endParaRPr lang="en-L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14F18D-9838-884F-89A1-A3F795E90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80233"/>
          <a:stretch/>
        </p:blipFill>
        <p:spPr>
          <a:xfrm>
            <a:off x="0" y="171121"/>
            <a:ext cx="1536405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376C0-00E3-A94E-9D2F-168DDAF221A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339634" y="6183236"/>
            <a:ext cx="12897394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i="0" kern="1200" cap="all" baseline="0">
          <a:solidFill>
            <a:schemeClr val="bg1"/>
          </a:solidFill>
          <a:latin typeface="Avenir Next LT Pro Demi" panose="020B0504020202020204" pitchFamily="34" charset="77"/>
          <a:ea typeface="Avenir Next LT Pro Demi" panose="020B0504020202020204" pitchFamily="34" charset="77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/>
        <a:defRPr sz="1800" b="0" i="0" kern="1200">
          <a:solidFill>
            <a:srgbClr val="404040"/>
          </a:solidFill>
          <a:latin typeface="Avenir Next LT Pro" panose="020B0504020202020204" pitchFamily="34" charset="77"/>
          <a:ea typeface="Avenir Next LT Pro" panose="020B0504020202020204" pitchFamily="34" charset="77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.AppleSystemUIFont"/>
        <a:buChar char="–"/>
        <a:defRPr sz="1600" b="0" i="0" kern="1200">
          <a:solidFill>
            <a:srgbClr val="404040"/>
          </a:solidFill>
          <a:latin typeface="Avenir Next LT Pro" panose="020B0504020202020204" pitchFamily="34" charset="77"/>
          <a:ea typeface="Avenir Next LT Pro" panose="020B0504020202020204" pitchFamily="34" charset="77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400" b="0" i="0" kern="1200">
          <a:solidFill>
            <a:srgbClr val="404040"/>
          </a:solidFill>
          <a:latin typeface="Avenir Next LT Pro" panose="020B0504020202020204" pitchFamily="34" charset="77"/>
          <a:ea typeface="Avenir Next LT Pro" panose="020B0504020202020204" pitchFamily="34" charset="77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63656A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63656A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64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1.safelinks.protection.outlook.com/?url=https%3A%2F%2Fwww.youtube.com%2Fwatch%3Fv%3DiIahC1BRYyU&amp;data=05%7C02%7Chcw0028%40auburn.edu%7C9724ae1a004b44d089c808ddb81737cb%7Cccb6deedbd294b388979d72780f62d3b%7C0%7C0%7C638869132057483500%7CUnknown%7CTWFpbGZsb3d8eyJFbXB0eU1hcGkiOnRydWUsIlYiOiIwLjAuMDAwMCIsIlAiOiJXaW4zMiIsIkFOIjoiTWFpbCIsIldUIjoyfQ%3D%3D%7C0%7C%7C%7C&amp;sdata=cjptxc07sP9TPBRhbqBCXzXJM%2BILEYMSz4jKnAwLBQU%3D&amp;reserved=0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TlVhfgD9dw?si=XRh44LZzW-jxIzSE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03981-5B0E-0380-0DED-1E7C5AA6113F}"/>
              </a:ext>
            </a:extLst>
          </p:cNvPr>
          <p:cNvSpPr txBox="1"/>
          <p:nvPr/>
        </p:nvSpPr>
        <p:spPr>
          <a:xfrm>
            <a:off x="1485900" y="1349036"/>
            <a:ext cx="9182100" cy="2244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4800" b="1" i="1" cap="all">
                <a:solidFill>
                  <a:schemeClr val="bg1"/>
                </a:solidFill>
                <a:effectLst/>
                <a:latin typeface="Avenir Next LT Pro Demi" panose="020B0504020202020204" pitchFamily="34" charset="77"/>
                <a:cs typeface="Arial" panose="020B0604020202020204" pitchFamily="34" charset="0"/>
              </a:rPr>
              <a:t>People First: Elevating Customer Service Excellence at Auburn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FDB8B-8947-4F39-F422-D679780F9123}"/>
              </a:ext>
            </a:extLst>
          </p:cNvPr>
          <p:cNvSpPr txBox="1"/>
          <p:nvPr/>
        </p:nvSpPr>
        <p:spPr>
          <a:xfrm>
            <a:off x="1678405" y="4050129"/>
            <a:ext cx="9182100" cy="489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solidFill>
                  <a:schemeClr val="accent2"/>
                </a:solidFill>
                <a:latin typeface="Avenir Next LT Pro" panose="020B0504020202020204" pitchFamily="34" charset="77"/>
                <a:cs typeface="Arial" charset="0"/>
              </a:rPr>
              <a:t>Presented by Auburn University Bookstore and Facilities Management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>
              <a:solidFill>
                <a:schemeClr val="accent2"/>
              </a:solidFill>
              <a:latin typeface="Avenir Next LT Pro" panose="020B0504020202020204" pitchFamily="34" charset="77"/>
              <a:cs typeface="Arial" charset="0"/>
            </a:endParaRPr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solidFill>
                  <a:schemeClr val="accent2"/>
                </a:solidFill>
                <a:latin typeface="Avenir Next LT Pro" panose="020B0504020202020204" pitchFamily="34" charset="77"/>
                <a:cs typeface="Arial" charset="0"/>
              </a:rPr>
              <a:t>Moderated by Latoria Akins-Jackson, HR Business Partner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E367032-71A9-07DD-0D88-5906A8812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574" y="6366854"/>
            <a:ext cx="67437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0B561AC-A2B7-DC00-841E-4AD2D790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359" y="6366854"/>
            <a:ext cx="3187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564885F-477D-A14D-B2C1-5ECAF755F313}" type="slidenum">
              <a:rPr lang="en-LT" smtClean="0"/>
              <a:pPr>
                <a:spcAft>
                  <a:spcPts val="600"/>
                </a:spcAft>
              </a:pPr>
              <a:t>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930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64050-2815-FF79-561D-4A2BAE1E49E1}"/>
              </a:ext>
            </a:extLst>
          </p:cNvPr>
          <p:cNvSpPr txBox="1"/>
          <p:nvPr/>
        </p:nvSpPr>
        <p:spPr>
          <a:xfrm>
            <a:off x="5748760" y="5648445"/>
            <a:ext cx="87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8F9069-2436-37E0-167D-578C0B29FDE5}"/>
              </a:ext>
            </a:extLst>
          </p:cNvPr>
          <p:cNvSpPr txBox="1">
            <a:spLocks/>
          </p:cNvSpPr>
          <p:nvPr/>
        </p:nvSpPr>
        <p:spPr>
          <a:xfrm>
            <a:off x="1775861" y="230876"/>
            <a:ext cx="9998798" cy="666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bg1"/>
                </a:solidFill>
                <a:latin typeface="Avenir Next LT Pro Demi" panose="020B0504020202020204" pitchFamily="34" charset="77"/>
                <a:ea typeface="Avenir Next LT Pro Demi" panose="020B0504020202020204" pitchFamily="34" charset="77"/>
                <a:cs typeface="Arial" charset="0"/>
              </a:defRPr>
            </a:lvl1pPr>
          </a:lstStyle>
          <a:p>
            <a:r>
              <a:rPr lang="en-US" dirty="0"/>
              <a:t>Meet the Moderator  </a:t>
            </a:r>
          </a:p>
        </p:txBody>
      </p:sp>
      <p:pic>
        <p:nvPicPr>
          <p:cNvPr id="1026" name="Picture 2" descr="photo of latoria jackson">
            <a:extLst>
              <a:ext uri="{FF2B5EF4-FFF2-40B4-BE49-F238E27FC236}">
                <a16:creationId xmlns:a16="http://schemas.microsoft.com/office/drawing/2014/main" id="{71007A93-856B-CC95-CE75-FCE64EB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99" y="1457346"/>
            <a:ext cx="4553191" cy="30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33393-826D-E6F7-175D-AA58F738B210}"/>
              </a:ext>
            </a:extLst>
          </p:cNvPr>
          <p:cNvSpPr txBox="1"/>
          <p:nvPr/>
        </p:nvSpPr>
        <p:spPr>
          <a:xfrm>
            <a:off x="6096000" y="4812328"/>
            <a:ext cx="347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550C"/>
                </a:solidFill>
              </a:rPr>
              <a:t>Latoria Akins-Jackson </a:t>
            </a:r>
          </a:p>
          <a:p>
            <a:r>
              <a:rPr lang="en-US" dirty="0"/>
              <a:t>HR Business Partner </a:t>
            </a:r>
          </a:p>
          <a:p>
            <a:r>
              <a:rPr lang="en-US" dirty="0"/>
              <a:t>University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5542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6C0E-0A92-57D6-4BA4-DECF8C0C0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4F0415-E100-42D2-97F8-78E1F4551052}"/>
              </a:ext>
            </a:extLst>
          </p:cNvPr>
          <p:cNvSpPr txBox="1">
            <a:spLocks/>
          </p:cNvSpPr>
          <p:nvPr/>
        </p:nvSpPr>
        <p:spPr>
          <a:xfrm>
            <a:off x="1775861" y="230876"/>
            <a:ext cx="9998798" cy="666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bg1"/>
                </a:solidFill>
                <a:latin typeface="Avenir Next LT Pro Demi" panose="020B0504020202020204" pitchFamily="34" charset="77"/>
                <a:ea typeface="Avenir Next LT Pro Demi" panose="020B0504020202020204" pitchFamily="34" charset="77"/>
                <a:cs typeface="Arial" charset="0"/>
              </a:defRPr>
            </a:lvl1pPr>
          </a:lstStyle>
          <a:p>
            <a:r>
              <a:rPr lang="en-US"/>
              <a:t>Meet the panel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51DA58-8272-9430-D0A3-A419C45F7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0" y="2474265"/>
            <a:ext cx="2518144" cy="2381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9AEDD-5974-1F3B-DCD4-9017BF09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610" y="2459054"/>
            <a:ext cx="2381250" cy="2381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F57A5-6F32-30E0-0B00-8FD396D6B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905" y="2459054"/>
            <a:ext cx="2381250" cy="238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AD403-EEBC-E6E9-68DF-A4CBBCC21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201" y="2474265"/>
            <a:ext cx="2381250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1EAC60-8C74-EEA3-4FB1-1FA2E1C9AB4D}"/>
              </a:ext>
            </a:extLst>
          </p:cNvPr>
          <p:cNvSpPr txBox="1"/>
          <p:nvPr/>
        </p:nvSpPr>
        <p:spPr>
          <a:xfrm>
            <a:off x="247420" y="5005137"/>
            <a:ext cx="251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550C"/>
                </a:solidFill>
              </a:rPr>
              <a:t>Rusty Weldon</a:t>
            </a:r>
          </a:p>
          <a:p>
            <a:r>
              <a:rPr lang="en-US" dirty="0"/>
              <a:t>Director, Auburn University Bookstore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7FA5E-2772-1C7C-120D-802C820A816A}"/>
              </a:ext>
            </a:extLst>
          </p:cNvPr>
          <p:cNvSpPr txBox="1"/>
          <p:nvPr/>
        </p:nvSpPr>
        <p:spPr>
          <a:xfrm>
            <a:off x="3361610" y="5005137"/>
            <a:ext cx="238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550C"/>
                </a:solidFill>
              </a:rPr>
              <a:t>Jessica Johnson, PHR</a:t>
            </a:r>
          </a:p>
          <a:p>
            <a:r>
              <a:rPr lang="en-US" dirty="0"/>
              <a:t>HR Generalist II, Facilities Management Human Resources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A2DB9-DFA3-0B1D-3561-F59714670CF4}"/>
              </a:ext>
            </a:extLst>
          </p:cNvPr>
          <p:cNvSpPr txBox="1"/>
          <p:nvPr/>
        </p:nvSpPr>
        <p:spPr>
          <a:xfrm>
            <a:off x="6338905" y="5005137"/>
            <a:ext cx="238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550C"/>
                </a:solidFill>
              </a:rPr>
              <a:t>Sara Newman, PHR</a:t>
            </a:r>
          </a:p>
          <a:p>
            <a:r>
              <a:rPr lang="en-US" dirty="0"/>
              <a:t>HR Generalist II, Facilities Management Human Resources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7F286-1C3A-E190-35EF-3D0C86205181}"/>
              </a:ext>
            </a:extLst>
          </p:cNvPr>
          <p:cNvSpPr txBox="1"/>
          <p:nvPr/>
        </p:nvSpPr>
        <p:spPr>
          <a:xfrm>
            <a:off x="9316200" y="5005137"/>
            <a:ext cx="238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550C"/>
                </a:solidFill>
              </a:rPr>
              <a:t>Hayley White, PHR</a:t>
            </a:r>
          </a:p>
          <a:p>
            <a:r>
              <a:rPr lang="en-US" dirty="0"/>
              <a:t>Training Manager, Facilities Management Human Resources </a:t>
            </a:r>
          </a:p>
        </p:txBody>
      </p:sp>
    </p:spTree>
    <p:extLst>
      <p:ext uri="{BB962C8B-B14F-4D97-AF65-F5344CB8AC3E}">
        <p14:creationId xmlns:p14="http://schemas.microsoft.com/office/powerpoint/2010/main" val="25424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457E3-A65A-DC23-585F-F5A38C490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5735"/>
            <a:ext cx="12360985" cy="65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C1CD3-1A7D-FBE1-4159-47F8F0FB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E650C8-9D05-1D83-13E6-95BF2B4A03A3}"/>
              </a:ext>
            </a:extLst>
          </p:cNvPr>
          <p:cNvSpPr txBox="1"/>
          <p:nvPr/>
        </p:nvSpPr>
        <p:spPr>
          <a:xfrm>
            <a:off x="5783484" y="5625296"/>
            <a:ext cx="87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Video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4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15FD3-2793-D079-C7D8-32FBDDE5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0E4BA8-6727-38FB-DBDA-2F727F220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684" y="1316646"/>
            <a:ext cx="4860317" cy="4860317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E53518-9B97-3202-6F3D-8D07024D2D51}"/>
              </a:ext>
            </a:extLst>
          </p:cNvPr>
          <p:cNvSpPr txBox="1"/>
          <p:nvPr/>
        </p:nvSpPr>
        <p:spPr>
          <a:xfrm>
            <a:off x="1771444" y="631976"/>
            <a:ext cx="9998798" cy="3507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cap="all">
                <a:solidFill>
                  <a:schemeClr val="accent2"/>
                </a:solidFill>
                <a:latin typeface="Avenir Next LT Pro Demi" panose="020B0504020202020204" pitchFamily="34" charset="77"/>
                <a:cs typeface="Arial" charset="0"/>
              </a:rPr>
              <a:t>Check out the Customer Service Learning Path on Elevated!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A97E4A43-42AC-9E14-2FFF-0EC9A661E90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00359" y="6366854"/>
            <a:ext cx="3187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564885F-477D-A14D-B2C1-5ECAF755F31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spc="40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A1DF3D3-1278-EE61-1C75-99A517D2EFE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94574" y="6366854"/>
            <a:ext cx="67437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2A2334-0B2E-8878-FFAE-5ADD96E0667A}"/>
              </a:ext>
            </a:extLst>
          </p:cNvPr>
          <p:cNvSpPr txBox="1">
            <a:spLocks/>
          </p:cNvSpPr>
          <p:nvPr/>
        </p:nvSpPr>
        <p:spPr>
          <a:xfrm>
            <a:off x="1775861" y="230876"/>
            <a:ext cx="9998798" cy="666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bg1"/>
                </a:solidFill>
                <a:latin typeface="Avenir Next LT Pro Demi" panose="020B0504020202020204" pitchFamily="34" charset="77"/>
                <a:ea typeface="Avenir Next LT Pro Demi" panose="020B0504020202020204" pitchFamily="34" charset="77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b="1" i="0" kern="1200" cap="all" baseline="0">
                <a:latin typeface="Avenir Next LT Pro Demi" panose="020B0504020202020204" pitchFamily="34" charset="77"/>
                <a:ea typeface="Avenir Next LT Pro Demi" panose="020B0504020202020204" pitchFamily="34" charset="77"/>
                <a:cs typeface="Arial" charset="0"/>
              </a:rPr>
              <a:t>Want to learn more?</a:t>
            </a:r>
          </a:p>
          <a:p>
            <a:pPr>
              <a:spcAft>
                <a:spcPts val="600"/>
              </a:spcAft>
            </a:pPr>
            <a:r>
              <a:rPr lang="en-US" sz="2000" b="1" i="0" kern="1200" cap="all" baseline="0">
                <a:latin typeface="Avenir Next LT Pro Demi" panose="020B0504020202020204" pitchFamily="34" charset="77"/>
                <a:ea typeface="Avenir Next LT Pro Demi" panose="020B0504020202020204" pitchFamily="34" charset="7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0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AU_2023">
  <a:themeElements>
    <a:clrScheme name="AU 2023">
      <a:dk1>
        <a:srgbClr val="485970"/>
      </a:dk1>
      <a:lt1>
        <a:srgbClr val="0B2341"/>
      </a:lt1>
      <a:dk2>
        <a:srgbClr val="B6BDC6"/>
      </a:dk2>
      <a:lt2>
        <a:srgbClr val="8591A0"/>
      </a:lt2>
      <a:accent1>
        <a:srgbClr val="DFE2E6"/>
      </a:accent1>
      <a:accent2>
        <a:srgbClr val="E86100"/>
      </a:accent2>
      <a:accent3>
        <a:srgbClr val="CC4E0B"/>
      </a:accent3>
      <a:accent4>
        <a:srgbClr val="DA5806"/>
      </a:accent4>
      <a:accent5>
        <a:srgbClr val="F0873B"/>
      </a:accent5>
      <a:accent6>
        <a:srgbClr val="F8AD76"/>
      </a:accent6>
      <a:hlink>
        <a:srgbClr val="E86100"/>
      </a:hlink>
      <a:folHlink>
        <a:srgbClr val="E861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pirit White">
      <a:srgbClr val="FFFFFF"/>
    </a:custClr>
    <a:custClr name="Body Copy Gray">
      <a:srgbClr val="404040"/>
    </a:custClr>
    <a:custClr name="Bodda Getta Blue">
      <a:srgbClr val="0093D2"/>
    </a:custClr>
    <a:custClr name="Samford Brick Orange">
      <a:srgbClr val="CB530D"/>
    </a:custClr>
    <a:custClr name="Campus Green">
      <a:srgbClr val="4E8020"/>
    </a:custClr>
    <a:custClr name="Sunkissed Yellow">
      <a:srgbClr val="FFC044"/>
    </a:custClr>
    <a:custClr name="Never To Yield Teal">
      <a:srgbClr val="00A597"/>
    </a:custClr>
    <a:custClr name="Nova Brown">
      <a:srgbClr val="7A685B"/>
    </a:custClr>
  </a:custClrLst>
  <a:extLst>
    <a:ext uri="{05A4C25C-085E-4340-85A3-A5531E510DB2}">
      <thm15:themeFamily xmlns:thm15="http://schemas.microsoft.com/office/thememl/2012/main" name="BHM &amp; HH" id="{0F7CD59A-63A2-4D84-990A-FB2EF5A03AD0}" vid="{14657B22-23C8-464E-9AC6-BE1B09B58DE3}"/>
    </a:ext>
  </a:extLst>
</a:theme>
</file>

<file path=ppt/theme/theme2.xml><?xml version="1.0" encoding="utf-8"?>
<a:theme xmlns:a="http://schemas.openxmlformats.org/drawingml/2006/main" name="2_AU_2023">
  <a:themeElements>
    <a:clrScheme name="AU 2023">
      <a:dk1>
        <a:srgbClr val="485970"/>
      </a:dk1>
      <a:lt1>
        <a:srgbClr val="0B2341"/>
      </a:lt1>
      <a:dk2>
        <a:srgbClr val="B6BDC6"/>
      </a:dk2>
      <a:lt2>
        <a:srgbClr val="8591A0"/>
      </a:lt2>
      <a:accent1>
        <a:srgbClr val="DFE2E6"/>
      </a:accent1>
      <a:accent2>
        <a:srgbClr val="E86100"/>
      </a:accent2>
      <a:accent3>
        <a:srgbClr val="CC4E0B"/>
      </a:accent3>
      <a:accent4>
        <a:srgbClr val="DA5806"/>
      </a:accent4>
      <a:accent5>
        <a:srgbClr val="F0873B"/>
      </a:accent5>
      <a:accent6>
        <a:srgbClr val="F8AD76"/>
      </a:accent6>
      <a:hlink>
        <a:srgbClr val="E86100"/>
      </a:hlink>
      <a:folHlink>
        <a:srgbClr val="E861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pirit White">
      <a:srgbClr val="FFFFFF"/>
    </a:custClr>
    <a:custClr name="Body Copy Gray">
      <a:srgbClr val="404040"/>
    </a:custClr>
    <a:custClr name="Bodda Getta Blue">
      <a:srgbClr val="0093D2"/>
    </a:custClr>
    <a:custClr name="Samford Brick Orange">
      <a:srgbClr val="CB530D"/>
    </a:custClr>
    <a:custClr name="Campus Green">
      <a:srgbClr val="4E8020"/>
    </a:custClr>
    <a:custClr name="Sunkissed Yellow">
      <a:srgbClr val="FFC044"/>
    </a:custClr>
    <a:custClr name="Never To Yield Teal">
      <a:srgbClr val="00A597"/>
    </a:custClr>
    <a:custClr name="Nova Brown">
      <a:srgbClr val="7A685B"/>
    </a:custClr>
  </a:custClrLst>
  <a:extLst>
    <a:ext uri="{05A4C25C-085E-4340-85A3-A5531E510DB2}">
      <thm15:themeFamily xmlns:thm15="http://schemas.microsoft.com/office/thememl/2012/main" name="AUBURN_PPT Template_Master_July 2023" id="{9A787AB2-F916-CA49-8181-68BDC29B00D1}" vid="{EE5CABBB-E4BF-234A-804A-4CEFEFA7C0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2954</TotalTime>
  <Words>101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.AppleSystemUIFont</vt:lpstr>
      <vt:lpstr>Arial</vt:lpstr>
      <vt:lpstr>Avenir Light</vt:lpstr>
      <vt:lpstr>Avenir Next LT Pro</vt:lpstr>
      <vt:lpstr>Avenir Next LT Pro Demi</vt:lpstr>
      <vt:lpstr>Calibri</vt:lpstr>
      <vt:lpstr>System Font Regular</vt:lpstr>
      <vt:lpstr>Wingdings</vt:lpstr>
      <vt:lpstr>1_AU_2023</vt:lpstr>
      <vt:lpstr>2_AU_2023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Statement of Economic interest (SEI)</dc:title>
  <dc:creator>Christy Bumpers</dc:creator>
  <cp:lastModifiedBy>Hayley White</cp:lastModifiedBy>
  <cp:revision>21</cp:revision>
  <dcterms:created xsi:type="dcterms:W3CDTF">2023-04-25T20:36:21Z</dcterms:created>
  <dcterms:modified xsi:type="dcterms:W3CDTF">2025-07-18T14:49:21Z</dcterms:modified>
</cp:coreProperties>
</file>