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 id="2147483810" r:id="rId2"/>
  </p:sldMasterIdLst>
  <p:notesMasterIdLst>
    <p:notesMasterId r:id="rId19"/>
  </p:notesMasterIdLst>
  <p:sldIdLst>
    <p:sldId id="256" r:id="rId3"/>
    <p:sldId id="257" r:id="rId4"/>
    <p:sldId id="266" r:id="rId5"/>
    <p:sldId id="300" r:id="rId6"/>
    <p:sldId id="301" r:id="rId7"/>
    <p:sldId id="258" r:id="rId8"/>
    <p:sldId id="308" r:id="rId9"/>
    <p:sldId id="305" r:id="rId10"/>
    <p:sldId id="302" r:id="rId11"/>
    <p:sldId id="306" r:id="rId12"/>
    <p:sldId id="307" r:id="rId13"/>
    <p:sldId id="261" r:id="rId14"/>
    <p:sldId id="268" r:id="rId15"/>
    <p:sldId id="267" r:id="rId16"/>
    <p:sldId id="278" r:id="rId17"/>
    <p:sldId id="30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7B2E"/>
    <a:srgbClr val="2F72A5"/>
    <a:srgbClr val="FCF9D6"/>
    <a:srgbClr val="EAE7C7"/>
    <a:srgbClr val="7BA1C4"/>
    <a:srgbClr val="99CB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0" autoAdjust="0"/>
    <p:restoredTop sz="88953" autoAdjust="0"/>
  </p:normalViewPr>
  <p:slideViewPr>
    <p:cSldViewPr snapToGrid="0">
      <p:cViewPr varScale="1">
        <p:scale>
          <a:sx n="94" d="100"/>
          <a:sy n="94" d="100"/>
        </p:scale>
        <p:origin x="123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AINE Tragni" userId="92bad49ee95502a6" providerId="LiveId" clId="{5F82E4EC-6384-406C-B5FA-EEF94A2DB03D}"/>
    <pc:docChg chg="modMainMaster">
      <pc:chgData name="ELAINE Tragni" userId="92bad49ee95502a6" providerId="LiveId" clId="{5F82E4EC-6384-406C-B5FA-EEF94A2DB03D}" dt="2023-06-23T16:39:40.003" v="1" actId="20577"/>
      <pc:docMkLst>
        <pc:docMk/>
      </pc:docMkLst>
      <pc:sldMasterChg chg="modSp mod">
        <pc:chgData name="ELAINE Tragni" userId="92bad49ee95502a6" providerId="LiveId" clId="{5F82E4EC-6384-406C-B5FA-EEF94A2DB03D}" dt="2023-06-23T16:39:40.003" v="1" actId="20577"/>
        <pc:sldMasterMkLst>
          <pc:docMk/>
          <pc:sldMasterMk cId="3615729018" sldId="2147483793"/>
        </pc:sldMasterMkLst>
        <pc:spChg chg="mod">
          <ac:chgData name="ELAINE Tragni" userId="92bad49ee95502a6" providerId="LiveId" clId="{5F82E4EC-6384-406C-B5FA-EEF94A2DB03D}" dt="2023-06-23T16:39:40.003" v="1" actId="20577"/>
          <ac:spMkLst>
            <pc:docMk/>
            <pc:sldMasterMk cId="3615729018" sldId="2147483793"/>
            <ac:spMk id="8" creationId="{00000000-0000-0000-0000-000000000000}"/>
          </ac:spMkLst>
        </pc:spChg>
      </pc:sldMasterChg>
    </pc:docChg>
  </pc:docChgLst>
  <pc:docChgLst>
    <pc:chgData name="ELAINE Tragni" userId="92bad49ee95502a6" providerId="LiveId" clId="{9714647F-2452-49CA-8385-5C6833414AF2}"/>
    <pc:docChg chg="modMainMaster">
      <pc:chgData name="ELAINE Tragni" userId="92bad49ee95502a6" providerId="LiveId" clId="{9714647F-2452-49CA-8385-5C6833414AF2}" dt="2024-03-04T17:38:24.590" v="3" actId="20577"/>
      <pc:docMkLst>
        <pc:docMk/>
      </pc:docMkLst>
      <pc:sldMasterChg chg="modSp mod">
        <pc:chgData name="ELAINE Tragni" userId="92bad49ee95502a6" providerId="LiveId" clId="{9714647F-2452-49CA-8385-5C6833414AF2}" dt="2024-03-04T17:38:24.590" v="3" actId="20577"/>
        <pc:sldMasterMkLst>
          <pc:docMk/>
          <pc:sldMasterMk cId="3615729018" sldId="2147483793"/>
        </pc:sldMasterMkLst>
        <pc:spChg chg="mod">
          <ac:chgData name="ELAINE Tragni" userId="92bad49ee95502a6" providerId="LiveId" clId="{9714647F-2452-49CA-8385-5C6833414AF2}" dt="2024-03-04T17:38:24.590" v="3" actId="20577"/>
          <ac:spMkLst>
            <pc:docMk/>
            <pc:sldMasterMk cId="3615729018" sldId="2147483793"/>
            <ac:spMk id="8" creationId="{00000000-0000-0000-0000-000000000000}"/>
          </ac:spMkLst>
        </pc:spChg>
      </pc:sldMasterChg>
    </pc:docChg>
  </pc:docChgLst>
  <pc:docChgLst>
    <pc:chgData name="ELAINE Tragni" userId="92bad49ee95502a6" providerId="LiveId" clId="{518A68D6-356F-4717-B301-E1F27D5FDE3C}"/>
    <pc:docChg chg="undo custSel addSld delSld modSld sldOrd modMainMaster">
      <pc:chgData name="ELAINE Tragni" userId="92bad49ee95502a6" providerId="LiveId" clId="{518A68D6-356F-4717-B301-E1F27D5FDE3C}" dt="2023-01-12T19:28:38.439" v="33" actId="478"/>
      <pc:docMkLst>
        <pc:docMk/>
      </pc:docMkLst>
      <pc:sldChg chg="addSp delSp modSp mod setBg modClrScheme addAnim delAnim chgLayout">
        <pc:chgData name="ELAINE Tragni" userId="92bad49ee95502a6" providerId="LiveId" clId="{518A68D6-356F-4717-B301-E1F27D5FDE3C}" dt="2023-01-12T19:26:43.128" v="19" actId="1076"/>
        <pc:sldMkLst>
          <pc:docMk/>
          <pc:sldMk cId="1563897439" sldId="256"/>
        </pc:sldMkLst>
        <pc:spChg chg="mod ord">
          <ac:chgData name="ELAINE Tragni" userId="92bad49ee95502a6" providerId="LiveId" clId="{518A68D6-356F-4717-B301-E1F27D5FDE3C}" dt="2023-01-12T19:26:37.587" v="17" actId="1076"/>
          <ac:spMkLst>
            <pc:docMk/>
            <pc:sldMk cId="1563897439" sldId="256"/>
            <ac:spMk id="2" creationId="{00000000-0000-0000-0000-000000000000}"/>
          </ac:spMkLst>
        </pc:spChg>
        <pc:spChg chg="add del mod ord">
          <ac:chgData name="ELAINE Tragni" userId="92bad49ee95502a6" providerId="LiveId" clId="{518A68D6-356F-4717-B301-E1F27D5FDE3C}" dt="2023-01-12T19:26:07.015" v="10" actId="478"/>
          <ac:spMkLst>
            <pc:docMk/>
            <pc:sldMk cId="1563897439" sldId="256"/>
            <ac:spMk id="3" creationId="{20CD36E4-C179-74ED-A14A-7DFD9B5C5590}"/>
          </ac:spMkLst>
        </pc:spChg>
        <pc:spChg chg="add del">
          <ac:chgData name="ELAINE Tragni" userId="92bad49ee95502a6" providerId="LiveId" clId="{518A68D6-356F-4717-B301-E1F27D5FDE3C}" dt="2023-01-12T19:26:16.777" v="13" actId="26606"/>
          <ac:spMkLst>
            <pc:docMk/>
            <pc:sldMk cId="1563897439" sldId="256"/>
            <ac:spMk id="8" creationId="{21D53CA0-FDE7-4B62-AE74-A671E6B82DC8}"/>
          </ac:spMkLst>
        </pc:spChg>
        <pc:spChg chg="add del">
          <ac:chgData name="ELAINE Tragni" userId="92bad49ee95502a6" providerId="LiveId" clId="{518A68D6-356F-4717-B301-E1F27D5FDE3C}" dt="2023-01-12T19:26:16.777" v="13" actId="26606"/>
          <ac:spMkLst>
            <pc:docMk/>
            <pc:sldMk cId="1563897439" sldId="256"/>
            <ac:spMk id="10" creationId="{06FA22A8-DAD2-4DBF-BCF6-AA00E9D83620}"/>
          </ac:spMkLst>
        </pc:spChg>
        <pc:spChg chg="add del">
          <ac:chgData name="ELAINE Tragni" userId="92bad49ee95502a6" providerId="LiveId" clId="{518A68D6-356F-4717-B301-E1F27D5FDE3C}" dt="2023-01-12T19:26:16.777" v="13" actId="26606"/>
          <ac:spMkLst>
            <pc:docMk/>
            <pc:sldMk cId="1563897439" sldId="256"/>
            <ac:spMk id="14" creationId="{A9286AD2-18A9-4868-A4E3-7A2097A20810}"/>
          </ac:spMkLst>
        </pc:spChg>
        <pc:picChg chg="add del">
          <ac:chgData name="ELAINE Tragni" userId="92bad49ee95502a6" providerId="LiveId" clId="{518A68D6-356F-4717-B301-E1F27D5FDE3C}" dt="2023-01-12T19:26:16.777" v="13" actId="26606"/>
          <ac:picMkLst>
            <pc:docMk/>
            <pc:sldMk cId="1563897439" sldId="256"/>
            <ac:picMk id="4" creationId="{A37DEB6C-1D0F-D340-DA5A-9B59E25A066F}"/>
          </ac:picMkLst>
        </pc:picChg>
        <pc:picChg chg="add mod">
          <ac:chgData name="ELAINE Tragni" userId="92bad49ee95502a6" providerId="LiveId" clId="{518A68D6-356F-4717-B301-E1F27D5FDE3C}" dt="2023-01-12T19:26:43.128" v="19" actId="1076"/>
          <ac:picMkLst>
            <pc:docMk/>
            <pc:sldMk cId="1563897439" sldId="256"/>
            <ac:picMk id="5" creationId="{25C14ACD-08CA-0EC9-E3E8-A328773DF925}"/>
          </ac:picMkLst>
        </pc:picChg>
        <pc:cxnChg chg="add del">
          <ac:chgData name="ELAINE Tragni" userId="92bad49ee95502a6" providerId="LiveId" clId="{518A68D6-356F-4717-B301-E1F27D5FDE3C}" dt="2023-01-12T19:26:16.777" v="13" actId="26606"/>
          <ac:cxnSpMkLst>
            <pc:docMk/>
            <pc:sldMk cId="1563897439" sldId="256"/>
            <ac:cxnSpMk id="12" creationId="{38CF2381-9166-48DC-8859-93B6A589395C}"/>
          </ac:cxnSpMkLst>
        </pc:cxnChg>
        <pc:cxnChg chg="add del">
          <ac:chgData name="ELAINE Tragni" userId="92bad49ee95502a6" providerId="LiveId" clId="{518A68D6-356F-4717-B301-E1F27D5FDE3C}" dt="2023-01-12T19:26:16.777" v="13" actId="26606"/>
          <ac:cxnSpMkLst>
            <pc:docMk/>
            <pc:sldMk cId="1563897439" sldId="256"/>
            <ac:cxnSpMk id="16" creationId="{E7A7CD63-7EC3-44F3-95D0-595C4019FF24}"/>
          </ac:cxnSpMkLst>
        </pc:cxnChg>
      </pc:sldChg>
      <pc:sldChg chg="modSp modNotesTx">
        <pc:chgData name="ELAINE Tragni" userId="92bad49ee95502a6" providerId="LiveId" clId="{518A68D6-356F-4717-B301-E1F27D5FDE3C}" dt="2023-01-12T19:27:49.032" v="30" actId="1076"/>
        <pc:sldMkLst>
          <pc:docMk/>
          <pc:sldMk cId="2578062545" sldId="258"/>
        </pc:sldMkLst>
        <pc:picChg chg="mod">
          <ac:chgData name="ELAINE Tragni" userId="92bad49ee95502a6" providerId="LiveId" clId="{518A68D6-356F-4717-B301-E1F27D5FDE3C}" dt="2023-01-12T19:27:49.032" v="30" actId="1076"/>
          <ac:picMkLst>
            <pc:docMk/>
            <pc:sldMk cId="2578062545" sldId="258"/>
            <ac:picMk id="1026" creationId="{00000000-0000-0000-0000-000000000000}"/>
          </ac:picMkLst>
        </pc:picChg>
      </pc:sldChg>
      <pc:sldChg chg="del">
        <pc:chgData name="ELAINE Tragni" userId="92bad49ee95502a6" providerId="LiveId" clId="{518A68D6-356F-4717-B301-E1F27D5FDE3C}" dt="2023-01-12T19:27:06.770" v="24" actId="47"/>
        <pc:sldMkLst>
          <pc:docMk/>
          <pc:sldMk cId="1578876243" sldId="299"/>
        </pc:sldMkLst>
      </pc:sldChg>
      <pc:sldChg chg="modSp mod">
        <pc:chgData name="ELAINE Tragni" userId="92bad49ee95502a6" providerId="LiveId" clId="{518A68D6-356F-4717-B301-E1F27D5FDE3C}" dt="2023-01-12T19:28:11.778" v="31" actId="313"/>
        <pc:sldMkLst>
          <pc:docMk/>
          <pc:sldMk cId="1810652885" sldId="302"/>
        </pc:sldMkLst>
        <pc:spChg chg="mod">
          <ac:chgData name="ELAINE Tragni" userId="92bad49ee95502a6" providerId="LiveId" clId="{518A68D6-356F-4717-B301-E1F27D5FDE3C}" dt="2023-01-12T19:28:11.778" v="31" actId="313"/>
          <ac:spMkLst>
            <pc:docMk/>
            <pc:sldMk cId="1810652885" sldId="302"/>
            <ac:spMk id="6" creationId="{00000000-0000-0000-0000-000000000000}"/>
          </ac:spMkLst>
        </pc:spChg>
      </pc:sldChg>
      <pc:sldChg chg="modSp">
        <pc:chgData name="ELAINE Tragni" userId="92bad49ee95502a6" providerId="LiveId" clId="{518A68D6-356F-4717-B301-E1F27D5FDE3C}" dt="2023-01-12T19:28:25.733" v="32" actId="1076"/>
        <pc:sldMkLst>
          <pc:docMk/>
          <pc:sldMk cId="879793651" sldId="307"/>
        </pc:sldMkLst>
        <pc:picChg chg="mod">
          <ac:chgData name="ELAINE Tragni" userId="92bad49ee95502a6" providerId="LiveId" clId="{518A68D6-356F-4717-B301-E1F27D5FDE3C}" dt="2023-01-12T19:28:25.733" v="32" actId="1076"/>
          <ac:picMkLst>
            <pc:docMk/>
            <pc:sldMk cId="879793651" sldId="307"/>
            <ac:picMk id="3074" creationId="{00000000-0000-0000-0000-000000000000}"/>
          </ac:picMkLst>
        </pc:picChg>
      </pc:sldChg>
      <pc:sldChg chg="add ord">
        <pc:chgData name="ELAINE Tragni" userId="92bad49ee95502a6" providerId="LiveId" clId="{518A68D6-356F-4717-B301-E1F27D5FDE3C}" dt="2023-01-12T19:26:49.704" v="21"/>
        <pc:sldMkLst>
          <pc:docMk/>
          <pc:sldMk cId="3833869501" sldId="309"/>
        </pc:sldMkLst>
      </pc:sldChg>
      <pc:sldMasterChg chg="addSp delSp modSp mod modSldLayout">
        <pc:chgData name="ELAINE Tragni" userId="92bad49ee95502a6" providerId="LiveId" clId="{518A68D6-356F-4717-B301-E1F27D5FDE3C}" dt="2023-01-12T19:28:38.439" v="33" actId="478"/>
        <pc:sldMasterMkLst>
          <pc:docMk/>
          <pc:sldMasterMk cId="3615729018" sldId="2147483793"/>
        </pc:sldMasterMkLst>
        <pc:picChg chg="add mod">
          <ac:chgData name="ELAINE Tragni" userId="92bad49ee95502a6" providerId="LiveId" clId="{518A68D6-356F-4717-B301-E1F27D5FDE3C}" dt="2023-01-12T19:25:06.339" v="1"/>
          <ac:picMkLst>
            <pc:docMk/>
            <pc:sldMasterMk cId="3615729018" sldId="2147483793"/>
            <ac:picMk id="2" creationId="{477A4EC3-C7DC-3015-B086-D7BCC67C2F0A}"/>
          </ac:picMkLst>
        </pc:picChg>
        <pc:picChg chg="del">
          <ac:chgData name="ELAINE Tragni" userId="92bad49ee95502a6" providerId="LiveId" clId="{518A68D6-356F-4717-B301-E1F27D5FDE3C}" dt="2023-01-12T19:25:04.173" v="0" actId="478"/>
          <ac:picMkLst>
            <pc:docMk/>
            <pc:sldMasterMk cId="3615729018" sldId="2147483793"/>
            <ac:picMk id="14" creationId="{00000000-0000-0000-0000-000000000000}"/>
          </ac:picMkLst>
        </pc:picChg>
        <pc:sldLayoutChg chg="delSp mod">
          <pc:chgData name="ELAINE Tragni" userId="92bad49ee95502a6" providerId="LiveId" clId="{518A68D6-356F-4717-B301-E1F27D5FDE3C}" dt="2023-01-12T19:28:38.439" v="33" actId="478"/>
          <pc:sldLayoutMkLst>
            <pc:docMk/>
            <pc:sldMasterMk cId="3615729018" sldId="2147483793"/>
            <pc:sldLayoutMk cId="2456513169" sldId="2147483794"/>
          </pc:sldLayoutMkLst>
          <pc:picChg chg="del">
            <ac:chgData name="ELAINE Tragni" userId="92bad49ee95502a6" providerId="LiveId" clId="{518A68D6-356F-4717-B301-E1F27D5FDE3C}" dt="2023-01-12T19:28:38.439" v="33" actId="478"/>
            <ac:picMkLst>
              <pc:docMk/>
              <pc:sldMasterMk cId="3615729018" sldId="2147483793"/>
              <pc:sldLayoutMk cId="2456513169" sldId="2147483794"/>
              <ac:picMk id="20" creationId="{00000000-0000-0000-0000-000000000000}"/>
            </ac:picMkLst>
          </pc:picChg>
        </pc:sldLayoutChg>
        <pc:sldLayoutChg chg="delSp mod">
          <pc:chgData name="ELAINE Tragni" userId="92bad49ee95502a6" providerId="LiveId" clId="{518A68D6-356F-4717-B301-E1F27D5FDE3C}" dt="2023-01-12T19:27:19.907" v="25" actId="478"/>
          <pc:sldLayoutMkLst>
            <pc:docMk/>
            <pc:sldMasterMk cId="3615729018" sldId="2147483793"/>
            <pc:sldLayoutMk cId="2619743123" sldId="2147483800"/>
          </pc:sldLayoutMkLst>
          <pc:picChg chg="del">
            <ac:chgData name="ELAINE Tragni" userId="92bad49ee95502a6" providerId="LiveId" clId="{518A68D6-356F-4717-B301-E1F27D5FDE3C}" dt="2023-01-12T19:27:19.907" v="25" actId="478"/>
            <ac:picMkLst>
              <pc:docMk/>
              <pc:sldMasterMk cId="3615729018" sldId="2147483793"/>
              <pc:sldLayoutMk cId="2619743123" sldId="2147483800"/>
              <ac:picMk id="12" creationId="{00000000-0000-0000-0000-000000000000}"/>
            </ac:picMkLst>
          </pc:picChg>
        </pc:sldLayoutChg>
        <pc:sldLayoutChg chg="delSp mod">
          <pc:chgData name="ELAINE Tragni" userId="92bad49ee95502a6" providerId="LiveId" clId="{518A68D6-356F-4717-B301-E1F27D5FDE3C}" dt="2023-01-12T19:27:30" v="26" actId="478"/>
          <pc:sldLayoutMkLst>
            <pc:docMk/>
            <pc:sldMasterMk cId="3615729018" sldId="2147483793"/>
            <pc:sldLayoutMk cId="2671510503" sldId="2147483801"/>
          </pc:sldLayoutMkLst>
          <pc:picChg chg="del">
            <ac:chgData name="ELAINE Tragni" userId="92bad49ee95502a6" providerId="LiveId" clId="{518A68D6-356F-4717-B301-E1F27D5FDE3C}" dt="2023-01-12T19:27:30" v="26" actId="478"/>
            <ac:picMkLst>
              <pc:docMk/>
              <pc:sldMasterMk cId="3615729018" sldId="2147483793"/>
              <pc:sldLayoutMk cId="2671510503" sldId="2147483801"/>
              <ac:picMk id="12" creationId="{00000000-0000-0000-0000-000000000000}"/>
            </ac:picMkLst>
          </pc:picChg>
        </pc:sldLayoutChg>
        <pc:sldLayoutChg chg="delSp mod">
          <pc:chgData name="ELAINE Tragni" userId="92bad49ee95502a6" providerId="LiveId" clId="{518A68D6-356F-4717-B301-E1F27D5FDE3C}" dt="2023-01-12T19:27:33.891" v="27" actId="478"/>
          <pc:sldLayoutMkLst>
            <pc:docMk/>
            <pc:sldMasterMk cId="3615729018" sldId="2147483793"/>
            <pc:sldLayoutMk cId="1383148020" sldId="2147483802"/>
          </pc:sldLayoutMkLst>
          <pc:picChg chg="del">
            <ac:chgData name="ELAINE Tragni" userId="92bad49ee95502a6" providerId="LiveId" clId="{518A68D6-356F-4717-B301-E1F27D5FDE3C}" dt="2023-01-12T19:27:33.891" v="27" actId="478"/>
            <ac:picMkLst>
              <pc:docMk/>
              <pc:sldMasterMk cId="3615729018" sldId="2147483793"/>
              <pc:sldLayoutMk cId="1383148020" sldId="2147483802"/>
              <ac:picMk id="10" creationId="{00000000-0000-0000-0000-000000000000}"/>
            </ac:picMkLst>
          </pc:picChg>
        </pc:sldLayoutChg>
        <pc:sldLayoutChg chg="delSp mod">
          <pc:chgData name="ELAINE Tragni" userId="92bad49ee95502a6" providerId="LiveId" clId="{518A68D6-356F-4717-B301-E1F27D5FDE3C}" dt="2023-01-12T19:27:36.714" v="28" actId="478"/>
          <pc:sldLayoutMkLst>
            <pc:docMk/>
            <pc:sldMasterMk cId="3615729018" sldId="2147483793"/>
            <pc:sldLayoutMk cId="2618748974" sldId="2147483803"/>
          </pc:sldLayoutMkLst>
          <pc:picChg chg="del">
            <ac:chgData name="ELAINE Tragni" userId="92bad49ee95502a6" providerId="LiveId" clId="{518A68D6-356F-4717-B301-E1F27D5FDE3C}" dt="2023-01-12T19:27:36.714" v="28" actId="478"/>
            <ac:picMkLst>
              <pc:docMk/>
              <pc:sldMasterMk cId="3615729018" sldId="2147483793"/>
              <pc:sldLayoutMk cId="2618748974" sldId="2147483803"/>
              <ac:picMk id="10" creationId="{00000000-0000-0000-0000-000000000000}"/>
            </ac:picMkLst>
          </pc:picChg>
        </pc:sldLayoutChg>
        <pc:sldLayoutChg chg="delSp mod">
          <pc:chgData name="ELAINE Tragni" userId="92bad49ee95502a6" providerId="LiveId" clId="{518A68D6-356F-4717-B301-E1F27D5FDE3C}" dt="2023-01-12T19:26:55.778" v="22" actId="478"/>
          <pc:sldLayoutMkLst>
            <pc:docMk/>
            <pc:sldMasterMk cId="3615729018" sldId="2147483793"/>
            <pc:sldLayoutMk cId="1084367189" sldId="2147483804"/>
          </pc:sldLayoutMkLst>
          <pc:picChg chg="del">
            <ac:chgData name="ELAINE Tragni" userId="92bad49ee95502a6" providerId="LiveId" clId="{518A68D6-356F-4717-B301-E1F27D5FDE3C}" dt="2023-01-12T19:26:55.778" v="22" actId="478"/>
            <ac:picMkLst>
              <pc:docMk/>
              <pc:sldMasterMk cId="3615729018" sldId="2147483793"/>
              <pc:sldLayoutMk cId="1084367189" sldId="2147483804"/>
              <ac:picMk id="10" creationId="{00000000-0000-0000-0000-000000000000}"/>
            </ac:picMkLst>
          </pc:picChg>
        </pc:sldLayoutChg>
        <pc:sldLayoutChg chg="delSp mod">
          <pc:chgData name="ELAINE Tragni" userId="92bad49ee95502a6" providerId="LiveId" clId="{518A68D6-356F-4717-B301-E1F27D5FDE3C}" dt="2023-01-12T19:26:59.617" v="23" actId="478"/>
          <pc:sldLayoutMkLst>
            <pc:docMk/>
            <pc:sldMasterMk cId="3615729018" sldId="2147483793"/>
            <pc:sldLayoutMk cId="2317558384" sldId="2147483808"/>
          </pc:sldLayoutMkLst>
          <pc:picChg chg="del">
            <ac:chgData name="ELAINE Tragni" userId="92bad49ee95502a6" providerId="LiveId" clId="{518A68D6-356F-4717-B301-E1F27D5FDE3C}" dt="2023-01-12T19:26:59.617" v="23" actId="478"/>
            <ac:picMkLst>
              <pc:docMk/>
              <pc:sldMasterMk cId="3615729018" sldId="2147483793"/>
              <pc:sldLayoutMk cId="2317558384" sldId="2147483808"/>
              <ac:picMk id="12" creationId="{00000000-0000-0000-0000-000000000000}"/>
            </ac:picMkLst>
          </pc:picChg>
        </pc:sldLayoutChg>
      </pc:sldMasterChg>
      <pc:sldMasterChg chg="modSldLayout">
        <pc:chgData name="ELAINE Tragni" userId="92bad49ee95502a6" providerId="LiveId" clId="{518A68D6-356F-4717-B301-E1F27D5FDE3C}" dt="2023-01-12T19:25:48.062" v="8" actId="478"/>
        <pc:sldMasterMkLst>
          <pc:docMk/>
          <pc:sldMasterMk cId="3911234942" sldId="2147483810"/>
        </pc:sldMasterMkLst>
        <pc:sldLayoutChg chg="delSp mod">
          <pc:chgData name="ELAINE Tragni" userId="92bad49ee95502a6" providerId="LiveId" clId="{518A68D6-356F-4717-B301-E1F27D5FDE3C}" dt="2023-01-12T19:25:33.445" v="4" actId="478"/>
          <pc:sldLayoutMkLst>
            <pc:docMk/>
            <pc:sldMasterMk cId="3911234942" sldId="2147483810"/>
            <pc:sldLayoutMk cId="3076714978" sldId="2147483812"/>
          </pc:sldLayoutMkLst>
          <pc:picChg chg="del">
            <ac:chgData name="ELAINE Tragni" userId="92bad49ee95502a6" providerId="LiveId" clId="{518A68D6-356F-4717-B301-E1F27D5FDE3C}" dt="2023-01-12T19:25:33.445" v="4" actId="478"/>
            <ac:picMkLst>
              <pc:docMk/>
              <pc:sldMasterMk cId="3911234942" sldId="2147483810"/>
              <pc:sldLayoutMk cId="3076714978" sldId="2147483812"/>
              <ac:picMk id="8" creationId="{DE35CBA6-16B6-B746-BAC3-3A76EE88097E}"/>
            </ac:picMkLst>
          </pc:picChg>
        </pc:sldLayoutChg>
        <pc:sldLayoutChg chg="delSp mod">
          <pc:chgData name="ELAINE Tragni" userId="92bad49ee95502a6" providerId="LiveId" clId="{518A68D6-356F-4717-B301-E1F27D5FDE3C}" dt="2023-01-12T19:25:29.764" v="3" actId="478"/>
          <pc:sldLayoutMkLst>
            <pc:docMk/>
            <pc:sldMasterMk cId="3911234942" sldId="2147483810"/>
            <pc:sldLayoutMk cId="3130076097" sldId="2147483813"/>
          </pc:sldLayoutMkLst>
          <pc:picChg chg="del">
            <ac:chgData name="ELAINE Tragni" userId="92bad49ee95502a6" providerId="LiveId" clId="{518A68D6-356F-4717-B301-E1F27D5FDE3C}" dt="2023-01-12T19:25:29.764" v="3" actId="478"/>
            <ac:picMkLst>
              <pc:docMk/>
              <pc:sldMasterMk cId="3911234942" sldId="2147483810"/>
              <pc:sldLayoutMk cId="3130076097" sldId="2147483813"/>
              <ac:picMk id="12" creationId="{0E5B245B-7EC2-5B41-8E10-23E8FBA688CE}"/>
            </ac:picMkLst>
          </pc:picChg>
        </pc:sldLayoutChg>
        <pc:sldLayoutChg chg="delSp mod">
          <pc:chgData name="ELAINE Tragni" userId="92bad49ee95502a6" providerId="LiveId" clId="{518A68D6-356F-4717-B301-E1F27D5FDE3C}" dt="2023-01-12T19:25:38.476" v="5" actId="478"/>
          <pc:sldLayoutMkLst>
            <pc:docMk/>
            <pc:sldMasterMk cId="3911234942" sldId="2147483810"/>
            <pc:sldLayoutMk cId="1800279360" sldId="2147483814"/>
          </pc:sldLayoutMkLst>
          <pc:picChg chg="del">
            <ac:chgData name="ELAINE Tragni" userId="92bad49ee95502a6" providerId="LiveId" clId="{518A68D6-356F-4717-B301-E1F27D5FDE3C}" dt="2023-01-12T19:25:38.476" v="5" actId="478"/>
            <ac:picMkLst>
              <pc:docMk/>
              <pc:sldMasterMk cId="3911234942" sldId="2147483810"/>
              <pc:sldLayoutMk cId="1800279360" sldId="2147483814"/>
              <ac:picMk id="17" creationId="{535126B8-E266-E74B-909A-DA29A865B629}"/>
            </ac:picMkLst>
          </pc:picChg>
        </pc:sldLayoutChg>
        <pc:sldLayoutChg chg="delSp mod">
          <pc:chgData name="ELAINE Tragni" userId="92bad49ee95502a6" providerId="LiveId" clId="{518A68D6-356F-4717-B301-E1F27D5FDE3C}" dt="2023-01-12T19:25:41.117" v="6" actId="478"/>
          <pc:sldLayoutMkLst>
            <pc:docMk/>
            <pc:sldMasterMk cId="3911234942" sldId="2147483810"/>
            <pc:sldLayoutMk cId="1428507228" sldId="2147483815"/>
          </pc:sldLayoutMkLst>
          <pc:picChg chg="del">
            <ac:chgData name="ELAINE Tragni" userId="92bad49ee95502a6" providerId="LiveId" clId="{518A68D6-356F-4717-B301-E1F27D5FDE3C}" dt="2023-01-12T19:25:41.117" v="6" actId="478"/>
            <ac:picMkLst>
              <pc:docMk/>
              <pc:sldMasterMk cId="3911234942" sldId="2147483810"/>
              <pc:sldLayoutMk cId="1428507228" sldId="2147483815"/>
              <ac:picMk id="19" creationId="{C1110A72-5162-454C-8D6C-AEA0502FAFEB}"/>
            </ac:picMkLst>
          </pc:picChg>
        </pc:sldLayoutChg>
        <pc:sldLayoutChg chg="delSp mod">
          <pc:chgData name="ELAINE Tragni" userId="92bad49ee95502a6" providerId="LiveId" clId="{518A68D6-356F-4717-B301-E1F27D5FDE3C}" dt="2023-01-12T19:25:44.563" v="7" actId="478"/>
          <pc:sldLayoutMkLst>
            <pc:docMk/>
            <pc:sldMasterMk cId="3911234942" sldId="2147483810"/>
            <pc:sldLayoutMk cId="3852365179" sldId="2147483816"/>
          </pc:sldLayoutMkLst>
          <pc:picChg chg="del">
            <ac:chgData name="ELAINE Tragni" userId="92bad49ee95502a6" providerId="LiveId" clId="{518A68D6-356F-4717-B301-E1F27D5FDE3C}" dt="2023-01-12T19:25:44.563" v="7" actId="478"/>
            <ac:picMkLst>
              <pc:docMk/>
              <pc:sldMasterMk cId="3911234942" sldId="2147483810"/>
              <pc:sldLayoutMk cId="3852365179" sldId="2147483816"/>
              <ac:picMk id="20" creationId="{FB89AAAD-AD93-ED49-978B-4847991928B3}"/>
            </ac:picMkLst>
          </pc:picChg>
        </pc:sldLayoutChg>
        <pc:sldLayoutChg chg="delSp mod">
          <pc:chgData name="ELAINE Tragni" userId="92bad49ee95502a6" providerId="LiveId" clId="{518A68D6-356F-4717-B301-E1F27D5FDE3C}" dt="2023-01-12T19:25:48.062" v="8" actId="478"/>
          <pc:sldLayoutMkLst>
            <pc:docMk/>
            <pc:sldMasterMk cId="3911234942" sldId="2147483810"/>
            <pc:sldLayoutMk cId="4033663174" sldId="2147483817"/>
          </pc:sldLayoutMkLst>
          <pc:picChg chg="del">
            <ac:chgData name="ELAINE Tragni" userId="92bad49ee95502a6" providerId="LiveId" clId="{518A68D6-356F-4717-B301-E1F27D5FDE3C}" dt="2023-01-12T19:25:48.062" v="8" actId="478"/>
            <ac:picMkLst>
              <pc:docMk/>
              <pc:sldMasterMk cId="3911234942" sldId="2147483810"/>
              <pc:sldLayoutMk cId="4033663174" sldId="2147483817"/>
              <ac:picMk id="20" creationId="{73B8CFEE-2E3B-734A-A38B-DC85F45E427A}"/>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A8B62-1F58-4167-BF7C-37152285FC6D}" type="datetimeFigureOut">
              <a:rPr lang="en-US" smtClean="0"/>
              <a:t>3/4/2024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277849-A6FD-4DE1-AEF7-F0928B68C28B}" type="slidenum">
              <a:rPr lang="en-US" smtClean="0"/>
              <a:t>‹#›</a:t>
            </a:fld>
            <a:endParaRPr lang="en-US"/>
          </a:p>
        </p:txBody>
      </p:sp>
    </p:spTree>
    <p:extLst>
      <p:ext uri="{BB962C8B-B14F-4D97-AF65-F5344CB8AC3E}">
        <p14:creationId xmlns:p14="http://schemas.microsoft.com/office/powerpoint/2010/main" val="3009505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heart.bmj.com/content/early/2016/03/15/heartjnl-2015-308790?utm_source=TrendMD&amp;utm_medium=cpc&amp;utm_campaign=Heart_TrendMD-0#ref-5" TargetMode="External"/><Relationship Id="rId7" Type="http://schemas.openxmlformats.org/officeDocument/2006/relationships/hyperlink" Target="https://www.getroman.com/team/dr-tzvi-doron/"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circ.ahajournals.org/content/circulationaha/early/2015/08/03/CIR.0000000000000228.full.pdf" TargetMode="External"/><Relationship Id="rId5" Type="http://schemas.openxmlformats.org/officeDocument/2006/relationships/hyperlink" Target="http://pubmedcentralcanada.ca/pmcc/articles/PMC4197069/" TargetMode="External"/><Relationship Id="rId4" Type="http://schemas.openxmlformats.org/officeDocument/2006/relationships/hyperlink" Target="https://www.getroman.com/romanhood/heart-disease/"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time_continue=41&amp;v=a84hKrTXg0A"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researchgate.net/profile/James_Chowhan/publication/227598478_Sense_of_Community_Belonging_and_Health_in_Canada_A_Regional_Analysis/links/00b7d53bd43c915c52000000/Sense-of-Community-Belonging-and-Health-in-Canada-A-Regional-Analysis.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Studies have shown that individuals who feel a sense of connection to others and to their communities are likely to live longer and enjoy happier, healthier lives than those who do not. Though we're more "connected" than ever these days through technology, the amount of real, quality interactions is dwindling. We're living farther apart from family and friends and spending more time in front of screens-even when we're surrounded by others, we're often in our own world. This session will review some simple steps for enhancing a sense of connection, even for those of us with the busiest of schedules. We'll learn how some very small, sustainable changes can make a huge impact on both physical and emotional well-being. </a:t>
            </a:r>
          </a:p>
          <a:p>
            <a:endParaRPr lang="en-US" dirty="0"/>
          </a:p>
        </p:txBody>
      </p:sp>
      <p:sp>
        <p:nvSpPr>
          <p:cNvPr id="4" name="Slide Number Placeholder 3"/>
          <p:cNvSpPr>
            <a:spLocks noGrp="1"/>
          </p:cNvSpPr>
          <p:nvPr>
            <p:ph type="sldNum" sz="quarter" idx="10"/>
          </p:nvPr>
        </p:nvSpPr>
        <p:spPr/>
        <p:txBody>
          <a:bodyPr/>
          <a:lstStyle/>
          <a:p>
            <a:fld id="{4C277849-A6FD-4DE1-AEF7-F0928B68C28B}" type="slidenum">
              <a:rPr lang="en-US" smtClean="0"/>
              <a:t>1</a:t>
            </a:fld>
            <a:endParaRPr lang="en-US"/>
          </a:p>
        </p:txBody>
      </p:sp>
    </p:spTree>
    <p:extLst>
      <p:ext uri="{BB962C8B-B14F-4D97-AF65-F5344CB8AC3E}">
        <p14:creationId xmlns:p14="http://schemas.microsoft.com/office/powerpoint/2010/main" val="297274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Community is important and it take time, but we can all do our part to rebuild our communities. One way is to shop local and support the local business in the areas in which we live. Not only will this help the economics in our neighborhoods, but it will also allow us to become more familiar with the people we live amongst. Volunteering is always good. It keeps us aware that we should all do our part to give back and the people who receive our assistance are always grateful. Volunteering is a win for all parties involved. Respond, don’t react. In light of the climate of our nation with government, tragedies, and more we all have to respond. When we respond we are calm and connected we are thinking. When we react, it comes from a place of murky emotions and negative emotions do not help us rebuild community. Mindfulness is key in building our communities. If we can think of others, then we can add to the space in a positive way</a:t>
            </a:r>
            <a:r>
              <a:rPr lang="en-US" dirty="0">
                <a:effectLst/>
              </a:rPr>
              <a:t> </a:t>
            </a:r>
            <a:endParaRPr lang="en-US" dirty="0"/>
          </a:p>
        </p:txBody>
      </p:sp>
      <p:sp>
        <p:nvSpPr>
          <p:cNvPr id="4" name="Slide Number Placeholder 3"/>
          <p:cNvSpPr>
            <a:spLocks noGrp="1"/>
          </p:cNvSpPr>
          <p:nvPr>
            <p:ph type="sldNum" sz="quarter" idx="10"/>
          </p:nvPr>
        </p:nvSpPr>
        <p:spPr/>
        <p:txBody>
          <a:bodyPr/>
          <a:lstStyle/>
          <a:p>
            <a:fld id="{4C277849-A6FD-4DE1-AEF7-F0928B68C28B}" type="slidenum">
              <a:rPr lang="en-US" smtClean="0"/>
              <a:t>10</a:t>
            </a:fld>
            <a:endParaRPr lang="en-US"/>
          </a:p>
        </p:txBody>
      </p:sp>
    </p:spTree>
    <p:extLst>
      <p:ext uri="{BB962C8B-B14F-4D97-AF65-F5344CB8AC3E}">
        <p14:creationId xmlns:p14="http://schemas.microsoft.com/office/powerpoint/2010/main" val="2082973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277849-A6FD-4DE1-AEF7-F0928B68C28B}" type="slidenum">
              <a:rPr lang="en-US" smtClean="0"/>
              <a:t>11</a:t>
            </a:fld>
            <a:endParaRPr lang="en-US"/>
          </a:p>
        </p:txBody>
      </p:sp>
    </p:spTree>
    <p:extLst>
      <p:ext uri="{BB962C8B-B14F-4D97-AF65-F5344CB8AC3E}">
        <p14:creationId xmlns:p14="http://schemas.microsoft.com/office/powerpoint/2010/main" val="2494188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lets stop and think. I am going to read these statements and questions out loud. As I read, consider them to yourself. </a:t>
            </a:r>
            <a:endParaRPr lang="en-US" dirty="0"/>
          </a:p>
        </p:txBody>
      </p:sp>
      <p:sp>
        <p:nvSpPr>
          <p:cNvPr id="4" name="Slide Number Placeholder 3"/>
          <p:cNvSpPr>
            <a:spLocks noGrp="1"/>
          </p:cNvSpPr>
          <p:nvPr>
            <p:ph type="sldNum" sz="quarter" idx="10"/>
          </p:nvPr>
        </p:nvSpPr>
        <p:spPr/>
        <p:txBody>
          <a:bodyPr/>
          <a:lstStyle/>
          <a:p>
            <a:fld id="{4C277849-A6FD-4DE1-AEF7-F0928B68C28B}" type="slidenum">
              <a:rPr lang="en-US" smtClean="0"/>
              <a:t>12</a:t>
            </a:fld>
            <a:endParaRPr lang="en-US"/>
          </a:p>
        </p:txBody>
      </p:sp>
    </p:spTree>
    <p:extLst>
      <p:ext uri="{BB962C8B-B14F-4D97-AF65-F5344CB8AC3E}">
        <p14:creationId xmlns:p14="http://schemas.microsoft.com/office/powerpoint/2010/main" val="2106807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Connect with one new person each week. Just say, “Hello.” We are rushing to work, through the grocery store, and to our next appointment. Slow down and acknowledge those around you. Many times, we are just moving too fast. My challenge to you is to say Hello to one new person each week for the next 30 days. That is only four brand new “Hellos”</a:t>
            </a:r>
          </a:p>
          <a:p>
            <a:endParaRPr lang="en-US" dirty="0"/>
          </a:p>
        </p:txBody>
      </p:sp>
      <p:sp>
        <p:nvSpPr>
          <p:cNvPr id="4" name="Slide Number Placeholder 3"/>
          <p:cNvSpPr>
            <a:spLocks noGrp="1"/>
          </p:cNvSpPr>
          <p:nvPr>
            <p:ph type="sldNum" sz="quarter" idx="10"/>
          </p:nvPr>
        </p:nvSpPr>
        <p:spPr/>
        <p:txBody>
          <a:bodyPr/>
          <a:lstStyle/>
          <a:p>
            <a:fld id="{4C277849-A6FD-4DE1-AEF7-F0928B68C28B}" type="slidenum">
              <a:rPr lang="en-US" smtClean="0"/>
              <a:t>13</a:t>
            </a:fld>
            <a:endParaRPr lang="en-US"/>
          </a:p>
        </p:txBody>
      </p:sp>
    </p:spTree>
    <p:extLst>
      <p:ext uri="{BB962C8B-B14F-4D97-AF65-F5344CB8AC3E}">
        <p14:creationId xmlns:p14="http://schemas.microsoft.com/office/powerpoint/2010/main" val="250764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Thank you so much for connecting through this presentation. Here are a few resources that you can check out.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Hey Friend: 100 Ways to Connect with 100 People in 100 Days is a book that shows us  how to: make friends everywhere (on planes, on trains, in lines and while they dine); be connectors not networkers and yes there's a difference; connect with 21st century techniques like hashtags, swag, podcasts, retweets and street teams; share their "who" not their "do" when meeting people that are new and use 100 creative techniques to curate new friendships while cultivating the friendships they already have.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Stanford Social Innovation Review is an online journal publication that informs and inspires leaders of social change.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Never Eat Alone and other secrets to success, one relationship at a time by Keith </a:t>
            </a:r>
            <a:r>
              <a:rPr lang="en-US" sz="1200" kern="1200" dirty="0" err="1">
                <a:solidFill>
                  <a:schemeClr val="tx1"/>
                </a:solidFill>
                <a:effectLst/>
                <a:latin typeface="+mn-lt"/>
                <a:ea typeface="+mn-ea"/>
                <a:cs typeface="+mn-cs"/>
              </a:rPr>
              <a:t>Ferrazzi</a:t>
            </a:r>
            <a:r>
              <a:rPr lang="en-US" sz="1200" kern="1200" dirty="0">
                <a:solidFill>
                  <a:schemeClr val="tx1"/>
                </a:solidFill>
                <a:effectLst/>
                <a:latin typeface="+mn-lt"/>
                <a:ea typeface="+mn-ea"/>
                <a:cs typeface="+mn-cs"/>
              </a:rPr>
              <a:t> is another great resource to build social connection.</a:t>
            </a:r>
          </a:p>
          <a:p>
            <a:endParaRPr lang="en-US" dirty="0"/>
          </a:p>
        </p:txBody>
      </p:sp>
      <p:sp>
        <p:nvSpPr>
          <p:cNvPr id="4" name="Slide Number Placeholder 3"/>
          <p:cNvSpPr>
            <a:spLocks noGrp="1"/>
          </p:cNvSpPr>
          <p:nvPr>
            <p:ph type="sldNum" sz="quarter" idx="10"/>
          </p:nvPr>
        </p:nvSpPr>
        <p:spPr/>
        <p:txBody>
          <a:bodyPr/>
          <a:lstStyle/>
          <a:p>
            <a:fld id="{B3BA7828-DEAD-401B-86B3-1D3D6E60104E}" type="slidenum">
              <a:rPr lang="en-US" smtClean="0">
                <a:solidFill>
                  <a:prstClr val="black"/>
                </a:solidFill>
                <a:latin typeface="Calibri"/>
              </a:rPr>
              <a:pPr/>
              <a:t>15</a:t>
            </a:fld>
            <a:endParaRPr lang="en-US">
              <a:solidFill>
                <a:prstClr val="black"/>
              </a:solidFill>
              <a:latin typeface="Calibri"/>
            </a:endParaRPr>
          </a:p>
        </p:txBody>
      </p:sp>
    </p:spTree>
    <p:extLst>
      <p:ext uri="{BB962C8B-B14F-4D97-AF65-F5344CB8AC3E}">
        <p14:creationId xmlns:p14="http://schemas.microsoft.com/office/powerpoint/2010/main" val="133981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0F72B1-8524-45A5-8111-6C756EEBBFF4}" type="slidenum">
              <a:rPr lang="en-US" smtClean="0"/>
              <a:t>16</a:t>
            </a:fld>
            <a:endParaRPr lang="en-US" dirty="0"/>
          </a:p>
        </p:txBody>
      </p:sp>
    </p:spTree>
    <p:extLst>
      <p:ext uri="{BB962C8B-B14F-4D97-AF65-F5344CB8AC3E}">
        <p14:creationId xmlns:p14="http://schemas.microsoft.com/office/powerpoint/2010/main" val="419946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Welcome to Healthy Connections. In today’s presentation we will discuss what community and connection is. Why we are disconnected from others. Research on the downside of not being healthily connected. Ways to connect for those that have busy schedules. How we can rebuild community. Resources to learn about how to deep dive into connection and we will have a connection challenge.</a:t>
            </a:r>
          </a:p>
          <a:p>
            <a:endParaRPr lang="en-US" dirty="0"/>
          </a:p>
        </p:txBody>
      </p:sp>
      <p:sp>
        <p:nvSpPr>
          <p:cNvPr id="4" name="Slide Number Placeholder 3"/>
          <p:cNvSpPr>
            <a:spLocks noGrp="1"/>
          </p:cNvSpPr>
          <p:nvPr>
            <p:ph type="sldNum" sz="quarter" idx="10"/>
          </p:nvPr>
        </p:nvSpPr>
        <p:spPr/>
        <p:txBody>
          <a:bodyPr/>
          <a:lstStyle/>
          <a:p>
            <a:fld id="{4C277849-A6FD-4DE1-AEF7-F0928B68C28B}" type="slidenum">
              <a:rPr lang="en-US" smtClean="0"/>
              <a:t>2</a:t>
            </a:fld>
            <a:endParaRPr lang="en-US"/>
          </a:p>
        </p:txBody>
      </p:sp>
    </p:spTree>
    <p:extLst>
      <p:ext uri="{BB962C8B-B14F-4D97-AF65-F5344CB8AC3E}">
        <p14:creationId xmlns:p14="http://schemas.microsoft.com/office/powerpoint/2010/main" val="1246516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is connection? Let’s explore what connection is, is not, and why it’s challenging. Research has proven that connection is one of the second most important factors next to survival. John Bowlby’s research on attachment explores that in order for a child to grow up healthy, strong, and achieve its full potential, the child needs at least one caregiver that it can trust and feel connected to. Connection is one or more person's being open and available to one another and engaging by being themselves, being open, and most of all present. We engage a lot online, but we don’t engage as much as we should in person. We are becoming connected online but disconnected in real life. It’s challenging for many because we don’t always feel accepted or like we belong. There can even be deep rooted issues from the past that can affect why someone is able to connect or not. </a:t>
            </a:r>
          </a:p>
          <a:p>
            <a:endParaRPr lang="en-US" dirty="0"/>
          </a:p>
        </p:txBody>
      </p:sp>
      <p:sp>
        <p:nvSpPr>
          <p:cNvPr id="4" name="Slide Number Placeholder 3"/>
          <p:cNvSpPr>
            <a:spLocks noGrp="1"/>
          </p:cNvSpPr>
          <p:nvPr>
            <p:ph type="sldNum" sz="quarter" idx="10"/>
          </p:nvPr>
        </p:nvSpPr>
        <p:spPr/>
        <p:txBody>
          <a:bodyPr/>
          <a:lstStyle/>
          <a:p>
            <a:fld id="{4C277849-A6FD-4DE1-AEF7-F0928B68C28B}" type="slidenum">
              <a:rPr lang="en-US" smtClean="0"/>
              <a:t>3</a:t>
            </a:fld>
            <a:endParaRPr lang="en-US"/>
          </a:p>
        </p:txBody>
      </p:sp>
    </p:spTree>
    <p:extLst>
      <p:ext uri="{BB962C8B-B14F-4D97-AF65-F5344CB8AC3E}">
        <p14:creationId xmlns:p14="http://schemas.microsoft.com/office/powerpoint/2010/main" val="1501133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Community is very broad word to explain but today we are going to try to get to the root of it. A community is a sense of fellowship. It’s meeting with other like-minded individuals and spending time with them. A community means that it is about the people. It’s moving from “me” to “we” and caring about everyone involved. A community is not a place although it happens in places it is a feeling of belonging somewhere. You will hear this when people say “my community” they are talking about the places in which they belong. We belong to many communities. One person can be apart of a sorority or fraternity community, church, sports team, job, book club, and more these are all communities that one person could be apart of. Our lives bring us to many communities. These communities can be organized in different ways based on factors like religion, culture, and more. The ultimate goal of the community is to meet the needs of all who are apart of it.</a:t>
            </a:r>
          </a:p>
          <a:p>
            <a:endParaRPr lang="en-US" dirty="0"/>
          </a:p>
        </p:txBody>
      </p:sp>
      <p:sp>
        <p:nvSpPr>
          <p:cNvPr id="4" name="Slide Number Placeholder 3"/>
          <p:cNvSpPr>
            <a:spLocks noGrp="1"/>
          </p:cNvSpPr>
          <p:nvPr>
            <p:ph type="sldNum" sz="quarter" idx="10"/>
          </p:nvPr>
        </p:nvSpPr>
        <p:spPr/>
        <p:txBody>
          <a:bodyPr/>
          <a:lstStyle/>
          <a:p>
            <a:fld id="{4C277849-A6FD-4DE1-AEF7-F0928B68C28B}" type="slidenum">
              <a:rPr lang="en-US" smtClean="0"/>
              <a:t>4</a:t>
            </a:fld>
            <a:endParaRPr lang="en-US"/>
          </a:p>
        </p:txBody>
      </p:sp>
    </p:spTree>
    <p:extLst>
      <p:ext uri="{BB962C8B-B14F-4D97-AF65-F5344CB8AC3E}">
        <p14:creationId xmlns:p14="http://schemas.microsoft.com/office/powerpoint/2010/main" val="907034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talk about why we are disconnected from others. The way we connect or not can depend on a number of different things, but we will explore a few. Background is one. You may or may not come from an environment that is big on being connected especially if you are from a big city. A small town where everyone knows one another can feel a lot more connected than a big city where people are rushing past each other to get somewhere. Anxiety can affect our ability to connect. Although we are more digitally advanced than ever before we are also more stressed than ever from juggling so much. Work, the kids, family, bills, and more just to name a few can sometimes leave us with a feeling of so much stress and anxiety that we feel disconnected. Another reason we are disconnected is because we might have become a little focused on the self. Being selfish at times is good for us, we need to exercise self care but when we are only focused on ourselves then it deters others from wanting to connect with us. Social media keeps us all interconnected but with this interconnection, we don’t go and see one another as much as we used to. Before social media if we hadn’t seen our grandparents in awhile, we would hop in the car or on the plane and go see them. However, now that grandma and grandpa are on Facebook, we don’t visit as often. Social media keeps us in the “know” of what’s going on and because of this face-to-face interaction is dwindling. Advancements in technology like smart </a:t>
            </a:r>
            <a:r>
              <a:rPr lang="en-US" sz="1200" kern="1200" dirty="0" err="1">
                <a:solidFill>
                  <a:schemeClr val="tx1"/>
                </a:solidFill>
                <a:effectLst/>
                <a:latin typeface="+mn-lt"/>
                <a:ea typeface="+mn-ea"/>
                <a:cs typeface="+mn-cs"/>
              </a:rPr>
              <a:t>tvs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ipads</a:t>
            </a:r>
            <a:r>
              <a:rPr lang="en-US" sz="1200" kern="1200" dirty="0">
                <a:solidFill>
                  <a:schemeClr val="tx1"/>
                </a:solidFill>
                <a:effectLst/>
                <a:latin typeface="+mn-lt"/>
                <a:ea typeface="+mn-ea"/>
                <a:cs typeface="+mn-cs"/>
              </a:rPr>
              <a:t>, laptops, and even smart refrigerators have made things more convenient for us but have also distracted us from time with others.</a:t>
            </a:r>
          </a:p>
          <a:p>
            <a:endParaRPr lang="en-US" dirty="0"/>
          </a:p>
        </p:txBody>
      </p:sp>
      <p:sp>
        <p:nvSpPr>
          <p:cNvPr id="4" name="Slide Number Placeholder 3"/>
          <p:cNvSpPr>
            <a:spLocks noGrp="1"/>
          </p:cNvSpPr>
          <p:nvPr>
            <p:ph type="sldNum" sz="quarter" idx="10"/>
          </p:nvPr>
        </p:nvSpPr>
        <p:spPr/>
        <p:txBody>
          <a:bodyPr/>
          <a:lstStyle/>
          <a:p>
            <a:fld id="{4C277849-A6FD-4DE1-AEF7-F0928B68C28B}" type="slidenum">
              <a:rPr lang="en-US" smtClean="0"/>
              <a:t>5</a:t>
            </a:fld>
            <a:endParaRPr lang="en-US"/>
          </a:p>
        </p:txBody>
      </p:sp>
    </p:spTree>
    <p:extLst>
      <p:ext uri="{BB962C8B-B14F-4D97-AF65-F5344CB8AC3E}">
        <p14:creationId xmlns:p14="http://schemas.microsoft.com/office/powerpoint/2010/main" val="1686923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quality of your social connections is directly related to your risk of cardiovascular disease. Even “perceived loneliness” has been associated with a </a:t>
            </a:r>
            <a:r>
              <a:rPr lang="en-US" sz="1200" u="none" strike="noStrike" kern="1200" dirty="0">
                <a:solidFill>
                  <a:schemeClr val="tx1"/>
                </a:solidFill>
                <a:effectLst/>
                <a:latin typeface="+mn-lt"/>
                <a:ea typeface="+mn-ea"/>
                <a:cs typeface="+mn-cs"/>
                <a:hlinkClick r:id="rId3"/>
              </a:rPr>
              <a:t>29% increased the risk of heart disease and a 32% increased risk of stroke</a:t>
            </a:r>
            <a:r>
              <a:rPr lang="en-US" sz="1200" kern="1200" dirty="0">
                <a:solidFill>
                  <a:schemeClr val="tx1"/>
                </a:solidFill>
                <a:effectLst/>
                <a:latin typeface="+mn-lt"/>
                <a:ea typeface="+mn-ea"/>
                <a:cs typeface="+mn-cs"/>
              </a:rPr>
              <a:t>. And the mortality rates are worse for people who already have </a:t>
            </a:r>
            <a:r>
              <a:rPr lang="en-US" sz="1200" u="none" strike="noStrike" kern="1200" dirty="0">
                <a:solidFill>
                  <a:schemeClr val="tx1"/>
                </a:solidFill>
                <a:effectLst/>
                <a:latin typeface="+mn-lt"/>
                <a:ea typeface="+mn-ea"/>
                <a:cs typeface="+mn-cs"/>
                <a:hlinkClick r:id="rId4"/>
              </a:rPr>
              <a:t>heart disease</a:t>
            </a:r>
            <a:r>
              <a:rPr lang="en-US" sz="1200" kern="1200" dirty="0">
                <a:solidFill>
                  <a:schemeClr val="tx1"/>
                </a:solidFill>
                <a:effectLst/>
                <a:latin typeface="+mn-lt"/>
                <a:ea typeface="+mn-ea"/>
                <a:cs typeface="+mn-cs"/>
              </a:rPr>
              <a:t>. Poor social integration (e.g., a low number of close relationships) predicts a </a:t>
            </a:r>
            <a:r>
              <a:rPr lang="en-US" sz="1200" u="none" strike="noStrike" kern="1200" dirty="0">
                <a:solidFill>
                  <a:schemeClr val="tx1"/>
                </a:solidFill>
                <a:effectLst/>
                <a:latin typeface="+mn-lt"/>
                <a:ea typeface="+mn-ea"/>
                <a:cs typeface="+mn-cs"/>
                <a:hlinkClick r:id="rId5"/>
              </a:rPr>
              <a:t>61% increased risk of death</a:t>
            </a:r>
            <a:r>
              <a:rPr lang="en-US" sz="1200" kern="1200" dirty="0">
                <a:solidFill>
                  <a:schemeClr val="tx1"/>
                </a:solidFill>
                <a:effectLst/>
                <a:latin typeface="+mn-lt"/>
                <a:ea typeface="+mn-ea"/>
                <a:cs typeface="+mn-cs"/>
              </a:rPr>
              <a:t>. Some studies show even </a:t>
            </a:r>
            <a:r>
              <a:rPr lang="en-US" sz="1200" u="none" strike="noStrike" kern="1200" dirty="0">
                <a:solidFill>
                  <a:schemeClr val="tx1"/>
                </a:solidFill>
                <a:effectLst/>
                <a:latin typeface="+mn-lt"/>
                <a:ea typeface="+mn-ea"/>
                <a:cs typeface="+mn-cs"/>
                <a:hlinkClick r:id="rId6"/>
              </a:rPr>
              <a:t>higher risks</a:t>
            </a:r>
            <a:r>
              <a:rPr lang="en-US" sz="1200" kern="1200" dirty="0">
                <a:solidFill>
                  <a:schemeClr val="tx1"/>
                </a:solidFill>
                <a:effectLst/>
                <a:latin typeface="+mn-lt"/>
                <a:ea typeface="+mn-ea"/>
                <a:cs typeface="+mn-cs"/>
              </a:rPr>
              <a:t> to social isolation.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hlinkClick r:id="rId7"/>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hlinkClick r:id="rId7"/>
              </a:rPr>
              <a:t>SOURCE: Dr. Tzvi Doron</a:t>
            </a:r>
            <a:r>
              <a:rPr lang="en-US" sz="1200" kern="1200" dirty="0">
                <a:solidFill>
                  <a:schemeClr val="tx1"/>
                </a:solidFill>
                <a:effectLst/>
                <a:latin typeface="+mn-lt"/>
                <a:ea typeface="+mn-ea"/>
                <a:cs typeface="+mn-cs"/>
              </a:rPr>
              <a:t> is board certified family doctor and the Clinical Director of Roman. He’s a member of the American Osteopathic Association (AOA) and the American Academy of Family Physicians (AAFP).</a:t>
            </a:r>
          </a:p>
          <a:p>
            <a:endParaRPr lang="en-US" dirty="0"/>
          </a:p>
        </p:txBody>
      </p:sp>
      <p:sp>
        <p:nvSpPr>
          <p:cNvPr id="4" name="Slide Number Placeholder 3"/>
          <p:cNvSpPr>
            <a:spLocks noGrp="1"/>
          </p:cNvSpPr>
          <p:nvPr>
            <p:ph type="sldNum" sz="quarter" idx="10"/>
          </p:nvPr>
        </p:nvSpPr>
        <p:spPr/>
        <p:txBody>
          <a:bodyPr/>
          <a:lstStyle/>
          <a:p>
            <a:fld id="{4C277849-A6FD-4DE1-AEF7-F0928B68C28B}" type="slidenum">
              <a:rPr lang="en-US" smtClean="0"/>
              <a:t>6</a:t>
            </a:fld>
            <a:endParaRPr lang="en-US"/>
          </a:p>
        </p:txBody>
      </p:sp>
    </p:spTree>
    <p:extLst>
      <p:ext uri="{BB962C8B-B14F-4D97-AF65-F5344CB8AC3E}">
        <p14:creationId xmlns:p14="http://schemas.microsoft.com/office/powerpoint/2010/main" val="1043282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Blue Zones are areas in the world where people live longer and healthier lives than anywhere else on the planet. These “Blue Zone” regions are incredible because the people there live not only longer, but better. Besides having a large percentage of people that live to 100, the aging population also remains active well into their 80 and 90s, and typically do not suffer the degenerative diseases common in most of the industrialized world. There are nine common denominators of these regions and YES one is about connection, The Blue Zones call this “Right Tribe.” The world’s longest-lived people have close friends and strong social networks. </a:t>
            </a:r>
            <a:r>
              <a:rPr lang="en-US" b="0" i="0" dirty="0">
                <a:solidFill>
                  <a:srgbClr val="3B3E43"/>
                </a:solidFill>
                <a:effectLst/>
                <a:latin typeface="Open Sans" panose="020B0606030504020204" pitchFamily="34" charset="0"/>
              </a:rPr>
              <a:t>Recently, Buettner, the founder of the  Blue Zone Research project  spoke at the </a:t>
            </a:r>
            <a:r>
              <a:rPr lang="en-US" b="0" i="0" u="none" strike="noStrike" dirty="0">
                <a:solidFill>
                  <a:srgbClr val="0D70B8"/>
                </a:solidFill>
                <a:effectLst/>
                <a:latin typeface="Open Sans" panose="020B0606030504020204" pitchFamily="34" charset="0"/>
                <a:hlinkClick r:id="rId3"/>
              </a:rPr>
              <a:t>World Economic Forum</a:t>
            </a:r>
            <a:r>
              <a:rPr lang="en-US" b="0" i="0" dirty="0">
                <a:solidFill>
                  <a:srgbClr val="3B3E43"/>
                </a:solidFill>
                <a:effectLst/>
                <a:latin typeface="Open Sans" panose="020B0606030504020204" pitchFamily="34" charset="0"/>
              </a:rPr>
              <a:t> about Nicoya, Costa Rica (a Blue Zone). He discovered that this is where longevity and happiness converge. In Nicoya, residents have the largest number of people enjoying their day compared to any other place in the world. Why? Because they are enjoying it together!</a:t>
            </a:r>
          </a:p>
          <a:p>
            <a:pPr algn="l"/>
            <a:r>
              <a:rPr lang="en-US" b="0" i="0" dirty="0">
                <a:solidFill>
                  <a:srgbClr val="3B3E43"/>
                </a:solidFill>
                <a:effectLst/>
                <a:latin typeface="Open Sans" panose="020B0606030504020204" pitchFamily="34" charset="0"/>
              </a:rPr>
              <a:t>Buettner uncovered that Nicoya people value social connection; they are getting 7 to 8 hours of face-to-face meaningful conversation each day. Equally important is who they are having these conversations with.  It turns out health, happiness, and longevity are contagious. In fact, individuals exposed to supportive interactions have the </a:t>
            </a:r>
            <a:r>
              <a:rPr lang="en-US" b="0" i="0" u="none" strike="noStrike" dirty="0">
                <a:solidFill>
                  <a:srgbClr val="0D70B8"/>
                </a:solidFill>
                <a:effectLst/>
                <a:latin typeface="Open Sans" panose="020B0606030504020204" pitchFamily="34" charset="0"/>
                <a:hlinkClick r:id="rId4"/>
              </a:rPr>
              <a:t>following benefits:</a:t>
            </a:r>
            <a:endParaRPr lang="en-US" b="0" i="0" dirty="0">
              <a:solidFill>
                <a:srgbClr val="3B3E43"/>
              </a:solidFill>
              <a:effectLst/>
              <a:latin typeface="Open Sans" panose="020B0606030504020204" pitchFamily="34" charset="0"/>
            </a:endParaRPr>
          </a:p>
          <a:p>
            <a:pPr algn="l">
              <a:buFont typeface="Arial" panose="020B0604020202020204" pitchFamily="34" charset="0"/>
              <a:buChar char="•"/>
            </a:pPr>
            <a:r>
              <a:rPr lang="en-US" b="0" i="0" dirty="0">
                <a:solidFill>
                  <a:srgbClr val="3B3E43"/>
                </a:solidFill>
                <a:effectLst/>
                <a:latin typeface="Open Sans" panose="020B0606030504020204" pitchFamily="34" charset="0"/>
              </a:rPr>
              <a:t>Stronger immune system</a:t>
            </a:r>
          </a:p>
          <a:p>
            <a:pPr algn="l">
              <a:buFont typeface="Arial" panose="020B0604020202020204" pitchFamily="34" charset="0"/>
              <a:buChar char="•"/>
            </a:pPr>
            <a:r>
              <a:rPr lang="en-US" b="0" i="0" dirty="0">
                <a:solidFill>
                  <a:srgbClr val="3B3E43"/>
                </a:solidFill>
                <a:effectLst/>
                <a:latin typeface="Open Sans" panose="020B0606030504020204" pitchFamily="34" charset="0"/>
              </a:rPr>
              <a:t>Better functioning of their cardiovascular system</a:t>
            </a:r>
          </a:p>
          <a:p>
            <a:pPr algn="l">
              <a:buFont typeface="Arial" panose="020B0604020202020204" pitchFamily="34" charset="0"/>
              <a:buChar char="•"/>
            </a:pPr>
            <a:r>
              <a:rPr lang="en-US" b="0" i="0" dirty="0">
                <a:solidFill>
                  <a:srgbClr val="3B3E43"/>
                </a:solidFill>
                <a:effectLst/>
                <a:latin typeface="Open Sans" panose="020B0606030504020204" pitchFamily="34" charset="0"/>
              </a:rPr>
              <a:t>Efficient production of hormones that keep your body functioning properly</a:t>
            </a:r>
          </a:p>
          <a:p>
            <a:pPr algn="l">
              <a:buFont typeface="Arial" panose="020B0604020202020204" pitchFamily="34" charset="0"/>
              <a:buNone/>
            </a:pPr>
            <a:endParaRPr lang="en-US" b="0" i="0" dirty="0">
              <a:solidFill>
                <a:srgbClr val="3B3E43"/>
              </a:solidFill>
              <a:effectLst/>
              <a:latin typeface="Open Sans" panose="020B0606030504020204" pitchFamily="34" charset="0"/>
            </a:endParaRPr>
          </a:p>
          <a:p>
            <a:pPr algn="l">
              <a:buFont typeface="Arial" panose="020B0604020202020204" pitchFamily="34" charset="0"/>
              <a:buNone/>
            </a:pPr>
            <a:r>
              <a:rPr lang="en-US" b="0" i="0" dirty="0">
                <a:solidFill>
                  <a:srgbClr val="3B3E43"/>
                </a:solidFill>
                <a:effectLst/>
                <a:latin typeface="Open Sans" panose="020B0606030504020204" pitchFamily="34" charset="0"/>
              </a:rPr>
              <a:t>There are cities in the US who are working to create Blue Zone communities. </a:t>
            </a:r>
          </a:p>
          <a:p>
            <a:pPr algn="l">
              <a:buFont typeface="Arial" panose="020B0604020202020204" pitchFamily="34" charset="0"/>
              <a:buNone/>
            </a:pPr>
            <a:endParaRPr lang="en-US" b="0" i="0" dirty="0">
              <a:solidFill>
                <a:srgbClr val="3B3E43"/>
              </a:solidFill>
              <a:effectLst/>
              <a:latin typeface="Open Sans" panose="020B0606030504020204" pitchFamily="34" charset="0"/>
            </a:endParaRPr>
          </a:p>
          <a:p>
            <a:pPr algn="l">
              <a:buFont typeface="Arial" panose="020B0604020202020204" pitchFamily="34" charset="0"/>
              <a:buNone/>
            </a:pPr>
            <a:r>
              <a:rPr lang="en-US" b="0" i="0" dirty="0">
                <a:solidFill>
                  <a:srgbClr val="3B3E43"/>
                </a:solidFill>
                <a:effectLst/>
                <a:latin typeface="Open Sans" panose="020B0606030504020204" pitchFamily="34" charset="0"/>
              </a:rPr>
              <a:t>Sources:  The Blue Zone Project.    Resource:  Blue Zone books,  Ted Talks, Blue Zone social media groups. </a:t>
            </a:r>
          </a:p>
          <a:p>
            <a:endParaRPr lang="en-US" dirty="0"/>
          </a:p>
        </p:txBody>
      </p:sp>
      <p:sp>
        <p:nvSpPr>
          <p:cNvPr id="4" name="Slide Number Placeholder 3"/>
          <p:cNvSpPr>
            <a:spLocks noGrp="1"/>
          </p:cNvSpPr>
          <p:nvPr>
            <p:ph type="sldNum" sz="quarter" idx="5"/>
          </p:nvPr>
        </p:nvSpPr>
        <p:spPr/>
        <p:txBody>
          <a:bodyPr/>
          <a:lstStyle/>
          <a:p>
            <a:fld id="{4C277849-A6FD-4DE1-AEF7-F0928B68C28B}" type="slidenum">
              <a:rPr lang="en-US" smtClean="0"/>
              <a:t>7</a:t>
            </a:fld>
            <a:endParaRPr lang="en-US"/>
          </a:p>
        </p:txBody>
      </p:sp>
    </p:spTree>
    <p:extLst>
      <p:ext uri="{BB962C8B-B14F-4D97-AF65-F5344CB8AC3E}">
        <p14:creationId xmlns:p14="http://schemas.microsoft.com/office/powerpoint/2010/main" val="1628319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Since we are busy, we want to share ways in which we can connect when we are busy. These are just simple ways to connect. The first one is to use technology in positive ways. Check in using email, Facebook, and text messages but don’t use it as a substitute to connect in person. If you can meet in person, please do but if you can’t, then use technology to connect with your loved ones. Plan ahead of time. Everyone is busy and has things going on so plan to connect with your loved one's weeks in advance you can plan 3-4 weeks in advance and then once a date is set use technology to set up a Google calendar invite that will remind you and the ones you are connecting with that something is coming up soon. When trying to connect be considerate of other people’s schedules. Since we are all busy, compromise is something that everyone must do. See where you can comprise. Do things together are is another way to connect. We can connect via email and phone but going out and doing things together increases unbreakable bonds. Bonding time is important for connection. Last but not least we want to talk about asking how others are doing. We can’t assume that everyone is okay just because they are smiling and laughing. When we aren’t feeling happy, we aren’t necessarily yelling or breaking down in tears. We have things to do, there is no time for a meltdown. Life is easier when you have support. Ask your loved ones how they are doing and then genuinely listen to them respond. They will appreciate it and it will increase the connection.</a:t>
            </a:r>
          </a:p>
          <a:p>
            <a:endParaRPr lang="en-US" dirty="0"/>
          </a:p>
        </p:txBody>
      </p:sp>
      <p:sp>
        <p:nvSpPr>
          <p:cNvPr id="4" name="Slide Number Placeholder 3"/>
          <p:cNvSpPr>
            <a:spLocks noGrp="1"/>
          </p:cNvSpPr>
          <p:nvPr>
            <p:ph type="sldNum" sz="quarter" idx="10"/>
          </p:nvPr>
        </p:nvSpPr>
        <p:spPr/>
        <p:txBody>
          <a:bodyPr/>
          <a:lstStyle/>
          <a:p>
            <a:fld id="{4C277849-A6FD-4DE1-AEF7-F0928B68C28B}" type="slidenum">
              <a:rPr lang="en-US" smtClean="0"/>
              <a:t>8</a:t>
            </a:fld>
            <a:endParaRPr lang="en-US"/>
          </a:p>
        </p:txBody>
      </p:sp>
    </p:spTree>
    <p:extLst>
      <p:ext uri="{BB962C8B-B14F-4D97-AF65-F5344CB8AC3E}">
        <p14:creationId xmlns:p14="http://schemas.microsoft.com/office/powerpoint/2010/main" val="250747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t>
            </a:r>
            <a:r>
              <a:rPr lang="en-US" sz="1200" kern="1200" dirty="0" err="1">
                <a:solidFill>
                  <a:schemeClr val="tx1"/>
                </a:solidFill>
                <a:effectLst/>
                <a:latin typeface="+mn-lt"/>
                <a:ea typeface="+mn-ea"/>
                <a:cs typeface="+mn-cs"/>
              </a:rPr>
              <a:t>Haythornthwaite</a:t>
            </a:r>
            <a:r>
              <a:rPr lang="en-US" sz="1200" kern="1200" dirty="0">
                <a:solidFill>
                  <a:schemeClr val="tx1"/>
                </a:solidFill>
                <a:effectLst/>
                <a:latin typeface="+mn-lt"/>
                <a:ea typeface="+mn-ea"/>
                <a:cs typeface="+mn-cs"/>
              </a:rPr>
              <a:t>  and Co-investigator Lori Kendall, a professor in the Graduate School of Library and Information Science at Illinois, said the study found that online interactions have positive outcomes for real-life, place-based communities.</a:t>
            </a:r>
          </a:p>
          <a:p>
            <a:endParaRPr lang="en-US" dirty="0"/>
          </a:p>
        </p:txBody>
      </p:sp>
      <p:sp>
        <p:nvSpPr>
          <p:cNvPr id="4" name="Slide Number Placeholder 3"/>
          <p:cNvSpPr>
            <a:spLocks noGrp="1"/>
          </p:cNvSpPr>
          <p:nvPr>
            <p:ph type="sldNum" sz="quarter" idx="10"/>
          </p:nvPr>
        </p:nvSpPr>
        <p:spPr/>
        <p:txBody>
          <a:bodyPr/>
          <a:lstStyle/>
          <a:p>
            <a:fld id="{4C277849-A6FD-4DE1-AEF7-F0928B68C28B}" type="slidenum">
              <a:rPr lang="en-US" smtClean="0"/>
              <a:t>9</a:t>
            </a:fld>
            <a:endParaRPr lang="en-US"/>
          </a:p>
        </p:txBody>
      </p:sp>
    </p:spTree>
    <p:extLst>
      <p:ext uri="{BB962C8B-B14F-4D97-AF65-F5344CB8AC3E}">
        <p14:creationId xmlns:p14="http://schemas.microsoft.com/office/powerpoint/2010/main" val="9543339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ctr">
              <a:lnSpc>
                <a:spcPct val="85000"/>
              </a:lnSpc>
              <a:defRPr sz="8000" spc="-50" baseline="0">
                <a:solidFill>
                  <a:srgbClr val="2F72A5"/>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a:prstGeom prst="rect">
            <a:avLst/>
          </a:prstGeom>
        </p:spPr>
        <p:txBody>
          <a:bodyPr lIns="91440" rIns="91440">
            <a:normAutofit/>
          </a:bodyPr>
          <a:lstStyle>
            <a:lvl1pPr marL="0" indent="0" algn="ctr">
              <a:buNone/>
              <a:defRPr sz="2400" cap="all" spc="200" baseline="0">
                <a:solidFill>
                  <a:srgbClr val="D67B2E"/>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pic>
        <p:nvPicPr>
          <p:cNvPr id="8" name="Picture 7">
            <a:extLst>
              <a:ext uri="{FF2B5EF4-FFF2-40B4-BE49-F238E27FC236}">
                <a16:creationId xmlns:a16="http://schemas.microsoft.com/office/drawing/2014/main" id="{D33E1DB1-A6B2-7E4D-ADF0-09419502EF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12586"/>
            <a:ext cx="12192000" cy="745414"/>
          </a:xfrm>
          <a:prstGeom prst="rect">
            <a:avLst/>
          </a:prstGeom>
        </p:spPr>
      </p:pic>
    </p:spTree>
    <p:extLst>
      <p:ext uri="{BB962C8B-B14F-4D97-AF65-F5344CB8AC3E}">
        <p14:creationId xmlns:p14="http://schemas.microsoft.com/office/powerpoint/2010/main" val="2456513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8" name="Rectangle 7"/>
          <p:cNvSpPr/>
          <p:nvPr/>
        </p:nvSpPr>
        <p:spPr>
          <a:xfrm>
            <a:off x="0" y="4953000"/>
            <a:ext cx="12204324" cy="1905000"/>
          </a:xfrm>
          <a:prstGeom prst="rect">
            <a:avLst/>
          </a:prstGeom>
          <a:solidFill>
            <a:srgbClr val="D67B2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15" y="4805164"/>
            <a:ext cx="12188825" cy="464260"/>
          </a:xfrm>
          <a:prstGeom prst="rect">
            <a:avLst/>
          </a:prstGeom>
          <a:solidFill>
            <a:srgbClr val="D67B2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a:prstGeom prst="rect">
            <a:avLst/>
          </a:prstGeo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AAE47EFE-9901-5149-B095-0943CB0E951F}"/>
              </a:ext>
            </a:extLst>
          </p:cNvPr>
          <p:cNvSpPr/>
          <p:nvPr userDrawn="1"/>
        </p:nvSpPr>
        <p:spPr>
          <a:xfrm flipV="1">
            <a:off x="-1" y="4763702"/>
            <a:ext cx="12204325" cy="200657"/>
          </a:xfrm>
          <a:prstGeom prst="rect">
            <a:avLst/>
          </a:prstGeom>
          <a:solidFill>
            <a:srgbClr val="2F7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874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spTree>
      <p:nvGrpSpPr>
        <p:cNvPr id="1" name=""/>
        <p:cNvGrpSpPr/>
        <p:nvPr/>
      </p:nvGrpSpPr>
      <p:grpSpPr>
        <a:xfrm>
          <a:off x="0" y="0"/>
          <a:ext cx="0" cy="0"/>
          <a:chOff x="0" y="0"/>
          <a:chExt cx="0" cy="0"/>
        </a:xfrm>
      </p:grpSpPr>
      <p:sp>
        <p:nvSpPr>
          <p:cNvPr id="8" name="Rectangle 7"/>
          <p:cNvSpPr/>
          <p:nvPr/>
        </p:nvSpPr>
        <p:spPr>
          <a:xfrm>
            <a:off x="0" y="4953000"/>
            <a:ext cx="12204324" cy="1905000"/>
          </a:xfrm>
          <a:prstGeom prst="rect">
            <a:avLst/>
          </a:prstGeom>
          <a:solidFill>
            <a:srgbClr val="D67B2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15" y="4805164"/>
            <a:ext cx="12188825" cy="464260"/>
          </a:xfrm>
          <a:prstGeom prst="rect">
            <a:avLst/>
          </a:prstGeom>
          <a:solidFill>
            <a:srgbClr val="D67B2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a:prstGeom prst="rect">
            <a:avLst/>
          </a:prstGeo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AAE47EFE-9901-5149-B095-0943CB0E951F}"/>
              </a:ext>
            </a:extLst>
          </p:cNvPr>
          <p:cNvSpPr/>
          <p:nvPr userDrawn="1"/>
        </p:nvSpPr>
        <p:spPr>
          <a:xfrm flipV="1">
            <a:off x="-1" y="4763702"/>
            <a:ext cx="12204325" cy="200657"/>
          </a:xfrm>
          <a:prstGeom prst="rect">
            <a:avLst/>
          </a:prstGeom>
          <a:solidFill>
            <a:srgbClr val="2F7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45C996EE-2C34-BC40-8EA8-9032FBCAD370}"/>
              </a:ext>
            </a:extLst>
          </p:cNvPr>
          <p:cNvSpPr>
            <a:spLocks noGrp="1"/>
          </p:cNvSpPr>
          <p:nvPr>
            <p:ph idx="1"/>
          </p:nvPr>
        </p:nvSpPr>
        <p:spPr>
          <a:xfrm>
            <a:off x="1097280" y="292313"/>
            <a:ext cx="10082897" cy="4166324"/>
          </a:xfrm>
          <a:prstGeom prst="rect">
            <a:avLst/>
          </a:prstGeom>
        </p:spPr>
        <p:txBody>
          <a:bodyPr/>
          <a:lstStyle>
            <a:lvl1pPr marL="342900" indent="-342900">
              <a:buFontTx/>
              <a:buBlip>
                <a:blip r:embed="rId2"/>
              </a:buBlip>
              <a:defRPr/>
            </a:lvl1pPr>
            <a:lvl2pPr marL="486918" indent="-285750">
              <a:buFontTx/>
              <a:buBlip>
                <a:blip r:embed="rId2"/>
              </a:buBlip>
              <a:defRPr/>
            </a:lvl2pPr>
            <a:lvl3pPr marL="669798" indent="-285750">
              <a:buFontTx/>
              <a:buBlip>
                <a:blip r:embed="rId2"/>
              </a:buBlip>
              <a:defRPr/>
            </a:lvl3pPr>
            <a:lvl4pPr marL="852678" indent="-285750">
              <a:buFontTx/>
              <a:buBlip>
                <a:blip r:embed="rId2"/>
              </a:buBlip>
              <a:defRPr/>
            </a:lvl4pPr>
            <a:lvl5pPr marL="1035558" indent="-28575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4367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B7DF00A-3ADA-484C-9E67-60808B2C324A}"/>
              </a:ext>
            </a:extLst>
          </p:cNvPr>
          <p:cNvSpPr>
            <a:spLocks noGrp="1"/>
          </p:cNvSpPr>
          <p:nvPr>
            <p:ph type="title"/>
          </p:nvPr>
        </p:nvSpPr>
        <p:spPr>
          <a:xfrm>
            <a:off x="1097280" y="286603"/>
            <a:ext cx="10058400" cy="1450757"/>
          </a:xfrm>
          <a:prstGeom prst="rect">
            <a:avLst/>
          </a:prstGeom>
        </p:spPr>
        <p:txBody>
          <a:bodyPr/>
          <a:lstStyle>
            <a:lvl1pPr>
              <a:defRPr>
                <a:solidFill>
                  <a:srgbClr val="2F72A5"/>
                </a:solidFill>
              </a:defRPr>
            </a:lvl1pPr>
          </a:lstStyle>
          <a:p>
            <a:r>
              <a:rPr lang="en-US" dirty="0"/>
              <a:t>Click to edit Master title style</a:t>
            </a:r>
          </a:p>
        </p:txBody>
      </p:sp>
      <p:sp>
        <p:nvSpPr>
          <p:cNvPr id="4" name="Content Placeholder 2">
            <a:extLst>
              <a:ext uri="{FF2B5EF4-FFF2-40B4-BE49-F238E27FC236}">
                <a16:creationId xmlns:a16="http://schemas.microsoft.com/office/drawing/2014/main" id="{62793FAE-8633-0F4C-9A40-F79B853A910D}"/>
              </a:ext>
            </a:extLst>
          </p:cNvPr>
          <p:cNvSpPr>
            <a:spLocks noGrp="1"/>
          </p:cNvSpPr>
          <p:nvPr>
            <p:ph idx="1"/>
          </p:nvPr>
        </p:nvSpPr>
        <p:spPr>
          <a:xfrm>
            <a:off x="1097280" y="1822996"/>
            <a:ext cx="10082897" cy="4166324"/>
          </a:xfrm>
          <a:prstGeom prst="rect">
            <a:avLst/>
          </a:prstGeom>
        </p:spPr>
        <p:txBody>
          <a:bodyPr/>
          <a:lstStyle>
            <a:lvl1pPr marL="342900" indent="-342900">
              <a:buFontTx/>
              <a:buBlip>
                <a:blip r:embed="rId2"/>
              </a:buBlip>
              <a:defRPr/>
            </a:lvl1pPr>
            <a:lvl2pPr marL="486918" indent="-285750">
              <a:buFontTx/>
              <a:buBlip>
                <a:blip r:embed="rId2"/>
              </a:buBlip>
              <a:defRPr/>
            </a:lvl2pPr>
            <a:lvl3pPr marL="669798" indent="-285750">
              <a:buFontTx/>
              <a:buBlip>
                <a:blip r:embed="rId2"/>
              </a:buBlip>
              <a:defRPr/>
            </a:lvl3pPr>
            <a:lvl4pPr marL="852678" indent="-285750">
              <a:buFontTx/>
              <a:buBlip>
                <a:blip r:embed="rId2"/>
              </a:buBlip>
              <a:defRPr/>
            </a:lvl4pPr>
            <a:lvl5pPr marL="1035558" indent="-28575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9376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8" y="1845734"/>
            <a:ext cx="4937760" cy="4023360"/>
          </a:xfrm>
          <a:prstGeom prst="rect">
            <a:avLst/>
          </a:prstGeom>
        </p:spPr>
        <p:txBody>
          <a:bodyPr/>
          <a:lstStyle>
            <a:lvl1pPr marL="342900" indent="-342900">
              <a:buSzPct val="100000"/>
              <a:buFontTx/>
              <a:buBlip>
                <a:blip r:embed="rId2"/>
              </a:buBlip>
              <a:tabLst/>
              <a:defRPr/>
            </a:lvl1pPr>
            <a:lvl2pPr marL="466725" indent="-266700">
              <a:buSzPct val="100000"/>
              <a:buFontTx/>
              <a:buBlip>
                <a:blip r:embed="rId2"/>
              </a:buBlip>
              <a:tabLst/>
              <a:defRPr/>
            </a:lvl2pPr>
            <a:lvl3pPr marL="566928" indent="-182880">
              <a:buSzPct val="100000"/>
              <a:buFontTx/>
              <a:buBlip>
                <a:blip r:embed="rId2"/>
              </a:buBlip>
              <a:defRPr/>
            </a:lvl3pPr>
            <a:lvl4pPr marL="749808" indent="-182880">
              <a:buSzPct val="100000"/>
              <a:buFontTx/>
              <a:buBlip>
                <a:blip r:embed="rId2"/>
              </a:buBlip>
              <a:defRPr/>
            </a:lvl4pPr>
            <a:lvl5pPr marL="932688" indent="-182880">
              <a:buSzPct val="10000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a:xfrm>
            <a:off x="1097280" y="286603"/>
            <a:ext cx="10058400" cy="1450757"/>
          </a:xfrm>
          <a:prstGeom prst="rect">
            <a:avLst/>
          </a:prstGeom>
        </p:spPr>
        <p:txBody>
          <a:bodyPr/>
          <a:lstStyle/>
          <a:p>
            <a:r>
              <a:rPr lang="en-US" dirty="0"/>
              <a:t>Click to edit Master title style</a:t>
            </a:r>
          </a:p>
        </p:txBody>
      </p:sp>
      <p:sp>
        <p:nvSpPr>
          <p:cNvPr id="5" name="Content Placeholder 2">
            <a:extLst>
              <a:ext uri="{FF2B5EF4-FFF2-40B4-BE49-F238E27FC236}">
                <a16:creationId xmlns:a16="http://schemas.microsoft.com/office/drawing/2014/main" id="{D0DDF465-25DC-2B41-80A1-101447E2C896}"/>
              </a:ext>
            </a:extLst>
          </p:cNvPr>
          <p:cNvSpPr>
            <a:spLocks noGrp="1"/>
          </p:cNvSpPr>
          <p:nvPr>
            <p:ph sz="half" idx="10"/>
          </p:nvPr>
        </p:nvSpPr>
        <p:spPr>
          <a:xfrm>
            <a:off x="6217920" y="1845734"/>
            <a:ext cx="4937760" cy="4023360"/>
          </a:xfrm>
          <a:prstGeom prst="rect">
            <a:avLst/>
          </a:prstGeom>
        </p:spPr>
        <p:txBody>
          <a:bodyPr/>
          <a:lstStyle>
            <a:lvl1pPr marL="290513" indent="-290513">
              <a:buSzPct val="100000"/>
              <a:buFontTx/>
              <a:buBlip>
                <a:blip r:embed="rId2"/>
              </a:buBlip>
              <a:tabLst/>
              <a:defRPr/>
            </a:lvl1pPr>
            <a:lvl2pPr marL="466725" indent="-266700">
              <a:buSzPct val="100000"/>
              <a:buFontTx/>
              <a:buBlip>
                <a:blip r:embed="rId2"/>
              </a:buBlip>
              <a:tabLst/>
              <a:defRPr/>
            </a:lvl2pPr>
            <a:lvl3pPr marL="566928" indent="-182880">
              <a:buSzPct val="100000"/>
              <a:buFontTx/>
              <a:buBlip>
                <a:blip r:embed="rId2"/>
              </a:buBlip>
              <a:defRPr/>
            </a:lvl3pPr>
            <a:lvl4pPr marL="749808" indent="-182880">
              <a:buSzPct val="100000"/>
              <a:buFontTx/>
              <a:buBlip>
                <a:blip r:embed="rId2"/>
              </a:buBlip>
              <a:defRPr/>
            </a:lvl4pPr>
            <a:lvl5pPr marL="932688" indent="-182880">
              <a:buSzPct val="10000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244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8862F66-82F6-B141-9D48-4F5AA16FEFFB}"/>
              </a:ext>
            </a:extLst>
          </p:cNvPr>
          <p:cNvSpPr>
            <a:spLocks noGrp="1"/>
          </p:cNvSpPr>
          <p:nvPr>
            <p:ph idx="1"/>
          </p:nvPr>
        </p:nvSpPr>
        <p:spPr>
          <a:xfrm>
            <a:off x="1097280" y="1822996"/>
            <a:ext cx="10082897" cy="4166324"/>
          </a:xfrm>
          <a:prstGeom prst="rect">
            <a:avLst/>
          </a:prstGeom>
        </p:spPr>
        <p:txBody>
          <a:bodyPr/>
          <a:lstStyle>
            <a:lvl1pPr marL="342900" indent="-342900">
              <a:buFontTx/>
              <a:buBlip>
                <a:blip r:embed="rId2"/>
              </a:buBlip>
              <a:defRPr/>
            </a:lvl1pPr>
            <a:lvl2pPr marL="486918" indent="-285750">
              <a:buFontTx/>
              <a:buBlip>
                <a:blip r:embed="rId2"/>
              </a:buBlip>
              <a:defRPr/>
            </a:lvl2pPr>
            <a:lvl3pPr marL="669798" indent="-285750">
              <a:buFontTx/>
              <a:buBlip>
                <a:blip r:embed="rId2"/>
              </a:buBlip>
              <a:defRPr/>
            </a:lvl3pPr>
            <a:lvl4pPr marL="852678" indent="-285750">
              <a:buFontTx/>
              <a:buBlip>
                <a:blip r:embed="rId2"/>
              </a:buBlip>
              <a:defRPr/>
            </a:lvl4pPr>
            <a:lvl5pPr marL="1035558" indent="-28575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56400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Content with Caption">
    <p:spTree>
      <p:nvGrpSpPr>
        <p:cNvPr id="1" name=""/>
        <p:cNvGrpSpPr/>
        <p:nvPr/>
      </p:nvGrpSpPr>
      <p:grpSpPr>
        <a:xfrm>
          <a:off x="0" y="0"/>
          <a:ext cx="0" cy="0"/>
          <a:chOff x="0" y="0"/>
          <a:chExt cx="0" cy="0"/>
        </a:xfrm>
      </p:grpSpPr>
      <p:sp>
        <p:nvSpPr>
          <p:cNvPr id="8" name="Rectangle 7"/>
          <p:cNvSpPr/>
          <p:nvPr/>
        </p:nvSpPr>
        <p:spPr>
          <a:xfrm>
            <a:off x="0" y="1679615"/>
            <a:ext cx="1013973" cy="2539905"/>
          </a:xfrm>
          <a:prstGeom prst="rect">
            <a:avLst/>
          </a:prstGeom>
          <a:solidFill>
            <a:srgbClr val="D67B2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1546565" y="1822996"/>
            <a:ext cx="9633612" cy="4166324"/>
          </a:xfrm>
          <a:prstGeom prst="rect">
            <a:avLst/>
          </a:prstGeom>
        </p:spPr>
        <p:txBody>
          <a:bodyPr/>
          <a:lstStyle>
            <a:lvl1pPr marL="342900" indent="-342900">
              <a:buFontTx/>
              <a:buBlip>
                <a:blip r:embed="rId2"/>
              </a:buBlip>
              <a:defRPr/>
            </a:lvl1pPr>
            <a:lvl2pPr marL="486918" indent="-285750">
              <a:buFontTx/>
              <a:buBlip>
                <a:blip r:embed="rId2"/>
              </a:buBlip>
              <a:defRPr/>
            </a:lvl2pPr>
            <a:lvl3pPr marL="669798" indent="-285750">
              <a:buFontTx/>
              <a:buBlip>
                <a:blip r:embed="rId2"/>
              </a:buBlip>
              <a:defRPr/>
            </a:lvl3pPr>
            <a:lvl4pPr marL="852678" indent="-285750">
              <a:buFontTx/>
              <a:buBlip>
                <a:blip r:embed="rId2"/>
              </a:buBlip>
              <a:defRPr/>
            </a:lvl4pPr>
            <a:lvl5pPr marL="1035558" indent="-28575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4127346"/>
            <a:ext cx="1013973" cy="2730654"/>
          </a:xfrm>
          <a:prstGeom prst="rect">
            <a:avLst/>
          </a:prstGeom>
          <a:solidFill>
            <a:srgbClr val="2F72A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0" y="0"/>
            <a:ext cx="1013973" cy="1782029"/>
          </a:xfrm>
          <a:prstGeom prst="rect">
            <a:avLst/>
          </a:prstGeom>
          <a:solidFill>
            <a:srgbClr val="7BA1C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title"/>
          </p:nvPr>
        </p:nvSpPr>
        <p:spPr>
          <a:xfrm>
            <a:off x="1097280" y="286603"/>
            <a:ext cx="10058400" cy="1450757"/>
          </a:xfrm>
          <a:prstGeom prst="rect">
            <a:avLst/>
          </a:prstGeom>
        </p:spPr>
        <p:txBody>
          <a:bodyPr/>
          <a:lstStyle>
            <a:lvl1pPr>
              <a:defRPr>
                <a:solidFill>
                  <a:srgbClr val="2F72A5"/>
                </a:solidFill>
              </a:defRPr>
            </a:lvl1pPr>
          </a:lstStyle>
          <a:p>
            <a:r>
              <a:rPr lang="en-US" dirty="0"/>
              <a:t>Click to edit Master title style</a:t>
            </a:r>
          </a:p>
        </p:txBody>
      </p:sp>
    </p:spTree>
    <p:extLst>
      <p:ext uri="{BB962C8B-B14F-4D97-AF65-F5344CB8AC3E}">
        <p14:creationId xmlns:p14="http://schemas.microsoft.com/office/powerpoint/2010/main" val="2317558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spTree>
      <p:nvGrpSpPr>
        <p:cNvPr id="1" name=""/>
        <p:cNvGrpSpPr/>
        <p:nvPr/>
      </p:nvGrpSpPr>
      <p:grpSpPr>
        <a:xfrm>
          <a:off x="0" y="0"/>
          <a:ext cx="0" cy="0"/>
          <a:chOff x="0" y="0"/>
          <a:chExt cx="0" cy="0"/>
        </a:xfrm>
      </p:grpSpPr>
      <p:sp>
        <p:nvSpPr>
          <p:cNvPr id="8" name="Rectangle 7"/>
          <p:cNvSpPr/>
          <p:nvPr/>
        </p:nvSpPr>
        <p:spPr>
          <a:xfrm>
            <a:off x="0" y="4953000"/>
            <a:ext cx="12204324" cy="1905000"/>
          </a:xfrm>
          <a:prstGeom prst="rect">
            <a:avLst/>
          </a:prstGeom>
          <a:solidFill>
            <a:srgbClr val="D67B2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15" y="4805164"/>
            <a:ext cx="12188825" cy="464260"/>
          </a:xfrm>
          <a:prstGeom prst="rect">
            <a:avLst/>
          </a:prstGeom>
          <a:solidFill>
            <a:srgbClr val="D67B2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a:prstGeom prst="rect">
            <a:avLst/>
          </a:prstGeo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pic>
        <p:nvPicPr>
          <p:cNvPr id="10" name="Picture 9" descr="WLTI_Logo_revers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60722" y="6167636"/>
            <a:ext cx="6526660" cy="634536"/>
          </a:xfrm>
          <a:prstGeom prst="rect">
            <a:avLst/>
          </a:prstGeom>
        </p:spPr>
      </p:pic>
      <p:sp>
        <p:nvSpPr>
          <p:cNvPr id="7" name="Rectangle 6">
            <a:extLst>
              <a:ext uri="{FF2B5EF4-FFF2-40B4-BE49-F238E27FC236}">
                <a16:creationId xmlns:a16="http://schemas.microsoft.com/office/drawing/2014/main" id="{AAE47EFE-9901-5149-B095-0943CB0E951F}"/>
              </a:ext>
            </a:extLst>
          </p:cNvPr>
          <p:cNvSpPr/>
          <p:nvPr userDrawn="1"/>
        </p:nvSpPr>
        <p:spPr>
          <a:xfrm flipV="1">
            <a:off x="-1" y="4763702"/>
            <a:ext cx="12204325" cy="200657"/>
          </a:xfrm>
          <a:prstGeom prst="rect">
            <a:avLst/>
          </a:prstGeom>
          <a:solidFill>
            <a:srgbClr val="2F7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45C996EE-2C34-BC40-8EA8-9032FBCAD370}"/>
              </a:ext>
            </a:extLst>
          </p:cNvPr>
          <p:cNvSpPr>
            <a:spLocks noGrp="1"/>
          </p:cNvSpPr>
          <p:nvPr>
            <p:ph idx="1"/>
          </p:nvPr>
        </p:nvSpPr>
        <p:spPr>
          <a:xfrm>
            <a:off x="1097280" y="292313"/>
            <a:ext cx="10082897" cy="4166324"/>
          </a:xfrm>
          <a:prstGeom prst="rect">
            <a:avLst/>
          </a:prstGeom>
        </p:spPr>
        <p:txBody>
          <a:bodyPr/>
          <a:lstStyle>
            <a:lvl1pPr marL="342900" indent="-342900">
              <a:buFontTx/>
              <a:buBlip>
                <a:blip r:embed="rId3"/>
              </a:buBlip>
              <a:defRPr/>
            </a:lvl1pPr>
            <a:lvl2pPr marL="486918" indent="-285750">
              <a:buFontTx/>
              <a:buBlip>
                <a:blip r:embed="rId3"/>
              </a:buBlip>
              <a:defRPr/>
            </a:lvl2pPr>
            <a:lvl3pPr marL="669798" indent="-285750">
              <a:buFontTx/>
              <a:buBlip>
                <a:blip r:embed="rId3"/>
              </a:buBlip>
              <a:defRPr/>
            </a:lvl3pPr>
            <a:lvl4pPr marL="852678" indent="-285750">
              <a:buFontTx/>
              <a:buBlip>
                <a:blip r:embed="rId3"/>
              </a:buBlip>
              <a:defRPr/>
            </a:lvl4pPr>
            <a:lvl5pPr marL="1035558" indent="-285750">
              <a:buFontTx/>
              <a:buBlip>
                <a:blip r:embed="rId3"/>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3004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69037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187986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Custom Layout">
    <p:bg>
      <p:bgPr>
        <a:solidFill>
          <a:srgbClr val="2F72A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44026" y="2164523"/>
            <a:ext cx="10515600" cy="1325563"/>
          </a:xfrm>
        </p:spPr>
        <p:txBody>
          <a:bodyPr/>
          <a:lstStyle>
            <a:lvl1pPr algn="ctr">
              <a:defRPr>
                <a:solidFill>
                  <a:schemeClr val="bg1"/>
                </a:solidFill>
              </a:defRPr>
            </a:lvl1pPr>
          </a:lstStyle>
          <a:p>
            <a:r>
              <a:rPr lang="en-US" dirty="0"/>
              <a:t>TITLE</a:t>
            </a:r>
          </a:p>
        </p:txBody>
      </p:sp>
      <p:pic>
        <p:nvPicPr>
          <p:cNvPr id="8" name="Picture 7" descr="WLTI_white.png">
            <a:extLst>
              <a:ext uri="{FF2B5EF4-FFF2-40B4-BE49-F238E27FC236}">
                <a16:creationId xmlns:a16="http://schemas.microsoft.com/office/drawing/2014/main" id="{DE35CBA6-16B6-B746-BAC3-3A76EE8809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773" y="224589"/>
            <a:ext cx="12329773" cy="1537834"/>
          </a:xfrm>
          <a:prstGeom prst="rect">
            <a:avLst/>
          </a:prstGeom>
        </p:spPr>
      </p:pic>
    </p:spTree>
    <p:extLst>
      <p:ext uri="{BB962C8B-B14F-4D97-AF65-F5344CB8AC3E}">
        <p14:creationId xmlns:p14="http://schemas.microsoft.com/office/powerpoint/2010/main" val="3196213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Custom Layout">
    <p:bg>
      <p:bgPr>
        <a:solidFill>
          <a:srgbClr val="2F72A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44026" y="2164523"/>
            <a:ext cx="10515600" cy="1325563"/>
          </a:xfrm>
        </p:spPr>
        <p:txBody>
          <a:bodyPr/>
          <a:lstStyle>
            <a:lvl1pPr algn="ctr">
              <a:defRPr>
                <a:solidFill>
                  <a:schemeClr val="bg1"/>
                </a:solidFill>
                <a:latin typeface="Helvetica" pitchFamily="2" charset="0"/>
              </a:defRPr>
            </a:lvl1pPr>
          </a:lstStyle>
          <a:p>
            <a:r>
              <a:rPr lang="en-US" dirty="0"/>
              <a:t>TITLE</a:t>
            </a:r>
          </a:p>
        </p:txBody>
      </p:sp>
      <p:pic>
        <p:nvPicPr>
          <p:cNvPr id="8" name="Picture 7" descr="WLTI_white.png">
            <a:extLst>
              <a:ext uri="{FF2B5EF4-FFF2-40B4-BE49-F238E27FC236}">
                <a16:creationId xmlns:a16="http://schemas.microsoft.com/office/drawing/2014/main" id="{DE35CBA6-16B6-B746-BAC3-3A76EE8809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773" y="224589"/>
            <a:ext cx="12329773" cy="1537834"/>
          </a:xfrm>
          <a:prstGeom prst="rect">
            <a:avLst/>
          </a:prstGeom>
        </p:spPr>
      </p:pic>
    </p:spTree>
    <p:extLst>
      <p:ext uri="{BB962C8B-B14F-4D97-AF65-F5344CB8AC3E}">
        <p14:creationId xmlns:p14="http://schemas.microsoft.com/office/powerpoint/2010/main" val="2762575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6B9E35-2C0C-7D4C-B5E1-FDBA75027084}"/>
              </a:ext>
            </a:extLst>
          </p:cNvPr>
          <p:cNvSpPr/>
          <p:nvPr userDrawn="1"/>
        </p:nvSpPr>
        <p:spPr>
          <a:xfrm>
            <a:off x="0" y="0"/>
            <a:ext cx="12192000" cy="1259457"/>
          </a:xfrm>
          <a:prstGeom prst="rect">
            <a:avLst/>
          </a:prstGeom>
          <a:solidFill>
            <a:srgbClr val="2F7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97280" y="286604"/>
            <a:ext cx="10058400" cy="690370"/>
          </a:xfrm>
          <a:prstGeom prst="rect">
            <a:avLst/>
          </a:prstGeom>
        </p:spPr>
        <p:txBody>
          <a:bodyPr/>
          <a:lstStyle>
            <a:lvl1pPr>
              <a:defRPr>
                <a:solidFill>
                  <a:schemeClr val="bg1"/>
                </a:solidFill>
              </a:defRPr>
            </a:lvl1pPr>
          </a:lstStyle>
          <a:p>
            <a:r>
              <a:rPr lang="en-US" dirty="0"/>
              <a:t>Click to edit Master title style</a:t>
            </a:r>
          </a:p>
        </p:txBody>
      </p:sp>
      <p:sp>
        <p:nvSpPr>
          <p:cNvPr id="5" name="Content Placeholder 2">
            <a:extLst>
              <a:ext uri="{FF2B5EF4-FFF2-40B4-BE49-F238E27FC236}">
                <a16:creationId xmlns:a16="http://schemas.microsoft.com/office/drawing/2014/main" id="{4556985F-0C74-8D40-95F5-948DA9A958F5}"/>
              </a:ext>
            </a:extLst>
          </p:cNvPr>
          <p:cNvSpPr>
            <a:spLocks noGrp="1"/>
          </p:cNvSpPr>
          <p:nvPr>
            <p:ph idx="1"/>
          </p:nvPr>
        </p:nvSpPr>
        <p:spPr>
          <a:xfrm>
            <a:off x="838200" y="1825625"/>
            <a:ext cx="10515600" cy="4351338"/>
          </a:xfrm>
          <a:prstGeom prst="rect">
            <a:avLst/>
          </a:prstGeom>
        </p:spPr>
        <p:txBody>
          <a:bodyPr/>
          <a:lstStyle>
            <a:lvl1pPr marL="228600" indent="-228600">
              <a:buFontTx/>
              <a:buBlip>
                <a:blip r:embed="rId2"/>
              </a:buBlip>
              <a:defRPr>
                <a:solidFill>
                  <a:srgbClr val="2E72A5"/>
                </a:solidFill>
                <a:latin typeface="Helvetica" pitchFamily="2" charset="0"/>
              </a:defRPr>
            </a:lvl1pPr>
            <a:lvl2pPr marL="685800" indent="-228600">
              <a:buFontTx/>
              <a:buBlip>
                <a:blip r:embed="rId2"/>
              </a:buBlip>
              <a:defRPr>
                <a:solidFill>
                  <a:srgbClr val="2E72A5"/>
                </a:solidFill>
                <a:latin typeface="Helvetica" pitchFamily="2" charset="0"/>
              </a:defRPr>
            </a:lvl2pPr>
            <a:lvl3pPr marL="1143000" indent="-228600">
              <a:buFontTx/>
              <a:buBlip>
                <a:blip r:embed="rId2"/>
              </a:buBlip>
              <a:defRPr>
                <a:solidFill>
                  <a:srgbClr val="2E72A5"/>
                </a:solidFill>
                <a:latin typeface="Helvetica" pitchFamily="2" charset="0"/>
              </a:defRPr>
            </a:lvl3pPr>
            <a:lvl4pPr marL="1600200" indent="-228600">
              <a:buFontTx/>
              <a:buBlip>
                <a:blip r:embed="rId2"/>
              </a:buBlip>
              <a:defRPr>
                <a:solidFill>
                  <a:srgbClr val="2E72A5"/>
                </a:solidFill>
                <a:latin typeface="Helvetica" pitchFamily="2" charset="0"/>
              </a:defRPr>
            </a:lvl4pPr>
            <a:lvl5pPr marL="2057400" indent="-228600">
              <a:buFontTx/>
              <a:buBlip>
                <a:blip r:embed="rId2"/>
              </a:buBlip>
              <a:defRPr>
                <a:solidFill>
                  <a:srgbClr val="2E72A5"/>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16109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bg>
      <p:bgPr>
        <a:solidFill>
          <a:srgbClr val="D67B2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44026" y="2164523"/>
            <a:ext cx="10515600" cy="1325563"/>
          </a:xfrm>
        </p:spPr>
        <p:txBody>
          <a:bodyPr/>
          <a:lstStyle>
            <a:lvl1pPr algn="ctr">
              <a:defRPr>
                <a:solidFill>
                  <a:schemeClr val="bg1"/>
                </a:solidFill>
                <a:latin typeface="Helvetica" pitchFamily="2" charset="0"/>
              </a:defRPr>
            </a:lvl1pPr>
          </a:lstStyle>
          <a:p>
            <a:r>
              <a:rPr lang="en-US" dirty="0"/>
              <a:t>TITLE</a:t>
            </a:r>
          </a:p>
        </p:txBody>
      </p:sp>
    </p:spTree>
    <p:extLst>
      <p:ext uri="{BB962C8B-B14F-4D97-AF65-F5344CB8AC3E}">
        <p14:creationId xmlns:p14="http://schemas.microsoft.com/office/powerpoint/2010/main" val="3076714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2E72A5"/>
                </a:solidFill>
                <a:latin typeface="Helvetica" pitchFamily="2" charset="0"/>
              </a:defRPr>
            </a:lvl1pPr>
          </a:lstStyle>
          <a:p>
            <a:r>
              <a:rPr lang="en-US" dirty="0"/>
              <a:t>Click to edit Master 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D67B2E"/>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a:extLst>
              <a:ext uri="{FF2B5EF4-FFF2-40B4-BE49-F238E27FC236}">
                <a16:creationId xmlns:a16="http://schemas.microsoft.com/office/drawing/2014/main" id="{897A3AE5-9A9B-784E-8277-C65D6F91D4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7"/>
            <a:ext cx="12192000" cy="435749"/>
          </a:xfrm>
          <a:prstGeom prst="rect">
            <a:avLst/>
          </a:prstGeom>
        </p:spPr>
      </p:pic>
    </p:spTree>
    <p:extLst>
      <p:ext uri="{BB962C8B-B14F-4D97-AF65-F5344CB8AC3E}">
        <p14:creationId xmlns:p14="http://schemas.microsoft.com/office/powerpoint/2010/main" val="3130076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2E72A5"/>
                </a:solidFill>
                <a:latin typeface="Helvetica" pitchFamily="2" charset="0"/>
              </a:defRPr>
            </a:lvl1pPr>
          </a:lstStyle>
          <a:p>
            <a:r>
              <a:rPr lang="en-US" dirty="0"/>
              <a:t>Click to edit Master 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D67B2E"/>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5492839-D923-4A3D-B0E5-AD21AF6E0603}" type="datetimeFigureOut">
              <a:rPr lang="en-US" smtClean="0"/>
              <a:t>3/4/2024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FF0ED6-90CD-478E-BA9D-1823E535C983}" type="slidenum">
              <a:rPr lang="en-US" smtClean="0"/>
              <a:t>‹#›</a:t>
            </a:fld>
            <a:endParaRPr lang="en-US"/>
          </a:p>
        </p:txBody>
      </p:sp>
      <p:sp>
        <p:nvSpPr>
          <p:cNvPr id="7" name="Rectangle 6"/>
          <p:cNvSpPr/>
          <p:nvPr userDrawn="1"/>
        </p:nvSpPr>
        <p:spPr>
          <a:xfrm>
            <a:off x="-17638" y="5958297"/>
            <a:ext cx="12244914" cy="934985"/>
          </a:xfrm>
          <a:prstGeom prst="rect">
            <a:avLst/>
          </a:prstGeom>
          <a:solidFill>
            <a:srgbClr val="2F72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897A3AE5-9A9B-784E-8277-C65D6F91D4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7"/>
            <a:ext cx="12192000" cy="435749"/>
          </a:xfrm>
          <a:prstGeom prst="rect">
            <a:avLst/>
          </a:prstGeom>
        </p:spPr>
      </p:pic>
    </p:spTree>
    <p:extLst>
      <p:ext uri="{BB962C8B-B14F-4D97-AF65-F5344CB8AC3E}">
        <p14:creationId xmlns:p14="http://schemas.microsoft.com/office/powerpoint/2010/main" val="18002793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17638" y="5958297"/>
            <a:ext cx="12244914" cy="934985"/>
          </a:xfrm>
          <a:prstGeom prst="rect">
            <a:avLst/>
          </a:prstGeom>
          <a:solidFill>
            <a:srgbClr val="7BA1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0" y="12305"/>
            <a:ext cx="11353800" cy="1325563"/>
          </a:xfrm>
        </p:spPr>
        <p:txBody>
          <a:bodyPr>
            <a:normAutofit/>
          </a:bodyPr>
          <a:lstStyle>
            <a:lvl1pPr marL="0" indent="458788">
              <a:defRPr sz="4800">
                <a:solidFill>
                  <a:srgbClr val="7BA1C4"/>
                </a:solidFill>
                <a:latin typeface="Helvetica" pitchFamily="2" charset="0"/>
              </a:defRPr>
            </a:lvl1pPr>
          </a:lstStyle>
          <a:p>
            <a:r>
              <a:rPr lang="en-US" dirty="0"/>
              <a:t>TITLE HERE</a:t>
            </a:r>
          </a:p>
        </p:txBody>
      </p:sp>
      <p:sp>
        <p:nvSpPr>
          <p:cNvPr id="3" name="Content Placeholder 2"/>
          <p:cNvSpPr>
            <a:spLocks noGrp="1"/>
          </p:cNvSpPr>
          <p:nvPr>
            <p:ph idx="1"/>
          </p:nvPr>
        </p:nvSpPr>
        <p:spPr/>
        <p:txBody>
          <a:bodyPr/>
          <a:lstStyle>
            <a:lvl1pPr marL="228600" indent="-228600">
              <a:buFontTx/>
              <a:buBlip>
                <a:blip r:embed="rId2"/>
              </a:buBlip>
              <a:defRPr>
                <a:solidFill>
                  <a:srgbClr val="2E72A5"/>
                </a:solidFill>
                <a:latin typeface="Helvetica" pitchFamily="2" charset="0"/>
              </a:defRPr>
            </a:lvl1pPr>
            <a:lvl2pPr marL="685800" indent="-228600">
              <a:buFontTx/>
              <a:buBlip>
                <a:blip r:embed="rId2"/>
              </a:buBlip>
              <a:defRPr>
                <a:solidFill>
                  <a:srgbClr val="2E72A5"/>
                </a:solidFill>
                <a:latin typeface="Helvetica" pitchFamily="2" charset="0"/>
              </a:defRPr>
            </a:lvl2pPr>
            <a:lvl3pPr marL="1143000" indent="-228600">
              <a:buFontTx/>
              <a:buBlip>
                <a:blip r:embed="rId2"/>
              </a:buBlip>
              <a:defRPr>
                <a:solidFill>
                  <a:srgbClr val="2E72A5"/>
                </a:solidFill>
                <a:latin typeface="Helvetica" pitchFamily="2" charset="0"/>
              </a:defRPr>
            </a:lvl3pPr>
            <a:lvl4pPr marL="1600200" indent="-228600">
              <a:buFontTx/>
              <a:buBlip>
                <a:blip r:embed="rId2"/>
              </a:buBlip>
              <a:defRPr>
                <a:solidFill>
                  <a:srgbClr val="2E72A5"/>
                </a:solidFill>
                <a:latin typeface="Helvetica" pitchFamily="2" charset="0"/>
              </a:defRPr>
            </a:lvl4pPr>
            <a:lvl5pPr marL="2057400" indent="-228600">
              <a:buFontTx/>
              <a:buBlip>
                <a:blip r:embed="rId2"/>
              </a:buBlip>
              <a:defRPr>
                <a:solidFill>
                  <a:srgbClr val="2E72A5"/>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65AE1DA4-EB26-B34F-B84E-FEB0CFBD01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54507"/>
            <a:ext cx="12192000" cy="106962"/>
          </a:xfrm>
          <a:prstGeom prst="rect">
            <a:avLst/>
          </a:prstGeom>
        </p:spPr>
      </p:pic>
    </p:spTree>
    <p:extLst>
      <p:ext uri="{BB962C8B-B14F-4D97-AF65-F5344CB8AC3E}">
        <p14:creationId xmlns:p14="http://schemas.microsoft.com/office/powerpoint/2010/main" val="14285072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2E72A5"/>
                </a:solidFill>
                <a:latin typeface="Helvetica" pitchFamily="2" charset="0"/>
              </a:defRPr>
            </a:lvl1pPr>
            <a:lvl2pPr>
              <a:defRPr>
                <a:solidFill>
                  <a:srgbClr val="2E72A5"/>
                </a:solidFill>
                <a:latin typeface="Helvetica" pitchFamily="2" charset="0"/>
              </a:defRPr>
            </a:lvl2pPr>
            <a:lvl3pPr>
              <a:defRPr>
                <a:solidFill>
                  <a:srgbClr val="2E72A5"/>
                </a:solidFill>
                <a:latin typeface="Helvetica" pitchFamily="2" charset="0"/>
              </a:defRPr>
            </a:lvl3pPr>
            <a:lvl4pPr>
              <a:defRPr>
                <a:solidFill>
                  <a:srgbClr val="2E72A5"/>
                </a:solidFill>
                <a:latin typeface="Helvetica" pitchFamily="2" charset="0"/>
              </a:defRPr>
            </a:lvl4pPr>
            <a:lvl5pPr>
              <a:defRPr>
                <a:solidFill>
                  <a:srgbClr val="2E72A5"/>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5492839-D923-4A3D-B0E5-AD21AF6E0603}" type="datetimeFigureOut">
              <a:rPr lang="en-US" smtClean="0"/>
              <a:t>3/4/2024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FF0ED6-90CD-478E-BA9D-1823E535C983}" type="slidenum">
              <a:rPr lang="en-US" smtClean="0"/>
              <a:t>‹#›</a:t>
            </a:fld>
            <a:endParaRPr lang="en-US"/>
          </a:p>
        </p:txBody>
      </p:sp>
      <p:sp>
        <p:nvSpPr>
          <p:cNvPr id="7" name="Rectangle 6"/>
          <p:cNvSpPr/>
          <p:nvPr userDrawn="1"/>
        </p:nvSpPr>
        <p:spPr>
          <a:xfrm>
            <a:off x="-17638" y="5958297"/>
            <a:ext cx="12244914" cy="934985"/>
          </a:xfrm>
          <a:prstGeom prst="rect">
            <a:avLst/>
          </a:prstGeom>
          <a:solidFill>
            <a:srgbClr val="2E72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itle 1"/>
          <p:cNvSpPr>
            <a:spLocks noGrp="1"/>
          </p:cNvSpPr>
          <p:nvPr>
            <p:ph type="title" hasCustomPrompt="1"/>
          </p:nvPr>
        </p:nvSpPr>
        <p:spPr>
          <a:xfrm>
            <a:off x="0" y="12305"/>
            <a:ext cx="11353800" cy="1325563"/>
          </a:xfrm>
        </p:spPr>
        <p:txBody>
          <a:bodyPr>
            <a:normAutofit/>
          </a:bodyPr>
          <a:lstStyle>
            <a:lvl1pPr marL="0" indent="458788">
              <a:defRPr sz="4800">
                <a:solidFill>
                  <a:srgbClr val="2E72A5"/>
                </a:solidFill>
                <a:latin typeface="Helvetica" pitchFamily="2" charset="0"/>
              </a:defRPr>
            </a:lvl1pPr>
          </a:lstStyle>
          <a:p>
            <a:r>
              <a:rPr lang="en-US" dirty="0"/>
              <a:t>TITLE HERE</a:t>
            </a:r>
          </a:p>
        </p:txBody>
      </p:sp>
      <p:pic>
        <p:nvPicPr>
          <p:cNvPr id="13" name="Picture 12">
            <a:extLst>
              <a:ext uri="{FF2B5EF4-FFF2-40B4-BE49-F238E27FC236}">
                <a16:creationId xmlns:a16="http://schemas.microsoft.com/office/drawing/2014/main" id="{2C7A8221-4D92-FF4C-BCAA-8CB71ACAF7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54507"/>
            <a:ext cx="12192000" cy="106962"/>
          </a:xfrm>
          <a:prstGeom prst="rect">
            <a:avLst/>
          </a:prstGeom>
        </p:spPr>
      </p:pic>
    </p:spTree>
    <p:extLst>
      <p:ext uri="{BB962C8B-B14F-4D97-AF65-F5344CB8AC3E}">
        <p14:creationId xmlns:p14="http://schemas.microsoft.com/office/powerpoint/2010/main" val="3852365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2E72A5"/>
                </a:solidFill>
                <a:latin typeface="Helvetica" pitchFamily="2" charset="0"/>
              </a:defRPr>
            </a:lvl1pPr>
            <a:lvl2pPr>
              <a:defRPr>
                <a:solidFill>
                  <a:srgbClr val="2E72A5"/>
                </a:solidFill>
                <a:latin typeface="Helvetica" pitchFamily="2" charset="0"/>
              </a:defRPr>
            </a:lvl2pPr>
            <a:lvl3pPr>
              <a:defRPr>
                <a:solidFill>
                  <a:srgbClr val="2E72A5"/>
                </a:solidFill>
                <a:latin typeface="Helvetica" pitchFamily="2" charset="0"/>
              </a:defRPr>
            </a:lvl3pPr>
            <a:lvl4pPr>
              <a:defRPr>
                <a:solidFill>
                  <a:srgbClr val="2E72A5"/>
                </a:solidFill>
                <a:latin typeface="Helvetica" pitchFamily="2" charset="0"/>
              </a:defRPr>
            </a:lvl4pPr>
            <a:lvl5pPr>
              <a:defRPr>
                <a:solidFill>
                  <a:srgbClr val="2E72A5"/>
                </a:solidFill>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5492839-D923-4A3D-B0E5-AD21AF6E0603}" type="datetimeFigureOut">
              <a:rPr lang="en-US" smtClean="0"/>
              <a:t>3/4/2024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FF0ED6-90CD-478E-BA9D-1823E535C983}" type="slidenum">
              <a:rPr lang="en-US" smtClean="0"/>
              <a:t>‹#›</a:t>
            </a:fld>
            <a:endParaRPr lang="en-US"/>
          </a:p>
        </p:txBody>
      </p:sp>
      <p:sp>
        <p:nvSpPr>
          <p:cNvPr id="7" name="Rectangle 6"/>
          <p:cNvSpPr/>
          <p:nvPr userDrawn="1"/>
        </p:nvSpPr>
        <p:spPr>
          <a:xfrm>
            <a:off x="-17638" y="5958297"/>
            <a:ext cx="12244914" cy="93498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itle 1"/>
          <p:cNvSpPr>
            <a:spLocks noGrp="1"/>
          </p:cNvSpPr>
          <p:nvPr>
            <p:ph type="title" hasCustomPrompt="1"/>
          </p:nvPr>
        </p:nvSpPr>
        <p:spPr>
          <a:xfrm>
            <a:off x="0" y="12305"/>
            <a:ext cx="11353800" cy="1325563"/>
          </a:xfrm>
        </p:spPr>
        <p:txBody>
          <a:bodyPr>
            <a:normAutofit/>
          </a:bodyPr>
          <a:lstStyle>
            <a:lvl1pPr marL="0" indent="458788">
              <a:defRPr sz="4800">
                <a:solidFill>
                  <a:srgbClr val="D67B2E"/>
                </a:solidFill>
                <a:latin typeface="Helvetica" pitchFamily="2" charset="0"/>
              </a:defRPr>
            </a:lvl1pPr>
          </a:lstStyle>
          <a:p>
            <a:r>
              <a:rPr lang="en-US" dirty="0"/>
              <a:t>TITLE HERE</a:t>
            </a:r>
          </a:p>
        </p:txBody>
      </p:sp>
      <p:pic>
        <p:nvPicPr>
          <p:cNvPr id="13" name="Picture 12">
            <a:extLst>
              <a:ext uri="{FF2B5EF4-FFF2-40B4-BE49-F238E27FC236}">
                <a16:creationId xmlns:a16="http://schemas.microsoft.com/office/drawing/2014/main" id="{00C33649-DFE1-224C-AA47-8AF15231F7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54507"/>
            <a:ext cx="12192000" cy="106962"/>
          </a:xfrm>
          <a:prstGeom prst="rect">
            <a:avLst/>
          </a:prstGeom>
        </p:spPr>
      </p:pic>
    </p:spTree>
    <p:extLst>
      <p:ext uri="{BB962C8B-B14F-4D97-AF65-F5344CB8AC3E}">
        <p14:creationId xmlns:p14="http://schemas.microsoft.com/office/powerpoint/2010/main" val="4033663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6B9E35-2C0C-7D4C-B5E1-FDBA75027084}"/>
              </a:ext>
            </a:extLst>
          </p:cNvPr>
          <p:cNvSpPr/>
          <p:nvPr userDrawn="1"/>
        </p:nvSpPr>
        <p:spPr>
          <a:xfrm>
            <a:off x="0" y="0"/>
            <a:ext cx="12192000" cy="1259457"/>
          </a:xfrm>
          <a:prstGeom prst="rect">
            <a:avLst/>
          </a:prstGeom>
          <a:solidFill>
            <a:srgbClr val="D67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97280" y="286604"/>
            <a:ext cx="10058400" cy="690370"/>
          </a:xfrm>
          <a:prstGeom prst="rect">
            <a:avLst/>
          </a:prstGeom>
        </p:spPr>
        <p:txBody>
          <a:bodyPr/>
          <a:lstStyle>
            <a:lvl1pPr>
              <a:defRPr>
                <a:solidFill>
                  <a:schemeClr val="bg1"/>
                </a:solidFill>
              </a:defRPr>
            </a:lvl1pPr>
          </a:lstStyle>
          <a:p>
            <a:r>
              <a:rPr lang="en-US" dirty="0"/>
              <a:t>Click to edit Master title style</a:t>
            </a:r>
          </a:p>
        </p:txBody>
      </p:sp>
      <p:sp>
        <p:nvSpPr>
          <p:cNvPr id="6" name="Content Placeholder 2">
            <a:extLst>
              <a:ext uri="{FF2B5EF4-FFF2-40B4-BE49-F238E27FC236}">
                <a16:creationId xmlns:a16="http://schemas.microsoft.com/office/drawing/2014/main" id="{7ADAD343-DDA1-1948-B209-9F6C7B1217D7}"/>
              </a:ext>
            </a:extLst>
          </p:cNvPr>
          <p:cNvSpPr>
            <a:spLocks noGrp="1"/>
          </p:cNvSpPr>
          <p:nvPr>
            <p:ph idx="1"/>
          </p:nvPr>
        </p:nvSpPr>
        <p:spPr>
          <a:xfrm>
            <a:off x="838200" y="1825625"/>
            <a:ext cx="10515600" cy="4351338"/>
          </a:xfrm>
          <a:prstGeom prst="rect">
            <a:avLst/>
          </a:prstGeom>
        </p:spPr>
        <p:txBody>
          <a:bodyPr/>
          <a:lstStyle>
            <a:lvl1pPr marL="228600" indent="-228600">
              <a:buFontTx/>
              <a:buBlip>
                <a:blip r:embed="rId2"/>
              </a:buBlip>
              <a:defRPr>
                <a:solidFill>
                  <a:srgbClr val="2E72A5"/>
                </a:solidFill>
                <a:latin typeface="Helvetica" pitchFamily="2" charset="0"/>
              </a:defRPr>
            </a:lvl1pPr>
            <a:lvl2pPr marL="685800" indent="-228600">
              <a:buFontTx/>
              <a:buBlip>
                <a:blip r:embed="rId2"/>
              </a:buBlip>
              <a:defRPr>
                <a:solidFill>
                  <a:srgbClr val="2E72A5"/>
                </a:solidFill>
                <a:latin typeface="Helvetica" pitchFamily="2" charset="0"/>
              </a:defRPr>
            </a:lvl2pPr>
            <a:lvl3pPr marL="1143000" indent="-228600">
              <a:buFontTx/>
              <a:buBlip>
                <a:blip r:embed="rId2"/>
              </a:buBlip>
              <a:defRPr>
                <a:solidFill>
                  <a:srgbClr val="2E72A5"/>
                </a:solidFill>
                <a:latin typeface="Helvetica" pitchFamily="2" charset="0"/>
              </a:defRPr>
            </a:lvl3pPr>
            <a:lvl4pPr marL="1600200" indent="-228600">
              <a:buFontTx/>
              <a:buBlip>
                <a:blip r:embed="rId2"/>
              </a:buBlip>
              <a:defRPr>
                <a:solidFill>
                  <a:srgbClr val="2E72A5"/>
                </a:solidFill>
                <a:latin typeface="Helvetica" pitchFamily="2" charset="0"/>
              </a:defRPr>
            </a:lvl4pPr>
            <a:lvl5pPr marL="2057400" indent="-228600">
              <a:buFontTx/>
              <a:buBlip>
                <a:blip r:embed="rId2"/>
              </a:buBlip>
              <a:defRPr>
                <a:solidFill>
                  <a:srgbClr val="2E72A5"/>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2890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8" y="1845734"/>
            <a:ext cx="4937760" cy="4023360"/>
          </a:xfrm>
          <a:prstGeom prst="rect">
            <a:avLst/>
          </a:prstGeom>
        </p:spPr>
        <p:txBody>
          <a:bodyPr/>
          <a:lstStyle>
            <a:lvl1pPr marL="91440" indent="-91440">
              <a:buSzPct val="100000"/>
              <a:buFontTx/>
              <a:buBlip>
                <a:blip r:embed="rId2"/>
              </a:buBlip>
              <a:defRPr/>
            </a:lvl1pPr>
            <a:lvl2pPr marL="384048" indent="-182880">
              <a:buSzPct val="100000"/>
              <a:buFontTx/>
              <a:buBlip>
                <a:blip r:embed="rId2"/>
              </a:buBlip>
              <a:defRPr/>
            </a:lvl2pPr>
            <a:lvl3pPr marL="566928" indent="-182880">
              <a:buSzPct val="100000"/>
              <a:buFontTx/>
              <a:buBlip>
                <a:blip r:embed="rId2"/>
              </a:buBlip>
              <a:defRPr/>
            </a:lvl3pPr>
            <a:lvl4pPr marL="749808" indent="-182880">
              <a:buSzPct val="100000"/>
              <a:buFontTx/>
              <a:buBlip>
                <a:blip r:embed="rId2"/>
              </a:buBlip>
              <a:defRPr/>
            </a:lvl4pPr>
            <a:lvl5pPr marL="932688" indent="-182880">
              <a:buSzPct val="10000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a:xfrm>
            <a:off x="1097280" y="286603"/>
            <a:ext cx="10058400" cy="1450757"/>
          </a:xfrm>
          <a:prstGeom prst="rect">
            <a:avLst/>
          </a:prstGeom>
        </p:spPr>
        <p:txBody>
          <a:bodyPr/>
          <a:lstStyle/>
          <a:p>
            <a:r>
              <a:rPr lang="en-US" dirty="0"/>
              <a:t>Click to edit Master title style</a:t>
            </a:r>
          </a:p>
        </p:txBody>
      </p:sp>
      <p:sp>
        <p:nvSpPr>
          <p:cNvPr id="4" name="Content Placeholder 3"/>
          <p:cNvSpPr>
            <a:spLocks noGrp="1"/>
          </p:cNvSpPr>
          <p:nvPr>
            <p:ph sz="half" idx="2"/>
          </p:nvPr>
        </p:nvSpPr>
        <p:spPr>
          <a:xfrm>
            <a:off x="6217920" y="1845735"/>
            <a:ext cx="4937760" cy="4023360"/>
          </a:xfrm>
          <a:prstGeom prst="rect">
            <a:avLst/>
          </a:prstGeom>
        </p:spPr>
        <p:txBody>
          <a:bodyPr/>
          <a:lstStyle>
            <a:lvl1pPr marL="91440" indent="-91440">
              <a:buSzPct val="100000"/>
              <a:buFontTx/>
              <a:buBlip>
                <a:blip r:embed="rId2"/>
              </a:buBlip>
              <a:defRPr/>
            </a:lvl1pPr>
            <a:lvl2pPr marL="384048" indent="-182880">
              <a:buSzPct val="100000"/>
              <a:buFontTx/>
              <a:buBlip>
                <a:blip r:embed="rId2"/>
              </a:buBlip>
              <a:defRPr/>
            </a:lvl2pPr>
            <a:lvl3pPr marL="566928" indent="-182880">
              <a:buSzPct val="100000"/>
              <a:buFontTx/>
              <a:buBlip>
                <a:blip r:embed="rId2"/>
              </a:buBlip>
              <a:defRPr/>
            </a:lvl3pPr>
            <a:lvl4pPr marL="749808" indent="-182880">
              <a:buSzPct val="100000"/>
              <a:buFontTx/>
              <a:buBlip>
                <a:blip r:embed="rId2"/>
              </a:buBlip>
              <a:defRPr/>
            </a:lvl4pPr>
            <a:lvl5pPr marL="932688" indent="-182880">
              <a:buSzPct val="100000"/>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1087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a:prstGeom prst="rect">
            <a:avLst/>
          </a:prstGeom>
        </p:spPr>
        <p:txBody>
          <a:bodyPr lIns="91440" rIns="91440" anchor="ctr">
            <a:normAutofit/>
          </a:bodyPr>
          <a:lstStyle>
            <a:lvl1pPr marL="0" indent="0">
              <a:buNone/>
              <a:defRPr sz="2000" b="0" cap="all" baseline="0">
                <a:solidFill>
                  <a:srgbClr val="D67B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a:prstGeom prst="rect">
            <a:avLst/>
          </a:prstGeom>
        </p:spPr>
        <p:txBody>
          <a:bodyPr/>
          <a:lstStyle>
            <a:lvl1pPr marL="91440" indent="-91440">
              <a:buSzPct val="100000"/>
              <a:buFontTx/>
              <a:buBlip>
                <a:blip r:embed="rId2"/>
              </a:buBlip>
              <a:defRPr/>
            </a:lvl1pPr>
            <a:lvl2pPr marL="384048" indent="-182880">
              <a:buSzPct val="100000"/>
              <a:buFontTx/>
              <a:buBlip>
                <a:blip r:embed="rId2"/>
              </a:buBlip>
              <a:defRPr/>
            </a:lvl2pPr>
            <a:lvl3pPr marL="566928" indent="-182880">
              <a:buSzPct val="100000"/>
              <a:buFontTx/>
              <a:buBlip>
                <a:blip r:embed="rId2"/>
              </a:buBlip>
              <a:defRPr/>
            </a:lvl3pPr>
            <a:lvl4pPr marL="749808" indent="-182880">
              <a:buSzPct val="100000"/>
              <a:buFontTx/>
              <a:buBlip>
                <a:blip r:embed="rId2"/>
              </a:buBlip>
              <a:defRPr/>
            </a:lvl4pPr>
            <a:lvl5pPr marL="932688" indent="-182880">
              <a:buSzPct val="10000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a:prstGeom prst="rect">
            <a:avLst/>
          </a:prstGeom>
        </p:spPr>
        <p:txBody>
          <a:bodyPr lIns="91440" rIns="91440" anchor="ctr">
            <a:normAutofit/>
          </a:bodyPr>
          <a:lstStyle>
            <a:lvl1pPr marL="0" indent="0">
              <a:buNone/>
              <a:defRPr sz="2000" b="0" cap="all" baseline="0">
                <a:solidFill>
                  <a:srgbClr val="D67B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a:prstGeom prst="rect">
            <a:avLst/>
          </a:prstGeom>
        </p:spPr>
        <p:txBody>
          <a:bodyPr/>
          <a:lstStyle>
            <a:lvl1pPr marL="91440" indent="-91440">
              <a:buSzPct val="100000"/>
              <a:buFontTx/>
              <a:buBlip>
                <a:blip r:embed="rId2"/>
              </a:buBlip>
              <a:defRPr/>
            </a:lvl1pPr>
            <a:lvl2pPr marL="384048" indent="-182880">
              <a:buSzPct val="100000"/>
              <a:buFontTx/>
              <a:buBlip>
                <a:blip r:embed="rId2"/>
              </a:buBlip>
              <a:defRPr/>
            </a:lvl2pPr>
            <a:lvl3pPr marL="566928" indent="-182880">
              <a:buSzPct val="100000"/>
              <a:buFontTx/>
              <a:buBlip>
                <a:blip r:embed="rId2"/>
              </a:buBlip>
              <a:defRPr/>
            </a:lvl3pPr>
            <a:lvl4pPr marL="749808" indent="-182880">
              <a:buSzPct val="100000"/>
              <a:buFontTx/>
              <a:buBlip>
                <a:blip r:embed="rId2"/>
              </a:buBlip>
              <a:defRPr/>
            </a:lvl4pPr>
            <a:lvl5pPr marL="932688" indent="-182880">
              <a:buSzPct val="100000"/>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89423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231879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D67B2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2F72A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a:prstGeom prst="rect">
            <a:avLst/>
          </a:prstGeo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a:prstGeom prst="rect">
            <a:avLst/>
          </a:prstGeom>
        </p:spPr>
        <p:txBody>
          <a:bodyPr/>
          <a:lstStyle>
            <a:lvl1pPr marL="342900" indent="-342900">
              <a:buFontTx/>
              <a:buBlip>
                <a:blip r:embed="rId2"/>
              </a:buBlip>
              <a:defRPr/>
            </a:lvl1pPr>
            <a:lvl2pPr marL="486918" indent="-285750">
              <a:buFontTx/>
              <a:buBlip>
                <a:blip r:embed="rId2"/>
              </a:buBlip>
              <a:defRPr/>
            </a:lvl2pPr>
            <a:lvl3pPr marL="669798" indent="-285750">
              <a:buFontTx/>
              <a:buBlip>
                <a:blip r:embed="rId2"/>
              </a:buBlip>
              <a:defRPr/>
            </a:lvl3pPr>
            <a:lvl4pPr marL="852678" indent="-285750">
              <a:buFontTx/>
              <a:buBlip>
                <a:blip r:embed="rId2"/>
              </a:buBlip>
              <a:defRPr/>
            </a:lvl4pPr>
            <a:lvl5pPr marL="1035558" indent="-28575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a:prstGeom prst="rect">
            <a:avLst/>
          </a:prstGeo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19743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8" name="Rectangle 7"/>
          <p:cNvSpPr/>
          <p:nvPr/>
        </p:nvSpPr>
        <p:spPr>
          <a:xfrm>
            <a:off x="0" y="1679615"/>
            <a:ext cx="1013973" cy="2539905"/>
          </a:xfrm>
          <a:prstGeom prst="rect">
            <a:avLst/>
          </a:prstGeom>
          <a:solidFill>
            <a:srgbClr val="D67B2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1546565" y="1822996"/>
            <a:ext cx="9633612" cy="4166324"/>
          </a:xfrm>
          <a:prstGeom prst="rect">
            <a:avLst/>
          </a:prstGeom>
        </p:spPr>
        <p:txBody>
          <a:bodyPr/>
          <a:lstStyle>
            <a:lvl1pPr marL="342900" indent="-342900">
              <a:buFontTx/>
              <a:buBlip>
                <a:blip r:embed="rId2"/>
              </a:buBlip>
              <a:defRPr/>
            </a:lvl1pPr>
            <a:lvl2pPr marL="486918" indent="-285750">
              <a:buFontTx/>
              <a:buBlip>
                <a:blip r:embed="rId2"/>
              </a:buBlip>
              <a:defRPr/>
            </a:lvl2pPr>
            <a:lvl3pPr marL="669798" indent="-285750">
              <a:buFontTx/>
              <a:buBlip>
                <a:blip r:embed="rId2"/>
              </a:buBlip>
              <a:defRPr/>
            </a:lvl3pPr>
            <a:lvl4pPr marL="852678" indent="-285750">
              <a:buFontTx/>
              <a:buBlip>
                <a:blip r:embed="rId2"/>
              </a:buBlip>
              <a:defRPr/>
            </a:lvl4pPr>
            <a:lvl5pPr marL="1035558" indent="-28575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4127346"/>
            <a:ext cx="1013973" cy="2730654"/>
          </a:xfrm>
          <a:prstGeom prst="rect">
            <a:avLst/>
          </a:prstGeom>
          <a:solidFill>
            <a:srgbClr val="2F72A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0" y="0"/>
            <a:ext cx="1013973" cy="1782029"/>
          </a:xfrm>
          <a:prstGeom prst="rect">
            <a:avLst/>
          </a:prstGeom>
          <a:solidFill>
            <a:srgbClr val="7BA1C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title"/>
          </p:nvPr>
        </p:nvSpPr>
        <p:spPr>
          <a:xfrm>
            <a:off x="1097280" y="286603"/>
            <a:ext cx="10058400" cy="1450757"/>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671510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5" y="0"/>
            <a:ext cx="12191985" cy="4915076"/>
          </a:xfrm>
          <a:prstGeom prst="rect">
            <a:avLst/>
          </a:prstGeo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Rectangle 7"/>
          <p:cNvSpPr/>
          <p:nvPr/>
        </p:nvSpPr>
        <p:spPr>
          <a:xfrm>
            <a:off x="0" y="4953000"/>
            <a:ext cx="12188825" cy="1905000"/>
          </a:xfrm>
          <a:prstGeom prst="rect">
            <a:avLst/>
          </a:prstGeom>
          <a:solidFill>
            <a:srgbClr val="2F72A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D67B2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a:prstGeom prst="rect">
            <a:avLst/>
          </a:prstGeo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80" y="5907024"/>
            <a:ext cx="10113264" cy="594360"/>
          </a:xfrm>
          <a:prstGeom prst="rect">
            <a:avLst/>
          </a:prstGeo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83148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8" name="TextBox 7"/>
          <p:cNvSpPr txBox="1"/>
          <p:nvPr userDrawn="1"/>
        </p:nvSpPr>
        <p:spPr>
          <a:xfrm>
            <a:off x="9338236" y="6364941"/>
            <a:ext cx="2764118" cy="461665"/>
          </a:xfrm>
          <a:prstGeom prst="rect">
            <a:avLst/>
          </a:prstGeom>
          <a:noFill/>
        </p:spPr>
        <p:txBody>
          <a:bodyPr wrap="square" rtlCol="0">
            <a:spAutoFit/>
          </a:bodyPr>
          <a:lstStyle/>
          <a:p>
            <a:r>
              <a:rPr lang="en-US" sz="1200" dirty="0">
                <a:solidFill>
                  <a:srgbClr val="2F72A5"/>
                </a:solidFill>
              </a:rPr>
              <a:t>WorkLife Training</a:t>
            </a:r>
            <a:r>
              <a:rPr lang="en-US" sz="1200" baseline="0" dirty="0">
                <a:solidFill>
                  <a:srgbClr val="2F72A5"/>
                </a:solidFill>
              </a:rPr>
              <a:t> Institute </a:t>
            </a:r>
            <a:r>
              <a:rPr lang="de-DE" sz="1200" baseline="0" dirty="0">
                <a:solidFill>
                  <a:srgbClr val="2F72A5"/>
                </a:solidFill>
              </a:rPr>
              <a:t>© 2024</a:t>
            </a:r>
          </a:p>
          <a:p>
            <a:endParaRPr lang="en-US" sz="1200" dirty="0">
              <a:solidFill>
                <a:srgbClr val="2F72A5"/>
              </a:solidFill>
            </a:endParaRPr>
          </a:p>
        </p:txBody>
      </p:sp>
      <p:pic>
        <p:nvPicPr>
          <p:cNvPr id="3" name="Picture 2">
            <a:extLst>
              <a:ext uri="{FF2B5EF4-FFF2-40B4-BE49-F238E27FC236}">
                <a16:creationId xmlns:a16="http://schemas.microsoft.com/office/drawing/2014/main" id="{2B9E292A-465A-5942-901C-EB91891104B0}"/>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5969778"/>
            <a:ext cx="12192000" cy="106962"/>
          </a:xfrm>
          <a:prstGeom prst="rect">
            <a:avLst/>
          </a:prstGeom>
        </p:spPr>
      </p:pic>
      <p:pic>
        <p:nvPicPr>
          <p:cNvPr id="2" name="Picture 1" descr="Logo&#10;&#10;Description automatically generated with medium confidence">
            <a:extLst>
              <a:ext uri="{FF2B5EF4-FFF2-40B4-BE49-F238E27FC236}">
                <a16:creationId xmlns:a16="http://schemas.microsoft.com/office/drawing/2014/main" id="{477A4EC3-C7DC-3015-B086-D7BCC67C2F0A}"/>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289832" y="6205537"/>
            <a:ext cx="3219450" cy="504825"/>
          </a:xfrm>
          <a:prstGeom prst="rect">
            <a:avLst/>
          </a:prstGeom>
        </p:spPr>
      </p:pic>
    </p:spTree>
    <p:extLst>
      <p:ext uri="{BB962C8B-B14F-4D97-AF65-F5344CB8AC3E}">
        <p14:creationId xmlns:p14="http://schemas.microsoft.com/office/powerpoint/2010/main" val="3615729018"/>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23" r:id="rId17"/>
    <p:sldLayoutId id="2147483824" r:id="rId18"/>
  </p:sldLayoutIdLst>
  <p:txStyles>
    <p:titleStyle>
      <a:lvl1pPr algn="ctr" defTabSz="914400" rtl="0" eaLnBrk="1" latinLnBrk="0" hangingPunct="1">
        <a:lnSpc>
          <a:spcPct val="85000"/>
        </a:lnSpc>
        <a:spcBef>
          <a:spcPct val="0"/>
        </a:spcBef>
        <a:buNone/>
        <a:defRPr sz="4800" kern="1200" spc="-50" baseline="0">
          <a:solidFill>
            <a:srgbClr val="D67B2E"/>
          </a:solidFill>
          <a:latin typeface="Helvetica"/>
          <a:ea typeface="+mj-ea"/>
          <a:cs typeface="Helvetica"/>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Tx/>
        <a:buBlip>
          <a:blip r:embed="rId22"/>
        </a:buBlip>
        <a:defRPr sz="2000" kern="1200">
          <a:solidFill>
            <a:srgbClr val="2F72A5"/>
          </a:solidFill>
          <a:latin typeface="Helvetica"/>
          <a:ea typeface="+mn-ea"/>
          <a:cs typeface="Helvetica"/>
        </a:defRPr>
      </a:lvl1pPr>
      <a:lvl2pPr marL="384048" indent="-182880" algn="l" defTabSz="914400" rtl="0" eaLnBrk="1" latinLnBrk="0" hangingPunct="1">
        <a:lnSpc>
          <a:spcPct val="90000"/>
        </a:lnSpc>
        <a:spcBef>
          <a:spcPts val="200"/>
        </a:spcBef>
        <a:spcAft>
          <a:spcPts val="400"/>
        </a:spcAft>
        <a:buClr>
          <a:schemeClr val="accent1"/>
        </a:buClr>
        <a:buSzPct val="100000"/>
        <a:buFontTx/>
        <a:buBlip>
          <a:blip r:embed="rId22"/>
        </a:buBlip>
        <a:defRPr sz="1800" kern="1200">
          <a:solidFill>
            <a:srgbClr val="2F72A5"/>
          </a:solidFill>
          <a:latin typeface="Helvetica"/>
          <a:ea typeface="+mn-ea"/>
          <a:cs typeface="Helvetica"/>
        </a:defRPr>
      </a:lvl2pPr>
      <a:lvl3pPr marL="566928" indent="-182880" algn="l" defTabSz="914400" rtl="0" eaLnBrk="1" latinLnBrk="0" hangingPunct="1">
        <a:lnSpc>
          <a:spcPct val="90000"/>
        </a:lnSpc>
        <a:spcBef>
          <a:spcPts val="200"/>
        </a:spcBef>
        <a:spcAft>
          <a:spcPts val="400"/>
        </a:spcAft>
        <a:buClr>
          <a:schemeClr val="accent1"/>
        </a:buClr>
        <a:buSzPct val="100000"/>
        <a:buFontTx/>
        <a:buBlip>
          <a:blip r:embed="rId22"/>
        </a:buBlip>
        <a:defRPr sz="1400" kern="1200">
          <a:solidFill>
            <a:srgbClr val="2F72A5"/>
          </a:solidFill>
          <a:latin typeface="Helvetica"/>
          <a:ea typeface="+mn-ea"/>
          <a:cs typeface="Helvetica"/>
        </a:defRPr>
      </a:lvl3pPr>
      <a:lvl4pPr marL="749808" indent="-182880" algn="l" defTabSz="914400" rtl="0" eaLnBrk="1" latinLnBrk="0" hangingPunct="1">
        <a:lnSpc>
          <a:spcPct val="90000"/>
        </a:lnSpc>
        <a:spcBef>
          <a:spcPts val="200"/>
        </a:spcBef>
        <a:spcAft>
          <a:spcPts val="400"/>
        </a:spcAft>
        <a:buClr>
          <a:schemeClr val="accent1"/>
        </a:buClr>
        <a:buSzPct val="100000"/>
        <a:buFontTx/>
        <a:buBlip>
          <a:blip r:embed="rId22"/>
        </a:buBlip>
        <a:defRPr sz="1400" kern="1200">
          <a:solidFill>
            <a:srgbClr val="2F72A5"/>
          </a:solidFill>
          <a:latin typeface="Helvetica"/>
          <a:ea typeface="+mn-ea"/>
          <a:cs typeface="Helvetica"/>
        </a:defRPr>
      </a:lvl4pPr>
      <a:lvl5pPr marL="932688" indent="-182880" algn="l" defTabSz="914400" rtl="0" eaLnBrk="1" latinLnBrk="0" hangingPunct="1">
        <a:lnSpc>
          <a:spcPct val="90000"/>
        </a:lnSpc>
        <a:spcBef>
          <a:spcPts val="200"/>
        </a:spcBef>
        <a:spcAft>
          <a:spcPts val="400"/>
        </a:spcAft>
        <a:buClr>
          <a:schemeClr val="accent1"/>
        </a:buClr>
        <a:buSzPct val="100000"/>
        <a:buFontTx/>
        <a:buBlip>
          <a:blip r:embed="rId22"/>
        </a:buBlip>
        <a:defRPr sz="1400" kern="1200">
          <a:solidFill>
            <a:srgbClr val="2F72A5"/>
          </a:solidFill>
          <a:latin typeface="Helvetica"/>
          <a:ea typeface="+mn-ea"/>
          <a:cs typeface="Helvetica"/>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A3B5A0AA-1193-3148-AF5C-618B4407F62C}"/>
              </a:ext>
            </a:extLst>
          </p:cNvPr>
          <p:cNvSpPr txBox="1"/>
          <p:nvPr userDrawn="1"/>
        </p:nvSpPr>
        <p:spPr>
          <a:xfrm>
            <a:off x="9338236" y="6541403"/>
            <a:ext cx="2764118" cy="276999"/>
          </a:xfrm>
          <a:prstGeom prst="rect">
            <a:avLst/>
          </a:prstGeom>
          <a:noFill/>
        </p:spPr>
        <p:txBody>
          <a:bodyPr wrap="square" rtlCol="0">
            <a:spAutoFit/>
          </a:bodyPr>
          <a:lstStyle/>
          <a:p>
            <a:pPr algn="r"/>
            <a:r>
              <a:rPr lang="en-US" sz="1200" dirty="0">
                <a:solidFill>
                  <a:schemeClr val="bg1"/>
                </a:solidFill>
              </a:rPr>
              <a:t>WorkLife Training</a:t>
            </a:r>
            <a:r>
              <a:rPr lang="en-US" sz="1200" baseline="0" dirty="0">
                <a:solidFill>
                  <a:schemeClr val="bg1"/>
                </a:solidFill>
              </a:rPr>
              <a:t> Institute </a:t>
            </a:r>
            <a:r>
              <a:rPr lang="de-DE" sz="1200" baseline="0" dirty="0">
                <a:solidFill>
                  <a:schemeClr val="bg1"/>
                </a:solidFill>
              </a:rPr>
              <a:t>©2022</a:t>
            </a:r>
            <a:endParaRPr lang="en-US" sz="1200" dirty="0">
              <a:solidFill>
                <a:schemeClr val="bg1"/>
              </a:solidFill>
            </a:endParaRPr>
          </a:p>
        </p:txBody>
      </p:sp>
    </p:spTree>
    <p:extLst>
      <p:ext uri="{BB962C8B-B14F-4D97-AF65-F5344CB8AC3E}">
        <p14:creationId xmlns:p14="http://schemas.microsoft.com/office/powerpoint/2010/main" val="3911234942"/>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tiff"/><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hyperlink" Target="https://ssir.org/" TargetMode="External"/><Relationship Id="rId5" Type="http://schemas.openxmlformats.org/officeDocument/2006/relationships/hyperlink" Target="https://www.keishamabry.com/shop/hey-friend-100-ways-to-connect-with-100-people-in-100-days" TargetMode="Externa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2.jpe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92459"/>
            <a:ext cx="10058400" cy="1450757"/>
          </a:xfrm>
        </p:spPr>
        <p:txBody>
          <a:bodyPr>
            <a:normAutofit/>
          </a:bodyPr>
          <a:lstStyle/>
          <a:p>
            <a:r>
              <a:rPr lang="en-US" sz="6600" dirty="0"/>
              <a:t>Healthy Connections</a:t>
            </a:r>
          </a:p>
        </p:txBody>
      </p:sp>
      <p:pic>
        <p:nvPicPr>
          <p:cNvPr id="5" name="Picture 4" descr="Floating chemistry structure">
            <a:extLst>
              <a:ext uri="{FF2B5EF4-FFF2-40B4-BE49-F238E27FC236}">
                <a16:creationId xmlns:a16="http://schemas.microsoft.com/office/drawing/2014/main" id="{25C14ACD-08CA-0EC9-E3E8-A328773DF925}"/>
              </a:ext>
            </a:extLst>
          </p:cNvPr>
          <p:cNvPicPr>
            <a:picLocks noChangeAspect="1"/>
          </p:cNvPicPr>
          <p:nvPr/>
        </p:nvPicPr>
        <p:blipFill rotWithShape="1">
          <a:blip r:embed="rId3"/>
          <a:srcRect l="26993" r="26539" b="-366"/>
          <a:stretch/>
        </p:blipFill>
        <p:spPr>
          <a:xfrm>
            <a:off x="4761467" y="2620537"/>
            <a:ext cx="2193299" cy="3245004"/>
          </a:xfrm>
          <a:prstGeom prst="rect">
            <a:avLst/>
          </a:prstGeom>
        </p:spPr>
      </p:pic>
    </p:spTree>
    <p:extLst>
      <p:ext uri="{BB962C8B-B14F-4D97-AF65-F5344CB8AC3E}">
        <p14:creationId xmlns:p14="http://schemas.microsoft.com/office/powerpoint/2010/main" val="1563897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9045BA8-A07A-D344-9948-D5C08B3388AF}"/>
              </a:ext>
            </a:extLst>
          </p:cNvPr>
          <p:cNvSpPr>
            <a:spLocks noGrp="1"/>
          </p:cNvSpPr>
          <p:nvPr>
            <p:ph idx="1"/>
          </p:nvPr>
        </p:nvSpPr>
        <p:spPr>
          <a:xfrm>
            <a:off x="2264452" y="2108552"/>
            <a:ext cx="9633612" cy="4166324"/>
          </a:xfrm>
        </p:spPr>
        <p:txBody>
          <a:bodyPr/>
          <a:lstStyle/>
          <a:p>
            <a:pPr marL="450850" indent="-450850"/>
            <a:r>
              <a:rPr lang="en-US" sz="2600" dirty="0"/>
              <a:t>Shop local</a:t>
            </a:r>
          </a:p>
          <a:p>
            <a:pPr marL="450850" indent="-450850"/>
            <a:r>
              <a:rPr lang="en-US" sz="2600" dirty="0"/>
              <a:t>Volunteer</a:t>
            </a:r>
          </a:p>
          <a:p>
            <a:pPr marL="450850" indent="-450850"/>
            <a:r>
              <a:rPr lang="en-US" sz="2600" dirty="0"/>
              <a:t>Respond</a:t>
            </a:r>
          </a:p>
          <a:p>
            <a:pPr marL="450850" indent="-450850"/>
            <a:r>
              <a:rPr lang="en-US" sz="2600" dirty="0"/>
              <a:t>Mindfulness</a:t>
            </a:r>
          </a:p>
          <a:p>
            <a:pPr marL="450850" indent="-450850"/>
            <a:r>
              <a:rPr lang="en-US" sz="2600" dirty="0"/>
              <a:t>Communicate</a:t>
            </a:r>
          </a:p>
          <a:p>
            <a:pPr marL="0" indent="0">
              <a:buNone/>
            </a:pPr>
            <a:endParaRPr lang="en-US" dirty="0"/>
          </a:p>
        </p:txBody>
      </p:sp>
      <p:sp>
        <p:nvSpPr>
          <p:cNvPr id="3" name="Title 2"/>
          <p:cNvSpPr>
            <a:spLocks noGrp="1"/>
          </p:cNvSpPr>
          <p:nvPr>
            <p:ph type="title"/>
          </p:nvPr>
        </p:nvSpPr>
        <p:spPr>
          <a:xfrm>
            <a:off x="1522068" y="228937"/>
            <a:ext cx="10058400" cy="1450757"/>
          </a:xfrm>
        </p:spPr>
        <p:txBody>
          <a:bodyPr>
            <a:normAutofit/>
          </a:bodyPr>
          <a:lstStyle/>
          <a:p>
            <a:r>
              <a:rPr lang="en-US" sz="4400" dirty="0">
                <a:solidFill>
                  <a:srgbClr val="D67B2E"/>
                </a:solidFill>
              </a:rPr>
              <a:t>Ways to Rebuild Community</a:t>
            </a:r>
          </a:p>
        </p:txBody>
      </p:sp>
      <p:pic>
        <p:nvPicPr>
          <p:cNvPr id="2050" name="Picture 2" descr="What is Inclusive Volunteering? | University of Oregon Center on Human  Develop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3535" y="1737360"/>
            <a:ext cx="5799712" cy="3049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00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Most things are virtual!</a:t>
            </a:r>
          </a:p>
          <a:p>
            <a:r>
              <a:rPr lang="en-US" sz="2800" dirty="0"/>
              <a:t>Humans have the need for real connection</a:t>
            </a:r>
          </a:p>
          <a:p>
            <a:pPr lvl="2"/>
            <a:r>
              <a:rPr lang="en-US" sz="1800" dirty="0"/>
              <a:t>Not just over the phone or computer!</a:t>
            </a:r>
          </a:p>
          <a:p>
            <a:r>
              <a:rPr lang="en-US" sz="2800" dirty="0"/>
              <a:t>Life is busy</a:t>
            </a:r>
          </a:p>
          <a:p>
            <a:pPr lvl="2"/>
            <a:r>
              <a:rPr lang="en-US" sz="1800" dirty="0"/>
              <a:t>Work schedules rarely cooperate</a:t>
            </a:r>
          </a:p>
          <a:p>
            <a:r>
              <a:rPr lang="en-US" sz="2800" dirty="0"/>
              <a:t>People are nervous</a:t>
            </a:r>
          </a:p>
          <a:p>
            <a:pPr lvl="2"/>
            <a:r>
              <a:rPr lang="en-US" sz="1800" dirty="0"/>
              <a:t>41% of people have reported an increase in anxiety since Covid-19</a:t>
            </a:r>
          </a:p>
        </p:txBody>
      </p:sp>
      <p:sp>
        <p:nvSpPr>
          <p:cNvPr id="3" name="Title 2"/>
          <p:cNvSpPr>
            <a:spLocks noGrp="1"/>
          </p:cNvSpPr>
          <p:nvPr>
            <p:ph type="title"/>
          </p:nvPr>
        </p:nvSpPr>
        <p:spPr/>
        <p:txBody>
          <a:bodyPr/>
          <a:lstStyle/>
          <a:p>
            <a:r>
              <a:rPr lang="en-US" dirty="0"/>
              <a:t>Why is Connection So Hard?</a:t>
            </a:r>
          </a:p>
        </p:txBody>
      </p:sp>
      <p:pic>
        <p:nvPicPr>
          <p:cNvPr id="3074" name="Picture 2" descr="Why is it so Hard to Maintain Connection Continuity? - Speedif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7267" y="4963196"/>
            <a:ext cx="3789608" cy="1894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793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antr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668" y="1815803"/>
            <a:ext cx="3005740" cy="4519910"/>
          </a:xfrm>
          <a:prstGeom prst="rect">
            <a:avLst/>
          </a:prstGeom>
        </p:spPr>
      </p:pic>
      <p:sp>
        <p:nvSpPr>
          <p:cNvPr id="4" name="Title 3"/>
          <p:cNvSpPr>
            <a:spLocks noGrp="1"/>
          </p:cNvSpPr>
          <p:nvPr>
            <p:ph type="title"/>
          </p:nvPr>
        </p:nvSpPr>
        <p:spPr>
          <a:xfrm>
            <a:off x="498170" y="395982"/>
            <a:ext cx="3200400" cy="1187194"/>
          </a:xfrm>
        </p:spPr>
        <p:txBody>
          <a:bodyPr>
            <a:normAutofit/>
          </a:bodyPr>
          <a:lstStyle/>
          <a:p>
            <a:r>
              <a:rPr lang="en-US" dirty="0"/>
              <a:t>Stop &amp; Think</a:t>
            </a:r>
            <a:br>
              <a:rPr lang="en-US" dirty="0"/>
            </a:br>
            <a:r>
              <a:rPr lang="en-US" dirty="0"/>
              <a:t>Exercise</a:t>
            </a:r>
          </a:p>
        </p:txBody>
      </p:sp>
      <p:sp>
        <p:nvSpPr>
          <p:cNvPr id="10" name="Content Placeholder 2"/>
          <p:cNvSpPr txBox="1">
            <a:spLocks/>
          </p:cNvSpPr>
          <p:nvPr/>
        </p:nvSpPr>
        <p:spPr>
          <a:xfrm>
            <a:off x="1056310" y="1187947"/>
            <a:ext cx="7028444" cy="4421710"/>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Tx/>
              <a:buBlip>
                <a:blip r:embed="rId4"/>
              </a:buBlip>
              <a:defRPr sz="2000" kern="1200">
                <a:solidFill>
                  <a:srgbClr val="2F72A5"/>
                </a:solidFill>
                <a:latin typeface="Helvetica"/>
                <a:ea typeface="+mn-ea"/>
                <a:cs typeface="Helvetica"/>
              </a:defRPr>
            </a:lvl1pPr>
            <a:lvl2pPr marL="384048" indent="-182880" algn="l" defTabSz="914400" rtl="0" eaLnBrk="1" latinLnBrk="0" hangingPunct="1">
              <a:lnSpc>
                <a:spcPct val="90000"/>
              </a:lnSpc>
              <a:spcBef>
                <a:spcPts val="200"/>
              </a:spcBef>
              <a:spcAft>
                <a:spcPts val="400"/>
              </a:spcAft>
              <a:buClr>
                <a:schemeClr val="accent1"/>
              </a:buClr>
              <a:buSzPct val="100000"/>
              <a:buFontTx/>
              <a:buBlip>
                <a:blip r:embed="rId4"/>
              </a:buBlip>
              <a:defRPr sz="1800" kern="1200">
                <a:solidFill>
                  <a:srgbClr val="2F72A5"/>
                </a:solidFill>
                <a:latin typeface="Helvetica"/>
                <a:ea typeface="+mn-ea"/>
                <a:cs typeface="Helvetica"/>
              </a:defRPr>
            </a:lvl2pPr>
            <a:lvl3pPr marL="566928" indent="-182880" algn="l" defTabSz="914400" rtl="0" eaLnBrk="1" latinLnBrk="0" hangingPunct="1">
              <a:lnSpc>
                <a:spcPct val="90000"/>
              </a:lnSpc>
              <a:spcBef>
                <a:spcPts val="200"/>
              </a:spcBef>
              <a:spcAft>
                <a:spcPts val="400"/>
              </a:spcAft>
              <a:buClr>
                <a:schemeClr val="accent1"/>
              </a:buClr>
              <a:buSzPct val="100000"/>
              <a:buFontTx/>
              <a:buBlip>
                <a:blip r:embed="rId4"/>
              </a:buBlip>
              <a:defRPr sz="1400" kern="1200">
                <a:solidFill>
                  <a:srgbClr val="2F72A5"/>
                </a:solidFill>
                <a:latin typeface="Helvetica"/>
                <a:ea typeface="+mn-ea"/>
                <a:cs typeface="Helvetica"/>
              </a:defRPr>
            </a:lvl3pPr>
            <a:lvl4pPr marL="749808" indent="-182880" algn="l" defTabSz="914400" rtl="0" eaLnBrk="1" latinLnBrk="0" hangingPunct="1">
              <a:lnSpc>
                <a:spcPct val="90000"/>
              </a:lnSpc>
              <a:spcBef>
                <a:spcPts val="200"/>
              </a:spcBef>
              <a:spcAft>
                <a:spcPts val="400"/>
              </a:spcAft>
              <a:buClr>
                <a:schemeClr val="accent1"/>
              </a:buClr>
              <a:buSzPct val="100000"/>
              <a:buFontTx/>
              <a:buBlip>
                <a:blip r:embed="rId4"/>
              </a:buBlip>
              <a:defRPr sz="1400" kern="1200">
                <a:solidFill>
                  <a:srgbClr val="2F72A5"/>
                </a:solidFill>
                <a:latin typeface="Helvetica"/>
                <a:ea typeface="+mn-ea"/>
                <a:cs typeface="Helvetica"/>
              </a:defRPr>
            </a:lvl4pPr>
            <a:lvl5pPr marL="932688" indent="-182880" algn="l" defTabSz="914400" rtl="0" eaLnBrk="1" latinLnBrk="0" hangingPunct="1">
              <a:lnSpc>
                <a:spcPct val="90000"/>
              </a:lnSpc>
              <a:spcBef>
                <a:spcPts val="200"/>
              </a:spcBef>
              <a:spcAft>
                <a:spcPts val="400"/>
              </a:spcAft>
              <a:buClr>
                <a:schemeClr val="accent1"/>
              </a:buClr>
              <a:buSzPct val="100000"/>
              <a:buFontTx/>
              <a:buBlip>
                <a:blip r:embed="rId4"/>
              </a:buBlip>
              <a:defRPr sz="1400" kern="1200">
                <a:solidFill>
                  <a:srgbClr val="2F72A5"/>
                </a:solidFill>
                <a:latin typeface="Helvetica"/>
                <a:ea typeface="+mn-ea"/>
                <a:cs typeface="Helvetica"/>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en-US" sz="2600" dirty="0"/>
          </a:p>
        </p:txBody>
      </p:sp>
      <p:sp>
        <p:nvSpPr>
          <p:cNvPr id="6" name="Content Placeholder 2">
            <a:extLst>
              <a:ext uri="{FF2B5EF4-FFF2-40B4-BE49-F238E27FC236}">
                <a16:creationId xmlns:a16="http://schemas.microsoft.com/office/drawing/2014/main" id="{001DCFC7-CF73-C547-A47C-8509D5C55870}"/>
              </a:ext>
            </a:extLst>
          </p:cNvPr>
          <p:cNvSpPr txBox="1">
            <a:spLocks/>
          </p:cNvSpPr>
          <p:nvPr/>
        </p:nvSpPr>
        <p:spPr>
          <a:xfrm>
            <a:off x="4214212" y="583404"/>
            <a:ext cx="7506733" cy="5630795"/>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Tx/>
              <a:buBlip>
                <a:blip r:embed="rId4"/>
              </a:buBlip>
              <a:defRPr sz="2000" kern="1200">
                <a:solidFill>
                  <a:srgbClr val="2F72A5"/>
                </a:solidFill>
                <a:latin typeface="Helvetica"/>
                <a:ea typeface="+mn-ea"/>
                <a:cs typeface="Helvetica"/>
              </a:defRPr>
            </a:lvl1pPr>
            <a:lvl2pPr marL="384048" indent="-182880" algn="l" defTabSz="914400" rtl="0" eaLnBrk="1" latinLnBrk="0" hangingPunct="1">
              <a:lnSpc>
                <a:spcPct val="90000"/>
              </a:lnSpc>
              <a:spcBef>
                <a:spcPts val="200"/>
              </a:spcBef>
              <a:spcAft>
                <a:spcPts val="400"/>
              </a:spcAft>
              <a:buClr>
                <a:schemeClr val="accent1"/>
              </a:buClr>
              <a:buSzPct val="100000"/>
              <a:buFontTx/>
              <a:buBlip>
                <a:blip r:embed="rId4"/>
              </a:buBlip>
              <a:defRPr sz="1800" kern="1200">
                <a:solidFill>
                  <a:srgbClr val="2F72A5"/>
                </a:solidFill>
                <a:latin typeface="Helvetica"/>
                <a:ea typeface="+mn-ea"/>
                <a:cs typeface="Helvetica"/>
              </a:defRPr>
            </a:lvl2pPr>
            <a:lvl3pPr marL="566928" indent="-182880" algn="l" defTabSz="914400" rtl="0" eaLnBrk="1" latinLnBrk="0" hangingPunct="1">
              <a:lnSpc>
                <a:spcPct val="90000"/>
              </a:lnSpc>
              <a:spcBef>
                <a:spcPts val="200"/>
              </a:spcBef>
              <a:spcAft>
                <a:spcPts val="400"/>
              </a:spcAft>
              <a:buClr>
                <a:schemeClr val="accent1"/>
              </a:buClr>
              <a:buSzPct val="100000"/>
              <a:buFontTx/>
              <a:buBlip>
                <a:blip r:embed="rId4"/>
              </a:buBlip>
              <a:defRPr sz="1400" kern="1200">
                <a:solidFill>
                  <a:srgbClr val="2F72A5"/>
                </a:solidFill>
                <a:latin typeface="Helvetica"/>
                <a:ea typeface="+mn-ea"/>
                <a:cs typeface="Helvetica"/>
              </a:defRPr>
            </a:lvl3pPr>
            <a:lvl4pPr marL="749808" indent="-182880" algn="l" defTabSz="914400" rtl="0" eaLnBrk="1" latinLnBrk="0" hangingPunct="1">
              <a:lnSpc>
                <a:spcPct val="90000"/>
              </a:lnSpc>
              <a:spcBef>
                <a:spcPts val="200"/>
              </a:spcBef>
              <a:spcAft>
                <a:spcPts val="400"/>
              </a:spcAft>
              <a:buClr>
                <a:schemeClr val="accent1"/>
              </a:buClr>
              <a:buSzPct val="100000"/>
              <a:buFontTx/>
              <a:buBlip>
                <a:blip r:embed="rId4"/>
              </a:buBlip>
              <a:defRPr sz="1400" kern="1200">
                <a:solidFill>
                  <a:srgbClr val="2F72A5"/>
                </a:solidFill>
                <a:latin typeface="Helvetica"/>
                <a:ea typeface="+mn-ea"/>
                <a:cs typeface="Helvetica"/>
              </a:defRPr>
            </a:lvl4pPr>
            <a:lvl5pPr marL="932688" indent="-182880" algn="l" defTabSz="914400" rtl="0" eaLnBrk="1" latinLnBrk="0" hangingPunct="1">
              <a:lnSpc>
                <a:spcPct val="90000"/>
              </a:lnSpc>
              <a:spcBef>
                <a:spcPts val="200"/>
              </a:spcBef>
              <a:spcAft>
                <a:spcPts val="400"/>
              </a:spcAft>
              <a:buClr>
                <a:schemeClr val="accent1"/>
              </a:buClr>
              <a:buSzPct val="100000"/>
              <a:buFontTx/>
              <a:buBlip>
                <a:blip r:embed="rId4"/>
              </a:buBlip>
              <a:defRPr sz="1400" kern="1200">
                <a:solidFill>
                  <a:srgbClr val="2F72A5"/>
                </a:solidFill>
                <a:latin typeface="Helvetica"/>
                <a:ea typeface="+mn-ea"/>
                <a:cs typeface="Helvetica"/>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0850" indent="-450850">
              <a:buClr>
                <a:srgbClr val="D67B2E"/>
              </a:buClr>
              <a:buFont typeface="Wingdings" panose="05000000000000000000" pitchFamily="2" charset="2"/>
              <a:buChar char="q"/>
            </a:pPr>
            <a:r>
              <a:rPr lang="en-US" sz="2400" dirty="0"/>
              <a:t>When is the last time you saw a family member that lives outside of your home? </a:t>
            </a:r>
          </a:p>
          <a:p>
            <a:pPr marL="450850" indent="-450850">
              <a:buClr>
                <a:srgbClr val="D67B2E"/>
              </a:buClr>
              <a:buFont typeface="Wingdings" panose="05000000000000000000" pitchFamily="2" charset="2"/>
              <a:buChar char="q"/>
            </a:pPr>
            <a:r>
              <a:rPr lang="en-US" sz="2400" dirty="0"/>
              <a:t>Do most of your family and friends live in the same state as you?</a:t>
            </a:r>
          </a:p>
          <a:p>
            <a:pPr marL="450850" indent="-450850">
              <a:buClr>
                <a:srgbClr val="D67B2E"/>
              </a:buClr>
              <a:buFont typeface="Wingdings" panose="05000000000000000000" pitchFamily="2" charset="2"/>
              <a:buChar char="q"/>
            </a:pPr>
            <a:r>
              <a:rPr lang="en-US" sz="2400" dirty="0"/>
              <a:t>Do you use social media to stay in “the know” of what’s happening with family and friends as opposed to a meet up or phone call?</a:t>
            </a:r>
          </a:p>
          <a:p>
            <a:pPr marL="450850" indent="-450850">
              <a:buClr>
                <a:srgbClr val="D67B2E"/>
              </a:buClr>
              <a:buFont typeface="Wingdings" panose="05000000000000000000" pitchFamily="2" charset="2"/>
              <a:buChar char="q"/>
            </a:pPr>
            <a:r>
              <a:rPr lang="en-US" sz="2400" dirty="0"/>
              <a:t>Are you on your cell phone or computer when in the presence of other people?</a:t>
            </a:r>
          </a:p>
          <a:p>
            <a:pPr marL="450850" indent="-450850">
              <a:buClr>
                <a:srgbClr val="D67B2E"/>
              </a:buClr>
              <a:buFont typeface="Wingdings" panose="05000000000000000000" pitchFamily="2" charset="2"/>
              <a:buChar char="q"/>
            </a:pPr>
            <a:r>
              <a:rPr lang="en-US" sz="2400" dirty="0"/>
              <a:t>When speaking with friends and family does the statement, “we haven’t seen each other in awhile” come up?</a:t>
            </a:r>
          </a:p>
          <a:p>
            <a:pPr marL="450850" indent="-450850">
              <a:buClr>
                <a:srgbClr val="D67B2E"/>
              </a:buClr>
              <a:buFont typeface="Wingdings" panose="05000000000000000000" pitchFamily="2" charset="2"/>
              <a:buChar char="q"/>
            </a:pPr>
            <a:r>
              <a:rPr lang="en-US" sz="2400" dirty="0"/>
              <a:t>Are you excited about connecting with others?</a:t>
            </a:r>
          </a:p>
        </p:txBody>
      </p:sp>
    </p:spTree>
    <p:extLst>
      <p:ext uri="{BB962C8B-B14F-4D97-AF65-F5344CB8AC3E}">
        <p14:creationId xmlns:p14="http://schemas.microsoft.com/office/powerpoint/2010/main" val="3577359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01494-8115-DA48-863E-46ABA40DC677}"/>
              </a:ext>
            </a:extLst>
          </p:cNvPr>
          <p:cNvSpPr>
            <a:spLocks noGrp="1"/>
          </p:cNvSpPr>
          <p:nvPr>
            <p:ph type="ctrTitle"/>
          </p:nvPr>
        </p:nvSpPr>
        <p:spPr/>
        <p:txBody>
          <a:bodyPr vert="horz" lIns="91440" tIns="45720" rIns="91440" bIns="45720" rtlCol="0" anchor="b">
            <a:normAutofit/>
          </a:bodyPr>
          <a:lstStyle/>
          <a:p>
            <a:pPr algn="l"/>
            <a:r>
              <a:rPr lang="en-US" sz="4400" dirty="0">
                <a:solidFill>
                  <a:srgbClr val="D67B2E"/>
                </a:solidFill>
                <a:latin typeface="Helvetica" panose="020B0604020202020204" pitchFamily="34" charset="0"/>
                <a:cs typeface="Helvetica" panose="020B0604020202020204" pitchFamily="34" charset="0"/>
              </a:rPr>
              <a:t>            Connection Challenge</a:t>
            </a:r>
          </a:p>
        </p:txBody>
      </p:sp>
      <p:sp>
        <p:nvSpPr>
          <p:cNvPr id="3" name="Content Placeholder 2">
            <a:extLst>
              <a:ext uri="{FF2B5EF4-FFF2-40B4-BE49-F238E27FC236}">
                <a16:creationId xmlns:a16="http://schemas.microsoft.com/office/drawing/2014/main" id="{197B740B-3DA8-BD42-AACA-E11D47585484}"/>
              </a:ext>
            </a:extLst>
          </p:cNvPr>
          <p:cNvSpPr>
            <a:spLocks noGrp="1"/>
          </p:cNvSpPr>
          <p:nvPr>
            <p:ph type="subTitle" idx="1"/>
          </p:nvPr>
        </p:nvSpPr>
        <p:spPr/>
        <p:txBody>
          <a:bodyPr vert="horz" lIns="91440" tIns="45720" rIns="91440" bIns="45720" rtlCol="0">
            <a:normAutofit/>
          </a:bodyPr>
          <a:lstStyle/>
          <a:p>
            <a:pPr marL="0" indent="0">
              <a:buNone/>
            </a:pPr>
            <a:r>
              <a:rPr lang="en-US" sz="2600" b="1" cap="all" spc="200" dirty="0">
                <a:solidFill>
                  <a:srgbClr val="2F72A5"/>
                </a:solidFill>
                <a:latin typeface="Helvetica" panose="020B0604020202020204" pitchFamily="34" charset="0"/>
                <a:cs typeface="Helvetica" panose="020B0604020202020204" pitchFamily="34" charset="0"/>
              </a:rPr>
              <a:t>Say, “Hello” to one new person each week.</a:t>
            </a:r>
          </a:p>
        </p:txBody>
      </p:sp>
      <p:pic>
        <p:nvPicPr>
          <p:cNvPr id="5" name="Picture 4" descr="https://c1.staticflickr.com/2/1718/26272474520_d3032557d6_h.jpg">
            <a:extLst>
              <a:ext uri="{FF2B5EF4-FFF2-40B4-BE49-F238E27FC236}">
                <a16:creationId xmlns:a16="http://schemas.microsoft.com/office/drawing/2014/main" id="{CE722AD0-1C0B-4483-8DD0-611A32E8875F}"/>
              </a:ext>
            </a:extLst>
          </p:cNvPr>
          <p:cNvPicPr/>
          <p:nvPr/>
        </p:nvPicPr>
        <p:blipFill rotWithShape="1">
          <a:blip r:embed="rId3">
            <a:extLst>
              <a:ext uri="{28A0092B-C50C-407E-A947-70E740481C1C}">
                <a14:useLocalDpi xmlns:a14="http://schemas.microsoft.com/office/drawing/2010/main" val="0"/>
              </a:ext>
            </a:extLst>
          </a:blip>
          <a:srcRect t="8768" r="-1" b="32034"/>
          <a:stretch/>
        </p:blipFill>
        <p:spPr bwMode="auto">
          <a:xfrm>
            <a:off x="1238250" y="1376934"/>
            <a:ext cx="9123045" cy="2071116"/>
          </a:xfrm>
          <a:prstGeom prst="rect">
            <a:avLst/>
          </a:prstGeom>
          <a:noFill/>
        </p:spPr>
      </p:pic>
    </p:spTree>
    <p:extLst>
      <p:ext uri="{BB962C8B-B14F-4D97-AF65-F5344CB8AC3E}">
        <p14:creationId xmlns:p14="http://schemas.microsoft.com/office/powerpoint/2010/main" val="2513423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2AAB9-9B92-E44E-A80B-F4FC4478F3D5}"/>
              </a:ext>
            </a:extLst>
          </p:cNvPr>
          <p:cNvSpPr>
            <a:spLocks noGrp="1"/>
          </p:cNvSpPr>
          <p:nvPr>
            <p:ph type="title"/>
          </p:nvPr>
        </p:nvSpPr>
        <p:spPr/>
        <p:txBody>
          <a:bodyPr>
            <a:normAutofit fontScale="90000"/>
          </a:bodyPr>
          <a:lstStyle/>
          <a:p>
            <a:r>
              <a:rPr lang="en-US" dirty="0"/>
              <a:t>TITLE</a:t>
            </a:r>
          </a:p>
        </p:txBody>
      </p:sp>
      <p:pic>
        <p:nvPicPr>
          <p:cNvPr id="7" name="Picture 6">
            <a:extLst>
              <a:ext uri="{FF2B5EF4-FFF2-40B4-BE49-F238E27FC236}">
                <a16:creationId xmlns:a16="http://schemas.microsoft.com/office/drawing/2014/main" id="{480B8DAC-0A63-374A-A14B-D9C43F002726}"/>
              </a:ext>
            </a:extLst>
          </p:cNvPr>
          <p:cNvPicPr>
            <a:picLocks noChangeAspect="1"/>
          </p:cNvPicPr>
          <p:nvPr/>
        </p:nvPicPr>
        <p:blipFill rotWithShape="1">
          <a:blip r:embed="rId2">
            <a:extLst>
              <a:ext uri="{28A0092B-C50C-407E-A947-70E740481C1C}">
                <a14:useLocalDpi xmlns:a14="http://schemas.microsoft.com/office/drawing/2010/main" val="0"/>
              </a:ext>
            </a:extLst>
          </a:blip>
          <a:srcRect b="10986"/>
          <a:stretch/>
        </p:blipFill>
        <p:spPr>
          <a:xfrm>
            <a:off x="0" y="0"/>
            <a:ext cx="12183084" cy="5693434"/>
          </a:xfrm>
          <a:prstGeom prst="rect">
            <a:avLst/>
          </a:prstGeom>
        </p:spPr>
      </p:pic>
    </p:spTree>
    <p:extLst>
      <p:ext uri="{BB962C8B-B14F-4D97-AF65-F5344CB8AC3E}">
        <p14:creationId xmlns:p14="http://schemas.microsoft.com/office/powerpoint/2010/main" val="3687784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Additional Resources</a:t>
            </a:r>
          </a:p>
        </p:txBody>
      </p:sp>
      <p:sp>
        <p:nvSpPr>
          <p:cNvPr id="10" name="Content Placeholder 2"/>
          <p:cNvSpPr txBox="1">
            <a:spLocks/>
          </p:cNvSpPr>
          <p:nvPr/>
        </p:nvSpPr>
        <p:spPr>
          <a:xfrm>
            <a:off x="1056310" y="1187947"/>
            <a:ext cx="7028444" cy="4421710"/>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Tx/>
              <a:buBlip>
                <a:blip r:embed="rId3"/>
              </a:buBlip>
              <a:defRPr sz="2000" kern="1200">
                <a:solidFill>
                  <a:srgbClr val="2F72A5"/>
                </a:solidFill>
                <a:latin typeface="Helvetica"/>
                <a:ea typeface="+mn-ea"/>
                <a:cs typeface="Helvetica"/>
              </a:defRPr>
            </a:lvl1pPr>
            <a:lvl2pPr marL="384048" indent="-182880" algn="l" defTabSz="914400" rtl="0" eaLnBrk="1" latinLnBrk="0" hangingPunct="1">
              <a:lnSpc>
                <a:spcPct val="90000"/>
              </a:lnSpc>
              <a:spcBef>
                <a:spcPts val="200"/>
              </a:spcBef>
              <a:spcAft>
                <a:spcPts val="400"/>
              </a:spcAft>
              <a:buClr>
                <a:schemeClr val="accent1"/>
              </a:buClr>
              <a:buSzPct val="100000"/>
              <a:buFontTx/>
              <a:buBlip>
                <a:blip r:embed="rId3"/>
              </a:buBlip>
              <a:defRPr sz="1800" kern="1200">
                <a:solidFill>
                  <a:srgbClr val="2F72A5"/>
                </a:solidFill>
                <a:latin typeface="Helvetica"/>
                <a:ea typeface="+mn-ea"/>
                <a:cs typeface="Helvetica"/>
              </a:defRPr>
            </a:lvl2pPr>
            <a:lvl3pPr marL="566928" indent="-182880" algn="l" defTabSz="914400" rtl="0" eaLnBrk="1" latinLnBrk="0" hangingPunct="1">
              <a:lnSpc>
                <a:spcPct val="90000"/>
              </a:lnSpc>
              <a:spcBef>
                <a:spcPts val="200"/>
              </a:spcBef>
              <a:spcAft>
                <a:spcPts val="400"/>
              </a:spcAft>
              <a:buClr>
                <a:schemeClr val="accent1"/>
              </a:buClr>
              <a:buSzPct val="100000"/>
              <a:buFontTx/>
              <a:buBlip>
                <a:blip r:embed="rId3"/>
              </a:buBlip>
              <a:defRPr sz="1400" kern="1200">
                <a:solidFill>
                  <a:srgbClr val="2F72A5"/>
                </a:solidFill>
                <a:latin typeface="Helvetica"/>
                <a:ea typeface="+mn-ea"/>
                <a:cs typeface="Helvetica"/>
              </a:defRPr>
            </a:lvl3pPr>
            <a:lvl4pPr marL="749808" indent="-182880" algn="l" defTabSz="914400" rtl="0" eaLnBrk="1" latinLnBrk="0" hangingPunct="1">
              <a:lnSpc>
                <a:spcPct val="90000"/>
              </a:lnSpc>
              <a:spcBef>
                <a:spcPts val="200"/>
              </a:spcBef>
              <a:spcAft>
                <a:spcPts val="400"/>
              </a:spcAft>
              <a:buClr>
                <a:schemeClr val="accent1"/>
              </a:buClr>
              <a:buSzPct val="100000"/>
              <a:buFontTx/>
              <a:buBlip>
                <a:blip r:embed="rId3"/>
              </a:buBlip>
              <a:defRPr sz="1400" kern="1200">
                <a:solidFill>
                  <a:srgbClr val="2F72A5"/>
                </a:solidFill>
                <a:latin typeface="Helvetica"/>
                <a:ea typeface="+mn-ea"/>
                <a:cs typeface="Helvetica"/>
              </a:defRPr>
            </a:lvl4pPr>
            <a:lvl5pPr marL="932688" indent="-182880" algn="l" defTabSz="914400" rtl="0" eaLnBrk="1" latinLnBrk="0" hangingPunct="1">
              <a:lnSpc>
                <a:spcPct val="90000"/>
              </a:lnSpc>
              <a:spcBef>
                <a:spcPts val="200"/>
              </a:spcBef>
              <a:spcAft>
                <a:spcPts val="400"/>
              </a:spcAft>
              <a:buClr>
                <a:schemeClr val="accent1"/>
              </a:buClr>
              <a:buSzPct val="100000"/>
              <a:buFontTx/>
              <a:buBlip>
                <a:blip r:embed="rId3"/>
              </a:buBlip>
              <a:defRPr sz="1400" kern="1200">
                <a:solidFill>
                  <a:srgbClr val="2F72A5"/>
                </a:solidFill>
                <a:latin typeface="Helvetica"/>
                <a:ea typeface="+mn-ea"/>
                <a:cs typeface="Helvetica"/>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Clr>
                <a:srgbClr val="99CB38"/>
              </a:buClr>
              <a:buFontTx/>
              <a:buNone/>
            </a:pPr>
            <a:endParaRPr lang="en-US" sz="2600" dirty="0"/>
          </a:p>
        </p:txBody>
      </p:sp>
      <p:sp>
        <p:nvSpPr>
          <p:cNvPr id="15" name="Content Placeholder 2"/>
          <p:cNvSpPr txBox="1">
            <a:spLocks/>
          </p:cNvSpPr>
          <p:nvPr/>
        </p:nvSpPr>
        <p:spPr>
          <a:xfrm>
            <a:off x="4766181" y="2227384"/>
            <a:ext cx="5979974" cy="3425601"/>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Tx/>
              <a:buBlip>
                <a:blip r:embed="rId3"/>
              </a:buBlip>
              <a:defRPr sz="2000" kern="1200">
                <a:solidFill>
                  <a:srgbClr val="2F72A5"/>
                </a:solidFill>
                <a:latin typeface="Helvetica"/>
                <a:ea typeface="+mn-ea"/>
                <a:cs typeface="Helvetica"/>
              </a:defRPr>
            </a:lvl1pPr>
            <a:lvl2pPr marL="384048" indent="-182880" algn="l" defTabSz="914400" rtl="0" eaLnBrk="1" latinLnBrk="0" hangingPunct="1">
              <a:lnSpc>
                <a:spcPct val="90000"/>
              </a:lnSpc>
              <a:spcBef>
                <a:spcPts val="200"/>
              </a:spcBef>
              <a:spcAft>
                <a:spcPts val="400"/>
              </a:spcAft>
              <a:buClr>
                <a:schemeClr val="accent1"/>
              </a:buClr>
              <a:buSzPct val="100000"/>
              <a:buFontTx/>
              <a:buBlip>
                <a:blip r:embed="rId3"/>
              </a:buBlip>
              <a:defRPr sz="1800" kern="1200">
                <a:solidFill>
                  <a:srgbClr val="2F72A5"/>
                </a:solidFill>
                <a:latin typeface="Helvetica"/>
                <a:ea typeface="+mn-ea"/>
                <a:cs typeface="Helvetica"/>
              </a:defRPr>
            </a:lvl2pPr>
            <a:lvl3pPr marL="566928" indent="-182880" algn="l" defTabSz="914400" rtl="0" eaLnBrk="1" latinLnBrk="0" hangingPunct="1">
              <a:lnSpc>
                <a:spcPct val="90000"/>
              </a:lnSpc>
              <a:spcBef>
                <a:spcPts val="200"/>
              </a:spcBef>
              <a:spcAft>
                <a:spcPts val="400"/>
              </a:spcAft>
              <a:buClr>
                <a:schemeClr val="accent1"/>
              </a:buClr>
              <a:buSzPct val="100000"/>
              <a:buFontTx/>
              <a:buBlip>
                <a:blip r:embed="rId3"/>
              </a:buBlip>
              <a:defRPr sz="1400" kern="1200">
                <a:solidFill>
                  <a:srgbClr val="2F72A5"/>
                </a:solidFill>
                <a:latin typeface="Helvetica"/>
                <a:ea typeface="+mn-ea"/>
                <a:cs typeface="Helvetica"/>
              </a:defRPr>
            </a:lvl3pPr>
            <a:lvl4pPr marL="749808" indent="-182880" algn="l" defTabSz="914400" rtl="0" eaLnBrk="1" latinLnBrk="0" hangingPunct="1">
              <a:lnSpc>
                <a:spcPct val="90000"/>
              </a:lnSpc>
              <a:spcBef>
                <a:spcPts val="200"/>
              </a:spcBef>
              <a:spcAft>
                <a:spcPts val="400"/>
              </a:spcAft>
              <a:buClr>
                <a:schemeClr val="accent1"/>
              </a:buClr>
              <a:buSzPct val="100000"/>
              <a:buFontTx/>
              <a:buBlip>
                <a:blip r:embed="rId3"/>
              </a:buBlip>
              <a:defRPr sz="1400" kern="1200">
                <a:solidFill>
                  <a:srgbClr val="2F72A5"/>
                </a:solidFill>
                <a:latin typeface="Helvetica"/>
                <a:ea typeface="+mn-ea"/>
                <a:cs typeface="Helvetica"/>
              </a:defRPr>
            </a:lvl4pPr>
            <a:lvl5pPr marL="932688" indent="-182880" algn="l" defTabSz="914400" rtl="0" eaLnBrk="1" latinLnBrk="0" hangingPunct="1">
              <a:lnSpc>
                <a:spcPct val="90000"/>
              </a:lnSpc>
              <a:spcBef>
                <a:spcPts val="200"/>
              </a:spcBef>
              <a:spcAft>
                <a:spcPts val="400"/>
              </a:spcAft>
              <a:buClr>
                <a:schemeClr val="accent1"/>
              </a:buClr>
              <a:buSzPct val="100000"/>
              <a:buFontTx/>
              <a:buBlip>
                <a:blip r:embed="rId3"/>
              </a:buBlip>
              <a:defRPr sz="1400" kern="1200">
                <a:solidFill>
                  <a:srgbClr val="2F72A5"/>
                </a:solidFill>
                <a:latin typeface="Helvetica"/>
                <a:ea typeface="+mn-ea"/>
                <a:cs typeface="Helvetica"/>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Clr>
                <a:srgbClr val="99CB38"/>
              </a:buClr>
              <a:buFontTx/>
              <a:buNone/>
            </a:pPr>
            <a:endParaRPr lang="en-US" sz="2800" dirty="0"/>
          </a:p>
          <a:p>
            <a:pPr marL="450850" indent="-450850">
              <a:buClr>
                <a:srgbClr val="99CB38"/>
              </a:buClr>
            </a:pPr>
            <a:endParaRPr lang="en-US" sz="2600" dirty="0"/>
          </a:p>
        </p:txBody>
      </p:sp>
      <p:sp>
        <p:nvSpPr>
          <p:cNvPr id="2" name="Rectangle 1">
            <a:extLst>
              <a:ext uri="{FF2B5EF4-FFF2-40B4-BE49-F238E27FC236}">
                <a16:creationId xmlns:a16="http://schemas.microsoft.com/office/drawing/2014/main" id="{EEF4AAEE-0168-4C27-9ECE-1A168C0BDD75}"/>
              </a:ext>
            </a:extLst>
          </p:cNvPr>
          <p:cNvSpPr/>
          <p:nvPr/>
        </p:nvSpPr>
        <p:spPr>
          <a:xfrm>
            <a:off x="4407108" y="445430"/>
            <a:ext cx="7450112" cy="923330"/>
          </a:xfrm>
          <a:prstGeom prst="rect">
            <a:avLst/>
          </a:prstGeom>
        </p:spPr>
        <p:txBody>
          <a:bodyPr wrap="square">
            <a:spAutoFit/>
          </a:bodyPr>
          <a:lstStyle/>
          <a:p>
            <a:endParaRPr lang="en-US" dirty="0">
              <a:solidFill>
                <a:prstClr val="black"/>
              </a:solidFill>
              <a:latin typeface="Calibri"/>
            </a:endParaRPr>
          </a:p>
          <a:p>
            <a:endParaRPr lang="en-US" dirty="0">
              <a:solidFill>
                <a:prstClr val="black"/>
              </a:solidFill>
              <a:latin typeface="Calibri"/>
            </a:endParaRPr>
          </a:p>
          <a:p>
            <a:endParaRPr lang="en-US" dirty="0">
              <a:solidFill>
                <a:prstClr val="black"/>
              </a:solidFill>
              <a:latin typeface="Calibri"/>
            </a:endParaRPr>
          </a:p>
        </p:txBody>
      </p:sp>
      <p:sp>
        <p:nvSpPr>
          <p:cNvPr id="3" name="Rectangle 2">
            <a:extLst>
              <a:ext uri="{FF2B5EF4-FFF2-40B4-BE49-F238E27FC236}">
                <a16:creationId xmlns:a16="http://schemas.microsoft.com/office/drawing/2014/main" id="{9D539D21-79F0-0A4C-8FA9-2898932A8442}"/>
              </a:ext>
            </a:extLst>
          </p:cNvPr>
          <p:cNvSpPr/>
          <p:nvPr/>
        </p:nvSpPr>
        <p:spPr>
          <a:xfrm>
            <a:off x="5406495" y="1105722"/>
            <a:ext cx="6087225" cy="2893100"/>
          </a:xfrm>
          <a:prstGeom prst="rect">
            <a:avLst/>
          </a:prstGeom>
        </p:spPr>
        <p:txBody>
          <a:bodyPr wrap="square">
            <a:spAutoFit/>
          </a:bodyPr>
          <a:lstStyle/>
          <a:p>
            <a:pPr marL="457200" indent="-457200">
              <a:buBlip>
                <a:blip r:embed="rId4"/>
              </a:buBlip>
            </a:pPr>
            <a:r>
              <a:rPr lang="en-US" sz="2600" dirty="0">
                <a:solidFill>
                  <a:srgbClr val="2F72A5"/>
                </a:solidFill>
                <a:latin typeface="Helvetica" pitchFamily="2" charset="0"/>
                <a:ea typeface="Calibri" panose="020F0502020204030204" pitchFamily="34" charset="0"/>
                <a:cs typeface="Times New Roman" panose="02020603050405020304" pitchFamily="18" charset="0"/>
                <a:hlinkClick r:id="rId5"/>
              </a:rPr>
              <a:t>Hey Friend: 100 Ways to Connect with 100 People in 100 Days </a:t>
            </a:r>
            <a:endParaRPr lang="en-US" sz="2600" dirty="0">
              <a:solidFill>
                <a:srgbClr val="2F72A5"/>
              </a:solidFill>
              <a:latin typeface="Helvetica" pitchFamily="2" charset="0"/>
              <a:ea typeface="Calibri" panose="020F0502020204030204" pitchFamily="34" charset="0"/>
              <a:cs typeface="Times New Roman" panose="02020603050405020304" pitchFamily="18" charset="0"/>
            </a:endParaRPr>
          </a:p>
          <a:p>
            <a:pPr marL="457200" indent="-457200">
              <a:buBlip>
                <a:blip r:embed="rId4"/>
              </a:buBlip>
            </a:pPr>
            <a:r>
              <a:rPr lang="en-US" sz="2600" dirty="0">
                <a:solidFill>
                  <a:srgbClr val="2F72A5"/>
                </a:solidFill>
                <a:latin typeface="Helvetica" pitchFamily="2" charset="0"/>
                <a:ea typeface="Calibri" panose="020F0502020204030204" pitchFamily="34" charset="0"/>
                <a:cs typeface="Times New Roman" panose="02020603050405020304" pitchFamily="18" charset="0"/>
                <a:hlinkClick r:id="rId6"/>
              </a:rPr>
              <a:t>Stanford Social Innovation Review</a:t>
            </a:r>
          </a:p>
          <a:p>
            <a:r>
              <a:rPr lang="en-US" sz="2600" dirty="0">
                <a:solidFill>
                  <a:srgbClr val="2F72A5"/>
                </a:solidFill>
                <a:latin typeface="Helvetica" pitchFamily="2" charset="0"/>
                <a:ea typeface="Calibri" panose="020F0502020204030204" pitchFamily="34" charset="0"/>
                <a:cs typeface="Times New Roman" panose="02020603050405020304" pitchFamily="18" charset="0"/>
                <a:hlinkClick r:id="rId6"/>
              </a:rPr>
              <a:t> </a:t>
            </a:r>
            <a:endParaRPr lang="en-US" sz="2600" dirty="0">
              <a:solidFill>
                <a:srgbClr val="2F72A5"/>
              </a:solidFill>
              <a:latin typeface="Helvetica" pitchFamily="2" charset="0"/>
              <a:ea typeface="Calibri" panose="020F0502020204030204" pitchFamily="34" charset="0"/>
              <a:cs typeface="Times New Roman" panose="02020603050405020304" pitchFamily="18" charset="0"/>
            </a:endParaRPr>
          </a:p>
          <a:p>
            <a:r>
              <a:rPr lang="en-US" sz="2600" b="1" dirty="0">
                <a:solidFill>
                  <a:srgbClr val="2F72A5"/>
                </a:solidFill>
                <a:latin typeface="Helvetica" pitchFamily="2" charset="0"/>
                <a:ea typeface="Calibri" panose="020F0502020204030204" pitchFamily="34" charset="0"/>
                <a:cs typeface="Times New Roman" panose="02020603050405020304" pitchFamily="18" charset="0"/>
              </a:rPr>
              <a:t>Books</a:t>
            </a:r>
          </a:p>
          <a:p>
            <a:pPr marL="457200" indent="-457200">
              <a:buBlip>
                <a:blip r:embed="rId4"/>
              </a:buBlip>
            </a:pPr>
            <a:r>
              <a:rPr lang="en-US" sz="2600" u="sng" dirty="0">
                <a:solidFill>
                  <a:srgbClr val="2F72A5"/>
                </a:solidFill>
                <a:latin typeface="Helvetica" pitchFamily="2" charset="0"/>
                <a:ea typeface="Calibri" panose="020F0502020204030204" pitchFamily="34" charset="0"/>
                <a:cs typeface="Times New Roman" panose="02020603050405020304" pitchFamily="18" charset="0"/>
              </a:rPr>
              <a:t>Never Eat Alone </a:t>
            </a:r>
            <a:r>
              <a:rPr lang="en-US" sz="2600" dirty="0">
                <a:solidFill>
                  <a:srgbClr val="2F72A5"/>
                </a:solidFill>
                <a:latin typeface="Helvetica" pitchFamily="2" charset="0"/>
                <a:ea typeface="Calibri" panose="020F0502020204030204" pitchFamily="34" charset="0"/>
                <a:cs typeface="Times New Roman" panose="02020603050405020304" pitchFamily="18" charset="0"/>
              </a:rPr>
              <a:t>by Keith </a:t>
            </a:r>
            <a:r>
              <a:rPr lang="en-US" sz="2600" dirty="0" err="1">
                <a:solidFill>
                  <a:srgbClr val="2F72A5"/>
                </a:solidFill>
                <a:latin typeface="Helvetica" pitchFamily="2" charset="0"/>
                <a:ea typeface="Calibri" panose="020F0502020204030204" pitchFamily="34" charset="0"/>
                <a:cs typeface="Times New Roman" panose="02020603050405020304" pitchFamily="18" charset="0"/>
              </a:rPr>
              <a:t>Ferrazi</a:t>
            </a:r>
            <a:r>
              <a:rPr lang="en-US" sz="2600" dirty="0">
                <a:solidFill>
                  <a:srgbClr val="2F72A5"/>
                </a:solidFill>
                <a:latin typeface="Helvetica" pitchFamily="2" charset="0"/>
                <a:ea typeface="Calibri" panose="020F0502020204030204" pitchFamily="34" charset="0"/>
                <a:cs typeface="Times New Roman" panose="02020603050405020304" pitchFamily="18" charset="0"/>
              </a:rPr>
              <a:t> </a:t>
            </a:r>
          </a:p>
          <a:p>
            <a:pPr marL="457200" indent="-457200">
              <a:buBlip>
                <a:blip r:embed="rId4"/>
              </a:buBlip>
            </a:pPr>
            <a:r>
              <a:rPr lang="en-US" sz="2600" u="sng" dirty="0">
                <a:solidFill>
                  <a:srgbClr val="2F72A5"/>
                </a:solidFill>
                <a:latin typeface="Helvetica" pitchFamily="2" charset="0"/>
                <a:ea typeface="Calibri" panose="020F0502020204030204" pitchFamily="34" charset="0"/>
                <a:cs typeface="Times New Roman" panose="02020603050405020304" pitchFamily="18" charset="0"/>
              </a:rPr>
              <a:t>Symptoms of Being</a:t>
            </a:r>
            <a:r>
              <a:rPr lang="en-US" sz="2600" dirty="0">
                <a:solidFill>
                  <a:srgbClr val="2F72A5"/>
                </a:solidFill>
                <a:latin typeface="Helvetica" pitchFamily="2" charset="0"/>
                <a:ea typeface="Calibri" panose="020F0502020204030204" pitchFamily="34" charset="0"/>
                <a:cs typeface="Times New Roman" panose="02020603050405020304" pitchFamily="18" charset="0"/>
              </a:rPr>
              <a:t> by Jeff Garvin</a:t>
            </a:r>
            <a:endParaRPr lang="en-US" sz="2600" u="sng" dirty="0">
              <a:solidFill>
                <a:srgbClr val="2F72A5"/>
              </a:solidFill>
              <a:latin typeface="Helvetica" pitchFamily="2"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9A8185D-54B1-2E4D-BB9A-0A21537C87EB}"/>
              </a:ext>
            </a:extLst>
          </p:cNvPr>
          <p:cNvPicPr>
            <a:picLocks noChangeAspect="1"/>
          </p:cNvPicPr>
          <p:nvPr/>
        </p:nvPicPr>
        <p:blipFill>
          <a:blip r:embed="rId7"/>
          <a:stretch>
            <a:fillRect/>
          </a:stretch>
        </p:blipFill>
        <p:spPr>
          <a:xfrm>
            <a:off x="860972" y="943052"/>
            <a:ext cx="4238338" cy="2818331"/>
          </a:xfrm>
          <a:prstGeom prst="rect">
            <a:avLst/>
          </a:prstGeom>
        </p:spPr>
      </p:pic>
    </p:spTree>
    <p:extLst>
      <p:ext uri="{BB962C8B-B14F-4D97-AF65-F5344CB8AC3E}">
        <p14:creationId xmlns:p14="http://schemas.microsoft.com/office/powerpoint/2010/main" val="1545904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1066800" y="472440"/>
            <a:ext cx="10058400" cy="3566160"/>
          </a:xfrm>
        </p:spPr>
        <p:txBody>
          <a:bodyPr>
            <a:normAutofit fontScale="90000"/>
          </a:bodyPr>
          <a:lstStyle/>
          <a:p>
            <a:pPr>
              <a:lnSpc>
                <a:spcPct val="100000"/>
              </a:lnSpc>
            </a:pPr>
            <a:br>
              <a:rPr lang="en-US" sz="4400" dirty="0"/>
            </a:br>
            <a:br>
              <a:rPr lang="en-US" sz="4400" dirty="0"/>
            </a:br>
            <a:br>
              <a:rPr lang="en-US" sz="4400" dirty="0"/>
            </a:br>
            <a:br>
              <a:rPr lang="en-US" sz="4400" dirty="0"/>
            </a:br>
            <a:br>
              <a:rPr lang="en-US" sz="4400" dirty="0"/>
            </a:br>
            <a:br>
              <a:rPr lang="en-US" sz="4400" dirty="0"/>
            </a:br>
            <a:br>
              <a:rPr lang="en-US" sz="4400" dirty="0"/>
            </a:br>
            <a:br>
              <a:rPr lang="en-US" sz="4400" dirty="0"/>
            </a:br>
            <a:r>
              <a:rPr lang="en-US" sz="4400" dirty="0">
                <a:solidFill>
                  <a:srgbClr val="D67B2E"/>
                </a:solidFill>
              </a:rPr>
              <a:t>    Thank you for your time and attention!</a:t>
            </a:r>
            <a:br>
              <a:rPr lang="en-US" sz="4400" dirty="0">
                <a:solidFill>
                  <a:srgbClr val="D67B2E"/>
                </a:solidFill>
              </a:rPr>
            </a:br>
            <a:r>
              <a:rPr lang="en-US" sz="4400" dirty="0">
                <a:solidFill>
                  <a:srgbClr val="D67B2E"/>
                </a:solidFill>
              </a:rPr>
              <a:t>Contact the EAP:</a:t>
            </a:r>
            <a:br>
              <a:rPr lang="en-US" sz="4400" dirty="0">
                <a:solidFill>
                  <a:srgbClr val="D67B2E"/>
                </a:solidFill>
              </a:rPr>
            </a:br>
            <a:r>
              <a:rPr lang="en-US" sz="4400" dirty="0">
                <a:solidFill>
                  <a:srgbClr val="D67B2E"/>
                </a:solidFill>
              </a:rPr>
              <a:t>uprisehealth.com/members </a:t>
            </a:r>
          </a:p>
        </p:txBody>
      </p:sp>
    </p:spTree>
    <p:extLst>
      <p:ext uri="{BB962C8B-B14F-4D97-AF65-F5344CB8AC3E}">
        <p14:creationId xmlns:p14="http://schemas.microsoft.com/office/powerpoint/2010/main" val="3833869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66800" y="169953"/>
            <a:ext cx="10058400" cy="690370"/>
          </a:xfrm>
        </p:spPr>
        <p:txBody>
          <a:bodyPr>
            <a:normAutofit/>
          </a:bodyPr>
          <a:lstStyle/>
          <a:p>
            <a:r>
              <a:rPr lang="en-US" sz="4400" dirty="0">
                <a:solidFill>
                  <a:srgbClr val="D67B2E"/>
                </a:solidFill>
              </a:rPr>
              <a:t>Objectives</a:t>
            </a:r>
          </a:p>
        </p:txBody>
      </p:sp>
      <p:sp>
        <p:nvSpPr>
          <p:cNvPr id="3" name="Content Placeholder 2"/>
          <p:cNvSpPr>
            <a:spLocks noGrp="1"/>
          </p:cNvSpPr>
          <p:nvPr>
            <p:ph idx="1"/>
          </p:nvPr>
        </p:nvSpPr>
        <p:spPr>
          <a:xfrm>
            <a:off x="455650" y="1034317"/>
            <a:ext cx="10058400" cy="4117567"/>
          </a:xfrm>
          <a:prstGeom prst="rect">
            <a:avLst/>
          </a:prstGeom>
        </p:spPr>
        <p:txBody>
          <a:bodyPr>
            <a:normAutofit fontScale="85000" lnSpcReduction="20000"/>
          </a:bodyPr>
          <a:lstStyle/>
          <a:p>
            <a:pPr marL="0" indent="0">
              <a:lnSpc>
                <a:spcPct val="120000"/>
              </a:lnSpc>
              <a:buNone/>
            </a:pPr>
            <a:endParaRPr lang="en-US" sz="2600" dirty="0"/>
          </a:p>
          <a:p>
            <a:pPr marL="450850" indent="-450850">
              <a:lnSpc>
                <a:spcPct val="120000"/>
              </a:lnSpc>
            </a:pPr>
            <a:r>
              <a:rPr lang="en-US" sz="2600" dirty="0"/>
              <a:t>Define community &amp; connection</a:t>
            </a:r>
          </a:p>
          <a:p>
            <a:pPr marL="450850" indent="-450850">
              <a:lnSpc>
                <a:spcPct val="120000"/>
              </a:lnSpc>
              <a:buBlip>
                <a:blip r:embed="rId3"/>
              </a:buBlip>
            </a:pPr>
            <a:r>
              <a:rPr lang="en-US" sz="2600" dirty="0"/>
              <a:t>Discuss disconnection from others</a:t>
            </a:r>
          </a:p>
          <a:p>
            <a:pPr marL="450850" indent="-450850">
              <a:lnSpc>
                <a:spcPct val="120000"/>
              </a:lnSpc>
            </a:pPr>
            <a:r>
              <a:rPr lang="en-US" sz="2600" dirty="0"/>
              <a:t>Downsides of not being healthily connected</a:t>
            </a:r>
          </a:p>
          <a:p>
            <a:pPr marL="450850" indent="-450850">
              <a:lnSpc>
                <a:spcPct val="120000"/>
              </a:lnSpc>
            </a:pPr>
            <a:r>
              <a:rPr lang="en-US" sz="2600" dirty="0"/>
              <a:t>Ways to reconnect during busy lives</a:t>
            </a:r>
          </a:p>
          <a:p>
            <a:pPr marL="450850" indent="-450850">
              <a:lnSpc>
                <a:spcPct val="120000"/>
              </a:lnSpc>
            </a:pPr>
            <a:r>
              <a:rPr lang="en-US" sz="2600" dirty="0"/>
              <a:t>How to rebuild community</a:t>
            </a:r>
          </a:p>
          <a:p>
            <a:pPr marL="450850" indent="-450850">
              <a:lnSpc>
                <a:spcPct val="120000"/>
              </a:lnSpc>
            </a:pPr>
            <a:r>
              <a:rPr lang="en-US" sz="2600" dirty="0"/>
              <a:t>The challenges of connection</a:t>
            </a:r>
          </a:p>
          <a:p>
            <a:pPr marL="450850" indent="-450850">
              <a:lnSpc>
                <a:spcPct val="120000"/>
              </a:lnSpc>
            </a:pPr>
            <a:r>
              <a:rPr lang="en-US" sz="2600" dirty="0"/>
              <a:t>Additional resources</a:t>
            </a:r>
          </a:p>
          <a:p>
            <a:pPr marL="450850" indent="-450850">
              <a:lnSpc>
                <a:spcPct val="120000"/>
              </a:lnSpc>
              <a:buBlip>
                <a:blip r:embed="rId3"/>
              </a:buBlip>
            </a:pPr>
            <a:endParaRPr lang="en-US" sz="26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6516" y="1982925"/>
            <a:ext cx="4363013" cy="2892149"/>
          </a:xfrm>
          <a:prstGeom prst="rect">
            <a:avLst/>
          </a:prstGeom>
        </p:spPr>
      </p:pic>
    </p:spTree>
    <p:extLst>
      <p:ext uri="{BB962C8B-B14F-4D97-AF65-F5344CB8AC3E}">
        <p14:creationId xmlns:p14="http://schemas.microsoft.com/office/powerpoint/2010/main" val="2242064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54236"/>
            <a:ext cx="12192000" cy="864627"/>
          </a:xfrm>
        </p:spPr>
        <p:txBody>
          <a:bodyPr vert="horz" lIns="91440" tIns="45720" rIns="91440" bIns="45720" rtlCol="0" anchor="b">
            <a:normAutofit/>
          </a:bodyPr>
          <a:lstStyle/>
          <a:p>
            <a:pPr>
              <a:lnSpc>
                <a:spcPct val="100000"/>
              </a:lnSpc>
            </a:pPr>
            <a:r>
              <a:rPr lang="en-US" sz="4400" dirty="0">
                <a:latin typeface="Helvetica" panose="020B0604020202020204" pitchFamily="34" charset="0"/>
                <a:cs typeface="Helvetica" panose="020B0604020202020204" pitchFamily="34" charset="0"/>
              </a:rPr>
              <a:t> </a:t>
            </a:r>
            <a:r>
              <a:rPr lang="en-US" sz="4000" dirty="0">
                <a:latin typeface="Helvetica" panose="020B0604020202020204" pitchFamily="34" charset="0"/>
                <a:cs typeface="Helvetica" panose="020B0604020202020204" pitchFamily="34" charset="0"/>
              </a:rPr>
              <a:t>What is Connection?</a:t>
            </a:r>
          </a:p>
        </p:txBody>
      </p:sp>
      <p:pic>
        <p:nvPicPr>
          <p:cNvPr id="1026" name="Picture 2" descr="Diversity and Inclusion&amp;#39;: Understanding buzzwords and moving beyond them  toward innovation - ABA for Law Stud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3253" y="1376065"/>
            <a:ext cx="7299325" cy="4105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786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0"/>
            <a:ext cx="10058400" cy="1450757"/>
          </a:xfrm>
        </p:spPr>
        <p:txBody>
          <a:bodyPr>
            <a:normAutofit/>
          </a:bodyPr>
          <a:lstStyle/>
          <a:p>
            <a:r>
              <a:rPr lang="en-US" sz="4400" dirty="0">
                <a:solidFill>
                  <a:srgbClr val="D67B2E"/>
                </a:solidFill>
              </a:rPr>
              <a:t>What is Community?</a:t>
            </a:r>
          </a:p>
        </p:txBody>
      </p:sp>
      <p:sp>
        <p:nvSpPr>
          <p:cNvPr id="5" name="Content Placeholder 4">
            <a:extLst>
              <a:ext uri="{FF2B5EF4-FFF2-40B4-BE49-F238E27FC236}">
                <a16:creationId xmlns:a16="http://schemas.microsoft.com/office/drawing/2014/main" id="{09045BA8-A07A-D344-9948-D5C08B3388AF}"/>
              </a:ext>
            </a:extLst>
          </p:cNvPr>
          <p:cNvSpPr>
            <a:spLocks noGrp="1"/>
          </p:cNvSpPr>
          <p:nvPr>
            <p:ph idx="1"/>
          </p:nvPr>
        </p:nvSpPr>
        <p:spPr>
          <a:xfrm>
            <a:off x="6730474" y="1856701"/>
            <a:ext cx="5461526" cy="3675491"/>
          </a:xfrm>
        </p:spPr>
        <p:txBody>
          <a:bodyPr/>
          <a:lstStyle/>
          <a:p>
            <a:pPr marL="450850" indent="-450850"/>
            <a:r>
              <a:rPr lang="en-US" sz="2600" dirty="0"/>
              <a:t>It’s about people</a:t>
            </a:r>
          </a:p>
          <a:p>
            <a:pPr marL="450850" indent="-450850"/>
            <a:r>
              <a:rPr lang="en-US" sz="2600" dirty="0"/>
              <a:t>Caring &amp; kindness</a:t>
            </a:r>
          </a:p>
          <a:p>
            <a:pPr marL="450850" indent="-450850"/>
            <a:r>
              <a:rPr lang="en-US" sz="2600" dirty="0"/>
              <a:t>We belong to many communities</a:t>
            </a:r>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991" y="1591255"/>
            <a:ext cx="6206327" cy="3675490"/>
          </a:xfrm>
          <a:prstGeom prst="rect">
            <a:avLst/>
          </a:prstGeom>
        </p:spPr>
      </p:pic>
    </p:spTree>
    <p:extLst>
      <p:ext uri="{BB962C8B-B14F-4D97-AF65-F5344CB8AC3E}">
        <p14:creationId xmlns:p14="http://schemas.microsoft.com/office/powerpoint/2010/main" val="2124853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b">
            <a:normAutofit fontScale="90000"/>
          </a:bodyPr>
          <a:lstStyle/>
          <a:p>
            <a:pPr algn="l"/>
            <a:r>
              <a:rPr lang="en-US" sz="4400" dirty="0">
                <a:solidFill>
                  <a:srgbClr val="D67B2E"/>
                </a:solidFill>
                <a:latin typeface="Helvetica" panose="020B0604020202020204" pitchFamily="34" charset="0"/>
                <a:cs typeface="Helvetica" panose="020B0604020202020204" pitchFamily="34" charset="0"/>
              </a:rPr>
              <a:t>Why We Are Disconnected</a:t>
            </a:r>
          </a:p>
        </p:txBody>
      </p:sp>
      <p:sp>
        <p:nvSpPr>
          <p:cNvPr id="5" name="Content Placeholder 4">
            <a:extLst>
              <a:ext uri="{FF2B5EF4-FFF2-40B4-BE49-F238E27FC236}">
                <a16:creationId xmlns:a16="http://schemas.microsoft.com/office/drawing/2014/main" id="{09045BA8-A07A-D344-9948-D5C08B3388AF}"/>
              </a:ext>
            </a:extLst>
          </p:cNvPr>
          <p:cNvSpPr>
            <a:spLocks noGrp="1"/>
          </p:cNvSpPr>
          <p:nvPr>
            <p:ph idx="1"/>
          </p:nvPr>
        </p:nvSpPr>
        <p:spPr>
          <a:xfrm>
            <a:off x="5242560" y="2085703"/>
            <a:ext cx="6492240" cy="5257800"/>
          </a:xfrm>
        </p:spPr>
        <p:txBody>
          <a:bodyPr vert="horz" lIns="0" tIns="45720" rIns="0" bIns="45720" rtlCol="0">
            <a:normAutofit/>
          </a:bodyPr>
          <a:lstStyle/>
          <a:p>
            <a:pPr marL="450850" indent="-450850">
              <a:lnSpc>
                <a:spcPct val="100000"/>
              </a:lnSpc>
              <a:buFont typeface="Calibri" panose="020F0502020204030204" pitchFamily="34" charset="0"/>
            </a:pPr>
            <a:r>
              <a:rPr lang="en-US" sz="2600" dirty="0">
                <a:latin typeface="Helvetica" panose="020B0604020202020204" pitchFamily="34" charset="0"/>
                <a:cs typeface="Helvetica" panose="020B0604020202020204" pitchFamily="34" charset="0"/>
              </a:rPr>
              <a:t>Background</a:t>
            </a:r>
          </a:p>
          <a:p>
            <a:pPr marL="450850" indent="-450850">
              <a:lnSpc>
                <a:spcPct val="100000"/>
              </a:lnSpc>
              <a:buFont typeface="Calibri" panose="020F0502020204030204" pitchFamily="34" charset="0"/>
            </a:pPr>
            <a:r>
              <a:rPr lang="en-US" sz="2600" dirty="0">
                <a:latin typeface="Helvetica" panose="020B0604020202020204" pitchFamily="34" charset="0"/>
                <a:cs typeface="Helvetica" panose="020B0604020202020204" pitchFamily="34" charset="0"/>
              </a:rPr>
              <a:t>Anxiety</a:t>
            </a:r>
          </a:p>
          <a:p>
            <a:pPr marL="450850" indent="-450850">
              <a:lnSpc>
                <a:spcPct val="100000"/>
              </a:lnSpc>
              <a:buFont typeface="Calibri" panose="020F0502020204030204" pitchFamily="34" charset="0"/>
            </a:pPr>
            <a:r>
              <a:rPr lang="en-US" sz="2600" dirty="0">
                <a:latin typeface="Helvetica" panose="020B0604020202020204" pitchFamily="34" charset="0"/>
                <a:cs typeface="Helvetica" panose="020B0604020202020204" pitchFamily="34" charset="0"/>
              </a:rPr>
              <a:t>Focused on self</a:t>
            </a:r>
          </a:p>
          <a:p>
            <a:pPr marL="450850" indent="-450850">
              <a:lnSpc>
                <a:spcPct val="100000"/>
              </a:lnSpc>
              <a:buFont typeface="Calibri" panose="020F0502020204030204" pitchFamily="34" charset="0"/>
            </a:pPr>
            <a:r>
              <a:rPr lang="en-US" sz="2600" dirty="0">
                <a:latin typeface="Helvetica" panose="020B0604020202020204" pitchFamily="34" charset="0"/>
                <a:cs typeface="Helvetica" panose="020B0604020202020204" pitchFamily="34" charset="0"/>
              </a:rPr>
              <a:t>Social Media</a:t>
            </a:r>
          </a:p>
          <a:p>
            <a:pPr marL="450850" indent="-450850">
              <a:lnSpc>
                <a:spcPct val="100000"/>
              </a:lnSpc>
              <a:buFont typeface="Calibri" panose="020F0502020204030204" pitchFamily="34" charset="0"/>
            </a:pPr>
            <a:r>
              <a:rPr lang="en-US" sz="2600" dirty="0">
                <a:latin typeface="Helvetica" panose="020B0604020202020204" pitchFamily="34" charset="0"/>
                <a:cs typeface="Helvetica" panose="020B0604020202020204" pitchFamily="34" charset="0"/>
              </a:rPr>
              <a:t>Technology</a:t>
            </a:r>
          </a:p>
          <a:p>
            <a:pPr>
              <a:lnSpc>
                <a:spcPct val="100000"/>
              </a:lnSpc>
              <a:buFont typeface="Calibri" panose="020F0502020204030204" pitchFamily="34" charset="0"/>
            </a:pPr>
            <a:endParaRPr lang="en-US" dirty="0">
              <a:solidFill>
                <a:schemeClr val="tx1">
                  <a:lumMod val="75000"/>
                  <a:lumOff val="25000"/>
                </a:schemeClr>
              </a:solidFill>
              <a:latin typeface="+mn-lt"/>
              <a:cs typeface="+mn-cs"/>
            </a:endParaRPr>
          </a:p>
        </p:txBody>
      </p:sp>
      <p:pic>
        <p:nvPicPr>
          <p:cNvPr id="2" name="Picture 1" descr="A picture containing wall, indoor, sky&#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t="1735" r="-2" b="-2"/>
          <a:stretch/>
        </p:blipFill>
        <p:spPr>
          <a:xfrm>
            <a:off x="0" y="474439"/>
            <a:ext cx="4050035" cy="5978213"/>
          </a:xfrm>
          <a:prstGeom prst="rect">
            <a:avLst/>
          </a:prstGeom>
        </p:spPr>
      </p:pic>
      <p:sp>
        <p:nvSpPr>
          <p:cNvPr id="13" name="Title 2">
            <a:extLst>
              <a:ext uri="{FF2B5EF4-FFF2-40B4-BE49-F238E27FC236}">
                <a16:creationId xmlns:a16="http://schemas.microsoft.com/office/drawing/2014/main" id="{A794C524-E31C-3C49-AB39-55B6FCD20966}"/>
              </a:ext>
            </a:extLst>
          </p:cNvPr>
          <p:cNvSpPr txBox="1">
            <a:spLocks/>
          </p:cNvSpPr>
          <p:nvPr/>
        </p:nvSpPr>
        <p:spPr>
          <a:xfrm>
            <a:off x="4708521" y="323250"/>
            <a:ext cx="7172403" cy="1066770"/>
          </a:xfrm>
          <a:prstGeom prst="rect">
            <a:avLst/>
          </a:prstGeom>
        </p:spPr>
        <p:txBody>
          <a:bodyPr vert="horz" lIns="91440" tIns="45720" rIns="91440" bIns="45720" rtlCol="0" anchor="b">
            <a:normAutofit/>
          </a:bodyPr>
          <a:lstStyle>
            <a:lvl1pPr algn="ctr" defTabSz="914400" rtl="0" eaLnBrk="1" latinLnBrk="0" hangingPunct="1">
              <a:lnSpc>
                <a:spcPct val="85000"/>
              </a:lnSpc>
              <a:spcBef>
                <a:spcPct val="0"/>
              </a:spcBef>
              <a:buNone/>
              <a:defRPr sz="3600" b="0" kern="1200" spc="-50" baseline="0">
                <a:solidFill>
                  <a:srgbClr val="FFFFFF"/>
                </a:solidFill>
                <a:latin typeface="Helvetica"/>
                <a:ea typeface="+mj-ea"/>
                <a:cs typeface="Helvetica"/>
              </a:defRPr>
            </a:lvl1pPr>
          </a:lstStyle>
          <a:p>
            <a:pPr algn="l"/>
            <a:r>
              <a:rPr lang="en-US" sz="4400" dirty="0">
                <a:solidFill>
                  <a:srgbClr val="D67B2E"/>
                </a:solidFill>
                <a:latin typeface="Helvetica" panose="020B0604020202020204" pitchFamily="34" charset="0"/>
                <a:cs typeface="Helvetica" panose="020B0604020202020204" pitchFamily="34" charset="0"/>
              </a:rPr>
              <a:t>Why Are We Disconnected?</a:t>
            </a:r>
          </a:p>
        </p:txBody>
      </p:sp>
    </p:spTree>
    <p:extLst>
      <p:ext uri="{BB962C8B-B14F-4D97-AF65-F5344CB8AC3E}">
        <p14:creationId xmlns:p14="http://schemas.microsoft.com/office/powerpoint/2010/main" val="912580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1097280" y="1381719"/>
            <a:ext cx="10058400" cy="4487375"/>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Tx/>
              <a:buBlip>
                <a:blip r:embed="rId3"/>
              </a:buBlip>
              <a:defRPr sz="2000" kern="1200">
                <a:solidFill>
                  <a:srgbClr val="2F72A5"/>
                </a:solidFill>
                <a:latin typeface="Helvetica"/>
                <a:ea typeface="+mn-ea"/>
                <a:cs typeface="Helvetica"/>
              </a:defRPr>
            </a:lvl1pPr>
            <a:lvl2pPr marL="384048" indent="-182880" algn="l" defTabSz="914400" rtl="0" eaLnBrk="1" latinLnBrk="0" hangingPunct="1">
              <a:lnSpc>
                <a:spcPct val="90000"/>
              </a:lnSpc>
              <a:spcBef>
                <a:spcPts val="200"/>
              </a:spcBef>
              <a:spcAft>
                <a:spcPts val="400"/>
              </a:spcAft>
              <a:buClr>
                <a:schemeClr val="accent1"/>
              </a:buClr>
              <a:buSzPct val="100000"/>
              <a:buFontTx/>
              <a:buBlip>
                <a:blip r:embed="rId3"/>
              </a:buBlip>
              <a:defRPr sz="1800" kern="1200">
                <a:solidFill>
                  <a:srgbClr val="2F72A5"/>
                </a:solidFill>
                <a:latin typeface="Helvetica"/>
                <a:ea typeface="+mn-ea"/>
                <a:cs typeface="Helvetica"/>
              </a:defRPr>
            </a:lvl2pPr>
            <a:lvl3pPr marL="566928" indent="-182880" algn="l" defTabSz="914400" rtl="0" eaLnBrk="1" latinLnBrk="0" hangingPunct="1">
              <a:lnSpc>
                <a:spcPct val="90000"/>
              </a:lnSpc>
              <a:spcBef>
                <a:spcPts val="200"/>
              </a:spcBef>
              <a:spcAft>
                <a:spcPts val="400"/>
              </a:spcAft>
              <a:buClr>
                <a:schemeClr val="accent1"/>
              </a:buClr>
              <a:buSzPct val="100000"/>
              <a:buFontTx/>
              <a:buBlip>
                <a:blip r:embed="rId3"/>
              </a:buBlip>
              <a:defRPr sz="1400" kern="1200">
                <a:solidFill>
                  <a:srgbClr val="2F72A5"/>
                </a:solidFill>
                <a:latin typeface="Helvetica"/>
                <a:ea typeface="+mn-ea"/>
                <a:cs typeface="Helvetica"/>
              </a:defRPr>
            </a:lvl3pPr>
            <a:lvl4pPr marL="749808" indent="-182880" algn="l" defTabSz="914400" rtl="0" eaLnBrk="1" latinLnBrk="0" hangingPunct="1">
              <a:lnSpc>
                <a:spcPct val="90000"/>
              </a:lnSpc>
              <a:spcBef>
                <a:spcPts val="200"/>
              </a:spcBef>
              <a:spcAft>
                <a:spcPts val="400"/>
              </a:spcAft>
              <a:buClr>
                <a:schemeClr val="accent1"/>
              </a:buClr>
              <a:buSzPct val="100000"/>
              <a:buFontTx/>
              <a:buBlip>
                <a:blip r:embed="rId3"/>
              </a:buBlip>
              <a:defRPr sz="1400" kern="1200">
                <a:solidFill>
                  <a:srgbClr val="2F72A5"/>
                </a:solidFill>
                <a:latin typeface="Helvetica"/>
                <a:ea typeface="+mn-ea"/>
                <a:cs typeface="Helvetica"/>
              </a:defRPr>
            </a:lvl4pPr>
            <a:lvl5pPr marL="932688" indent="-182880" algn="l" defTabSz="914400" rtl="0" eaLnBrk="1" latinLnBrk="0" hangingPunct="1">
              <a:lnSpc>
                <a:spcPct val="90000"/>
              </a:lnSpc>
              <a:spcBef>
                <a:spcPts val="200"/>
              </a:spcBef>
              <a:spcAft>
                <a:spcPts val="400"/>
              </a:spcAft>
              <a:buClr>
                <a:schemeClr val="accent1"/>
              </a:buClr>
              <a:buSzPct val="100000"/>
              <a:buFontTx/>
              <a:buBlip>
                <a:blip r:embed="rId3"/>
              </a:buBlip>
              <a:defRPr sz="1400" kern="1200">
                <a:solidFill>
                  <a:srgbClr val="2F72A5"/>
                </a:solidFill>
                <a:latin typeface="Helvetica"/>
                <a:ea typeface="+mn-ea"/>
                <a:cs typeface="Helvetica"/>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8788" indent="-458788" fontAlgn="base">
              <a:lnSpc>
                <a:spcPct val="100000"/>
              </a:lnSpc>
              <a:buClr>
                <a:srgbClr val="D67B2E"/>
              </a:buClr>
              <a:buBlip>
                <a:blip r:embed="rId4"/>
              </a:buBlip>
            </a:pPr>
            <a:r>
              <a:rPr lang="en-US" sz="2600" dirty="0"/>
              <a:t>Quality of social connections directly related to risk of cardiovascular disease </a:t>
            </a:r>
          </a:p>
          <a:p>
            <a:pPr marL="458788" indent="-458788" fontAlgn="base">
              <a:lnSpc>
                <a:spcPct val="100000"/>
              </a:lnSpc>
              <a:buClr>
                <a:srgbClr val="D67B2E"/>
              </a:buClr>
              <a:buBlip>
                <a:blip r:embed="rId4"/>
              </a:buBlip>
            </a:pPr>
            <a:r>
              <a:rPr lang="en-US" sz="2600" dirty="0"/>
              <a:t>“Perceived Loneliness” </a:t>
            </a:r>
          </a:p>
          <a:p>
            <a:pPr marL="934276" lvl="2" indent="-458788" fontAlgn="base">
              <a:lnSpc>
                <a:spcPct val="100000"/>
              </a:lnSpc>
              <a:buClr>
                <a:srgbClr val="D67B2E"/>
              </a:buClr>
              <a:buBlip>
                <a:blip r:embed="rId4"/>
              </a:buBlip>
            </a:pPr>
            <a:r>
              <a:rPr lang="en-US" sz="2000" dirty="0"/>
              <a:t>29% increased risk of heart disease</a:t>
            </a:r>
          </a:p>
          <a:p>
            <a:pPr marL="934276" lvl="2" indent="-458788" fontAlgn="base">
              <a:lnSpc>
                <a:spcPct val="100000"/>
              </a:lnSpc>
              <a:buClr>
                <a:srgbClr val="D67B2E"/>
              </a:buClr>
              <a:buBlip>
                <a:blip r:embed="rId4"/>
              </a:buBlip>
            </a:pPr>
            <a:r>
              <a:rPr lang="en-US" sz="2000" dirty="0"/>
              <a:t>32% increased risk of stroke</a:t>
            </a:r>
          </a:p>
          <a:p>
            <a:pPr marL="458788" indent="-458788" fontAlgn="base">
              <a:lnSpc>
                <a:spcPct val="100000"/>
              </a:lnSpc>
              <a:buClr>
                <a:srgbClr val="D67B2E"/>
              </a:buClr>
              <a:buBlip>
                <a:blip r:embed="rId4"/>
              </a:buBlip>
            </a:pPr>
            <a:r>
              <a:rPr lang="en-US" sz="2600" dirty="0"/>
              <a:t>Poor social integration for people with Heart Disease</a:t>
            </a:r>
          </a:p>
          <a:p>
            <a:pPr marL="934276" lvl="2" indent="-458788" fontAlgn="base">
              <a:lnSpc>
                <a:spcPct val="100000"/>
              </a:lnSpc>
              <a:buClr>
                <a:srgbClr val="D67B2E"/>
              </a:buClr>
              <a:buBlip>
                <a:blip r:embed="rId4"/>
              </a:buBlip>
            </a:pPr>
            <a:r>
              <a:rPr lang="en-US" sz="2000" dirty="0"/>
              <a:t>61% increased risk of death</a:t>
            </a:r>
          </a:p>
        </p:txBody>
      </p:sp>
      <p:sp>
        <p:nvSpPr>
          <p:cNvPr id="4" name="Title 3"/>
          <p:cNvSpPr>
            <a:spLocks noGrp="1"/>
          </p:cNvSpPr>
          <p:nvPr>
            <p:ph type="title"/>
          </p:nvPr>
        </p:nvSpPr>
        <p:spPr>
          <a:xfrm>
            <a:off x="1097280" y="286603"/>
            <a:ext cx="10058400" cy="1193405"/>
          </a:xfrm>
        </p:spPr>
        <p:txBody>
          <a:bodyPr>
            <a:normAutofit/>
          </a:bodyPr>
          <a:lstStyle/>
          <a:p>
            <a:r>
              <a:rPr lang="en-US" sz="4400" dirty="0"/>
              <a:t>Studies About Connection</a:t>
            </a:r>
            <a:endParaRPr lang="en-US" sz="4400" dirty="0">
              <a:solidFill>
                <a:srgbClr val="D67B2E"/>
              </a:solidFill>
            </a:endParaRPr>
          </a:p>
        </p:txBody>
      </p:sp>
      <p:pic>
        <p:nvPicPr>
          <p:cNvPr id="1026" name="Picture 2" descr="Human connection in uncertain times - Recommended Reading Executive Search  - The MBS Grou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4618" y="4543129"/>
            <a:ext cx="3317874" cy="186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8062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90FD-B609-4086-89E9-5AA4BB781733}"/>
              </a:ext>
            </a:extLst>
          </p:cNvPr>
          <p:cNvSpPr>
            <a:spLocks noGrp="1"/>
          </p:cNvSpPr>
          <p:nvPr>
            <p:ph type="title"/>
          </p:nvPr>
        </p:nvSpPr>
        <p:spPr/>
        <p:txBody>
          <a:bodyPr>
            <a:normAutofit fontScale="90000"/>
          </a:bodyPr>
          <a:lstStyle/>
          <a:p>
            <a:r>
              <a:rPr lang="en-US" dirty="0">
                <a:solidFill>
                  <a:srgbClr val="D67B2E"/>
                </a:solidFill>
              </a:rPr>
              <a:t> Data from the Blue Zones: Right Tribe</a:t>
            </a:r>
            <a:br>
              <a:rPr lang="en-US" dirty="0">
                <a:solidFill>
                  <a:srgbClr val="D67B2E"/>
                </a:solidFill>
              </a:rPr>
            </a:br>
            <a:r>
              <a:rPr lang="en-US" sz="3600" dirty="0">
                <a:solidFill>
                  <a:srgbClr val="D67B2E"/>
                </a:solidFill>
                <a:latin typeface="Neue Helvetica W01"/>
              </a:rPr>
              <a:t>E</a:t>
            </a:r>
            <a:r>
              <a:rPr lang="en-US" sz="3600" b="0" i="0" dirty="0">
                <a:solidFill>
                  <a:srgbClr val="D67B2E"/>
                </a:solidFill>
                <a:effectLst/>
                <a:latin typeface="Neue Helvetica W01"/>
              </a:rPr>
              <a:t>vidence-based common denominators </a:t>
            </a:r>
            <a:endParaRPr lang="en-US" sz="3600" dirty="0">
              <a:solidFill>
                <a:srgbClr val="D67B2E"/>
              </a:solidFill>
            </a:endParaRPr>
          </a:p>
        </p:txBody>
      </p:sp>
      <p:pic>
        <p:nvPicPr>
          <p:cNvPr id="5" name="Content Placeholder 4" descr="Close-up of people shaking hands&#10;&#10;Description automatically generated">
            <a:extLst>
              <a:ext uri="{FF2B5EF4-FFF2-40B4-BE49-F238E27FC236}">
                <a16:creationId xmlns:a16="http://schemas.microsoft.com/office/drawing/2014/main" id="{B843C00A-E3B6-49D9-B4BF-AFA2D28CB51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34428" y="1854925"/>
            <a:ext cx="5807323" cy="3871549"/>
          </a:xfrm>
        </p:spPr>
      </p:pic>
    </p:spTree>
    <p:extLst>
      <p:ext uri="{BB962C8B-B14F-4D97-AF65-F5344CB8AC3E}">
        <p14:creationId xmlns:p14="http://schemas.microsoft.com/office/powerpoint/2010/main" val="378387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143301"/>
            <a:ext cx="10058400" cy="1450757"/>
          </a:xfrm>
        </p:spPr>
        <p:txBody>
          <a:bodyPr>
            <a:normAutofit/>
          </a:bodyPr>
          <a:lstStyle/>
          <a:p>
            <a:r>
              <a:rPr lang="en-US" sz="4400" dirty="0"/>
              <a:t>Connecting When Busy</a:t>
            </a:r>
          </a:p>
        </p:txBody>
      </p:sp>
      <p:sp>
        <p:nvSpPr>
          <p:cNvPr id="5" name="Content Placeholder 4">
            <a:extLst>
              <a:ext uri="{FF2B5EF4-FFF2-40B4-BE49-F238E27FC236}">
                <a16:creationId xmlns:a16="http://schemas.microsoft.com/office/drawing/2014/main" id="{09045BA8-A07A-D344-9948-D5C08B3388AF}"/>
              </a:ext>
            </a:extLst>
          </p:cNvPr>
          <p:cNvSpPr>
            <a:spLocks noGrp="1"/>
          </p:cNvSpPr>
          <p:nvPr>
            <p:ph idx="1"/>
          </p:nvPr>
        </p:nvSpPr>
        <p:spPr/>
        <p:txBody>
          <a:bodyPr/>
          <a:lstStyle/>
          <a:p>
            <a:pPr marL="450850" indent="-450850"/>
            <a:r>
              <a:rPr lang="en-US" sz="2600" dirty="0"/>
              <a:t>Technology is your friend</a:t>
            </a:r>
          </a:p>
          <a:p>
            <a:pPr marL="450850" indent="-450850"/>
            <a:r>
              <a:rPr lang="en-US" sz="2600" dirty="0"/>
              <a:t>Plan &amp; stick to it!</a:t>
            </a:r>
          </a:p>
          <a:p>
            <a:pPr marL="450850" indent="-450850"/>
            <a:r>
              <a:rPr lang="en-US" sz="2600" dirty="0"/>
              <a:t>Find time that works for everyone</a:t>
            </a:r>
          </a:p>
          <a:p>
            <a:pPr marL="450850" indent="-450850"/>
            <a:r>
              <a:rPr lang="en-US" sz="2600" dirty="0"/>
              <a:t>Ask how others are doing</a:t>
            </a:r>
          </a:p>
          <a:p>
            <a:pPr marL="450850" indent="-450850"/>
            <a:r>
              <a:rPr lang="en-US" sz="2600" dirty="0"/>
              <a:t>Catch up on lost time!</a:t>
            </a:r>
          </a:p>
          <a:p>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3593" y="1894116"/>
            <a:ext cx="4929447" cy="3286299"/>
          </a:xfrm>
          <a:prstGeom prst="rect">
            <a:avLst/>
          </a:prstGeom>
        </p:spPr>
      </p:pic>
    </p:spTree>
    <p:extLst>
      <p:ext uri="{BB962C8B-B14F-4D97-AF65-F5344CB8AC3E}">
        <p14:creationId xmlns:p14="http://schemas.microsoft.com/office/powerpoint/2010/main" val="698483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149348" y="266700"/>
            <a:ext cx="7894320" cy="658706"/>
          </a:xfrm>
        </p:spPr>
        <p:txBody>
          <a:bodyPr vert="horz" lIns="91440" tIns="45720" rIns="91440" bIns="45720" rtlCol="0" anchor="b">
            <a:noAutofit/>
          </a:bodyPr>
          <a:lstStyle/>
          <a:p>
            <a:r>
              <a:rPr lang="en-US" sz="4400" dirty="0">
                <a:latin typeface="Helvetica" panose="020B0604020202020204" pitchFamily="34" charset="0"/>
                <a:cs typeface="Helvetica" panose="020B0604020202020204" pitchFamily="34" charset="0"/>
              </a:rPr>
              <a:t>Online Connections</a:t>
            </a:r>
          </a:p>
        </p:txBody>
      </p:sp>
      <p:pic>
        <p:nvPicPr>
          <p:cNvPr id="19" name="Picture 18" descr="https://c1.staticflickr.com/6/5592/14857459341_83310e5371.jpg">
            <a:extLst>
              <a:ext uri="{FF2B5EF4-FFF2-40B4-BE49-F238E27FC236}">
                <a16:creationId xmlns:a16="http://schemas.microsoft.com/office/drawing/2014/main" id="{10076125-A7B1-42F8-BD08-8D6F1C1F80CF}"/>
              </a:ext>
            </a:extLst>
          </p:cNvPr>
          <p:cNvPicPr/>
          <p:nvPr/>
        </p:nvPicPr>
        <p:blipFill rotWithShape="1">
          <a:blip r:embed="rId3">
            <a:extLst>
              <a:ext uri="{28A0092B-C50C-407E-A947-70E740481C1C}">
                <a14:useLocalDpi xmlns:a14="http://schemas.microsoft.com/office/drawing/2010/main" val="0"/>
              </a:ext>
            </a:extLst>
          </a:blip>
          <a:srcRect l="66451" r="2386" b="1"/>
          <a:stretch/>
        </p:blipFill>
        <p:spPr bwMode="auto">
          <a:xfrm>
            <a:off x="609600" y="1599545"/>
            <a:ext cx="3079496" cy="3786294"/>
          </a:xfrm>
          <a:prstGeom prst="rect">
            <a:avLst/>
          </a:prstGeom>
          <a:noFill/>
        </p:spPr>
      </p:pic>
      <p:sp>
        <p:nvSpPr>
          <p:cNvPr id="6" name="Content Placeholder 2"/>
          <p:cNvSpPr txBox="1">
            <a:spLocks/>
          </p:cNvSpPr>
          <p:nvPr/>
        </p:nvSpPr>
        <p:spPr>
          <a:xfrm>
            <a:off x="4034148" y="1010108"/>
            <a:ext cx="8064500" cy="511640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Tx/>
              <a:buBlip>
                <a:blip r:embed="rId4"/>
              </a:buBlip>
              <a:defRPr sz="2000" kern="1200">
                <a:solidFill>
                  <a:srgbClr val="2F72A5"/>
                </a:solidFill>
                <a:latin typeface="Helvetica"/>
                <a:ea typeface="+mn-ea"/>
                <a:cs typeface="Helvetica"/>
              </a:defRPr>
            </a:lvl1pPr>
            <a:lvl2pPr marL="384048" indent="-182880" algn="l" defTabSz="914400" rtl="0" eaLnBrk="1" latinLnBrk="0" hangingPunct="1">
              <a:lnSpc>
                <a:spcPct val="90000"/>
              </a:lnSpc>
              <a:spcBef>
                <a:spcPts val="200"/>
              </a:spcBef>
              <a:spcAft>
                <a:spcPts val="400"/>
              </a:spcAft>
              <a:buClr>
                <a:schemeClr val="accent1"/>
              </a:buClr>
              <a:buSzPct val="100000"/>
              <a:buFontTx/>
              <a:buBlip>
                <a:blip r:embed="rId4"/>
              </a:buBlip>
              <a:defRPr sz="1800" kern="1200">
                <a:solidFill>
                  <a:srgbClr val="2F72A5"/>
                </a:solidFill>
                <a:latin typeface="Helvetica"/>
                <a:ea typeface="+mn-ea"/>
                <a:cs typeface="Helvetica"/>
              </a:defRPr>
            </a:lvl2pPr>
            <a:lvl3pPr marL="566928" indent="-182880" algn="l" defTabSz="914400" rtl="0" eaLnBrk="1" latinLnBrk="0" hangingPunct="1">
              <a:lnSpc>
                <a:spcPct val="90000"/>
              </a:lnSpc>
              <a:spcBef>
                <a:spcPts val="200"/>
              </a:spcBef>
              <a:spcAft>
                <a:spcPts val="400"/>
              </a:spcAft>
              <a:buClr>
                <a:schemeClr val="accent1"/>
              </a:buClr>
              <a:buSzPct val="100000"/>
              <a:buFontTx/>
              <a:buBlip>
                <a:blip r:embed="rId4"/>
              </a:buBlip>
              <a:defRPr sz="1400" kern="1200">
                <a:solidFill>
                  <a:srgbClr val="2F72A5"/>
                </a:solidFill>
                <a:latin typeface="Helvetica"/>
                <a:ea typeface="+mn-ea"/>
                <a:cs typeface="Helvetica"/>
              </a:defRPr>
            </a:lvl3pPr>
            <a:lvl4pPr marL="749808" indent="-182880" algn="l" defTabSz="914400" rtl="0" eaLnBrk="1" latinLnBrk="0" hangingPunct="1">
              <a:lnSpc>
                <a:spcPct val="90000"/>
              </a:lnSpc>
              <a:spcBef>
                <a:spcPts val="200"/>
              </a:spcBef>
              <a:spcAft>
                <a:spcPts val="400"/>
              </a:spcAft>
              <a:buClr>
                <a:schemeClr val="accent1"/>
              </a:buClr>
              <a:buSzPct val="100000"/>
              <a:buFontTx/>
              <a:buBlip>
                <a:blip r:embed="rId4"/>
              </a:buBlip>
              <a:defRPr sz="1400" kern="1200">
                <a:solidFill>
                  <a:srgbClr val="2F72A5"/>
                </a:solidFill>
                <a:latin typeface="Helvetica"/>
                <a:ea typeface="+mn-ea"/>
                <a:cs typeface="Helvetica"/>
              </a:defRPr>
            </a:lvl4pPr>
            <a:lvl5pPr marL="932688" indent="-182880" algn="l" defTabSz="914400" rtl="0" eaLnBrk="1" latinLnBrk="0" hangingPunct="1">
              <a:lnSpc>
                <a:spcPct val="90000"/>
              </a:lnSpc>
              <a:spcBef>
                <a:spcPts val="200"/>
              </a:spcBef>
              <a:spcAft>
                <a:spcPts val="400"/>
              </a:spcAft>
              <a:buClr>
                <a:schemeClr val="accent1"/>
              </a:buClr>
              <a:buSzPct val="100000"/>
              <a:buFontTx/>
              <a:buBlip>
                <a:blip r:embed="rId4"/>
              </a:buBlip>
              <a:defRPr sz="1400" kern="1200">
                <a:solidFill>
                  <a:srgbClr val="2F72A5"/>
                </a:solidFill>
                <a:latin typeface="Helvetica"/>
                <a:ea typeface="+mn-ea"/>
                <a:cs typeface="Helvetica"/>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20000"/>
              </a:lnSpc>
              <a:buClr>
                <a:srgbClr val="D67B2E"/>
              </a:buClr>
              <a:buNone/>
            </a:pPr>
            <a:endParaRPr lang="en-US" dirty="0">
              <a:latin typeface="Helvetica" panose="020B0604020202020204" pitchFamily="34" charset="0"/>
              <a:cs typeface="Helvetica" panose="020B0604020202020204" pitchFamily="34" charset="0"/>
            </a:endParaRPr>
          </a:p>
          <a:p>
            <a:pPr>
              <a:lnSpc>
                <a:spcPct val="120000"/>
              </a:lnSpc>
              <a:buClr>
                <a:srgbClr val="D67B2E"/>
              </a:buClr>
              <a:buFont typeface="Wingdings" panose="05000000000000000000" pitchFamily="2" charset="2"/>
              <a:buChar char="ü"/>
            </a:pPr>
            <a:r>
              <a:rPr lang="en-US" dirty="0">
                <a:latin typeface="Helvetica" panose="020B0604020202020204" pitchFamily="34" charset="0"/>
                <a:cs typeface="Helvetica" panose="020B0604020202020204" pitchFamily="34" charset="0"/>
              </a:rPr>
              <a:t> Utilize Zoom, Microsoft Teams, Etc.</a:t>
            </a:r>
          </a:p>
          <a:p>
            <a:pPr>
              <a:lnSpc>
                <a:spcPct val="120000"/>
              </a:lnSpc>
              <a:buClr>
                <a:srgbClr val="D67B2E"/>
              </a:buClr>
              <a:buFont typeface="Wingdings" panose="05000000000000000000" pitchFamily="2" charset="2"/>
              <a:buChar char="ü"/>
            </a:pPr>
            <a:r>
              <a:rPr lang="en-US" dirty="0">
                <a:latin typeface="Helvetica" panose="020B0604020202020204" pitchFamily="34" charset="0"/>
                <a:cs typeface="Helvetica" panose="020B0604020202020204" pitchFamily="34" charset="0"/>
              </a:rPr>
              <a:t> Have virtual parties &amp; hangouts!</a:t>
            </a:r>
          </a:p>
          <a:p>
            <a:pPr marL="0" indent="0">
              <a:lnSpc>
                <a:spcPct val="120000"/>
              </a:lnSpc>
              <a:buClr>
                <a:srgbClr val="D67B2E"/>
              </a:buClr>
              <a:buNone/>
            </a:pPr>
            <a:r>
              <a:rPr lang="en-US" b="1" dirty="0">
                <a:latin typeface="Helvetica" panose="020B0604020202020204" pitchFamily="34" charset="0"/>
                <a:cs typeface="Helvetica" panose="020B0604020202020204" pitchFamily="34" charset="0"/>
              </a:rPr>
              <a:t>Benefits</a:t>
            </a:r>
          </a:p>
          <a:p>
            <a:pPr>
              <a:lnSpc>
                <a:spcPct val="120000"/>
              </a:lnSpc>
              <a:buClr>
                <a:srgbClr val="D67B2E"/>
              </a:buClr>
              <a:buFont typeface="Wingdings" panose="05000000000000000000" pitchFamily="2" charset="2"/>
              <a:buChar char="ü"/>
            </a:pPr>
            <a:r>
              <a:rPr lang="en-US" dirty="0">
                <a:latin typeface="Helvetica" panose="020B0604020202020204" pitchFamily="34" charset="0"/>
                <a:cs typeface="Helvetica" panose="020B0604020202020204" pitchFamily="34" charset="0"/>
              </a:rPr>
              <a:t> Online communication always reinforces local relationships and local identities </a:t>
            </a:r>
          </a:p>
          <a:p>
            <a:pPr>
              <a:lnSpc>
                <a:spcPct val="120000"/>
              </a:lnSpc>
              <a:buClr>
                <a:srgbClr val="D67B2E"/>
              </a:buClr>
              <a:buFont typeface="Wingdings" panose="05000000000000000000" pitchFamily="2" charset="2"/>
              <a:buChar char="ü"/>
            </a:pPr>
            <a:r>
              <a:rPr lang="en-US" dirty="0">
                <a:latin typeface="Helvetica" panose="020B0604020202020204" pitchFamily="34" charset="0"/>
                <a:cs typeface="Helvetica" panose="020B0604020202020204" pitchFamily="34" charset="0"/>
              </a:rPr>
              <a:t>  Builds a network of interacting individuals who are mutually aware of each other </a:t>
            </a:r>
          </a:p>
          <a:p>
            <a:pPr>
              <a:lnSpc>
                <a:spcPct val="120000"/>
              </a:lnSpc>
              <a:buClr>
                <a:srgbClr val="D67B2E"/>
              </a:buClr>
              <a:buFont typeface="Wingdings" panose="05000000000000000000" pitchFamily="2" charset="2"/>
              <a:buChar char="ü"/>
            </a:pPr>
            <a:r>
              <a:rPr lang="en-US" dirty="0">
                <a:latin typeface="Helvetica" panose="020B0604020202020204" pitchFamily="34" charset="0"/>
                <a:cs typeface="Helvetica" panose="020B0604020202020204" pitchFamily="34" charset="0"/>
              </a:rPr>
              <a:t>Keeps connection during turbulent times</a:t>
            </a:r>
          </a:p>
        </p:txBody>
      </p:sp>
    </p:spTree>
    <p:extLst>
      <p:ext uri="{BB962C8B-B14F-4D97-AF65-F5344CB8AC3E}">
        <p14:creationId xmlns:p14="http://schemas.microsoft.com/office/powerpoint/2010/main" val="1810652885"/>
      </p:ext>
    </p:extLst>
  </p:cSld>
  <p:clrMapOvr>
    <a:masterClrMapping/>
  </p:clrMapOvr>
</p:sld>
</file>

<file path=ppt/theme/theme1.xml><?xml version="1.0" encoding="utf-8"?>
<a:theme xmlns:a="http://schemas.openxmlformats.org/drawingml/2006/main" name="1_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1_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595959"/>
      </a:hlink>
      <a:folHlink>
        <a:srgbClr val="59595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2608</Words>
  <Application>Microsoft Office PowerPoint</Application>
  <PresentationFormat>Widescreen</PresentationFormat>
  <Paragraphs>120</Paragraphs>
  <Slides>16</Slides>
  <Notes>15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Calibri</vt:lpstr>
      <vt:lpstr>Calibri Light</vt:lpstr>
      <vt:lpstr>Helvetica</vt:lpstr>
      <vt:lpstr>Neue Helvetica W01</vt:lpstr>
      <vt:lpstr>Open Sans</vt:lpstr>
      <vt:lpstr>Wingdings</vt:lpstr>
      <vt:lpstr>1_Retrospect</vt:lpstr>
      <vt:lpstr>1_Office Theme</vt:lpstr>
      <vt:lpstr>Healthy Connections</vt:lpstr>
      <vt:lpstr>Objectives</vt:lpstr>
      <vt:lpstr> What is Connection?</vt:lpstr>
      <vt:lpstr>What is Community?</vt:lpstr>
      <vt:lpstr>Why We Are Disconnected</vt:lpstr>
      <vt:lpstr>Studies About Connection</vt:lpstr>
      <vt:lpstr> Data from the Blue Zones: Right Tribe Evidence-based common denominators </vt:lpstr>
      <vt:lpstr>Connecting When Busy</vt:lpstr>
      <vt:lpstr>Online Connections</vt:lpstr>
      <vt:lpstr>Ways to Rebuild Community</vt:lpstr>
      <vt:lpstr>Why is Connection So Hard?</vt:lpstr>
      <vt:lpstr>Stop &amp; Think Exercise</vt:lpstr>
      <vt:lpstr>            Connection Challenge</vt:lpstr>
      <vt:lpstr>TITLE</vt:lpstr>
      <vt:lpstr>Additional Resources</vt:lpstr>
      <vt:lpstr>            Thank you for your time and attention! Contact the EAP: uprisehealth.com/members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 Connections</dc:title>
  <dc:creator>Elaine Tragni</dc:creator>
  <cp:lastModifiedBy>ELAINE Tragni</cp:lastModifiedBy>
  <cp:revision>22</cp:revision>
  <dcterms:created xsi:type="dcterms:W3CDTF">2018-11-20T22:06:37Z</dcterms:created>
  <dcterms:modified xsi:type="dcterms:W3CDTF">2024-03-04T17:38:32Z</dcterms:modified>
</cp:coreProperties>
</file>