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4"/>
    <p:sldMasterId id="2147483818" r:id="rId5"/>
    <p:sldMasterId id="2147483907" r:id="rId6"/>
    <p:sldMasterId id="2147483879" r:id="rId7"/>
    <p:sldMasterId id="2147483899" r:id="rId8"/>
  </p:sldMasterIdLst>
  <p:notesMasterIdLst>
    <p:notesMasterId r:id="rId36"/>
  </p:notesMasterIdLst>
  <p:sldIdLst>
    <p:sldId id="2593" r:id="rId9"/>
    <p:sldId id="2610" r:id="rId10"/>
    <p:sldId id="2660" r:id="rId11"/>
    <p:sldId id="2712" r:id="rId12"/>
    <p:sldId id="2687" r:id="rId13"/>
    <p:sldId id="2688" r:id="rId14"/>
    <p:sldId id="2689" r:id="rId15"/>
    <p:sldId id="2690" r:id="rId16"/>
    <p:sldId id="2691" r:id="rId17"/>
    <p:sldId id="2695" r:id="rId18"/>
    <p:sldId id="2696" r:id="rId19"/>
    <p:sldId id="2692" r:id="rId20"/>
    <p:sldId id="2694" r:id="rId21"/>
    <p:sldId id="2693" r:id="rId22"/>
    <p:sldId id="2700" r:id="rId23"/>
    <p:sldId id="2698" r:id="rId24"/>
    <p:sldId id="2710" r:id="rId25"/>
    <p:sldId id="2702" r:id="rId26"/>
    <p:sldId id="2715" r:id="rId27"/>
    <p:sldId id="2713" r:id="rId28"/>
    <p:sldId id="2716" r:id="rId29"/>
    <p:sldId id="2705" r:id="rId30"/>
    <p:sldId id="2711" r:id="rId31"/>
    <p:sldId id="2706" r:id="rId32"/>
    <p:sldId id="2714" r:id="rId33"/>
    <p:sldId id="2707" r:id="rId34"/>
    <p:sldId id="2709" r:id="rId3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032" userDrawn="1">
          <p15:clr>
            <a:srgbClr val="A4A3A4"/>
          </p15:clr>
        </p15:guide>
        <p15:guide id="3" orient="horz" pos="3912" userDrawn="1">
          <p15:clr>
            <a:srgbClr val="A4A3A4"/>
          </p15:clr>
        </p15:guide>
        <p15:guide id="4" pos="7392" userDrawn="1">
          <p15:clr>
            <a:srgbClr val="A4A3A4"/>
          </p15:clr>
        </p15:guide>
        <p15:guide id="5" orient="horz" pos="168" userDrawn="1">
          <p15:clr>
            <a:srgbClr val="A4A3A4"/>
          </p15:clr>
        </p15:guide>
        <p15:guide id="6" pos="607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873B"/>
    <a:srgbClr val="F8AD76"/>
    <a:srgbClr val="E86100"/>
    <a:srgbClr val="404040"/>
    <a:srgbClr val="999999"/>
    <a:srgbClr val="666666"/>
    <a:srgbClr val="DA5806"/>
    <a:srgbClr val="CC4E0B"/>
    <a:srgbClr val="DFE2E6"/>
    <a:srgbClr val="B6BD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E25FA4-4ACC-406D-9DD6-972FA17F67B1}" v="10" dt="2025-07-10T13:22:04.4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8" autoAdjust="0"/>
    <p:restoredTop sz="96327" autoAdjust="0"/>
  </p:normalViewPr>
  <p:slideViewPr>
    <p:cSldViewPr snapToGrid="0" snapToObjects="1">
      <p:cViewPr varScale="1">
        <p:scale>
          <a:sx n="151" d="100"/>
          <a:sy n="151" d="100"/>
        </p:scale>
        <p:origin x="624" y="354"/>
      </p:cViewPr>
      <p:guideLst>
        <p:guide pos="1032"/>
        <p:guide orient="horz" pos="3912"/>
        <p:guide pos="7392"/>
        <p:guide orient="horz" pos="168"/>
        <p:guide pos="6072"/>
      </p:guideLst>
    </p:cSldViewPr>
  </p:slideViewPr>
  <p:notesTextViewPr>
    <p:cViewPr>
      <p:scale>
        <a:sx n="3" d="2"/>
        <a:sy n="3" d="2"/>
      </p:scale>
      <p:origin x="0" y="0"/>
    </p:cViewPr>
  </p:notesTextViewPr>
  <p:sorterViewPr>
    <p:cViewPr varScale="1">
      <p:scale>
        <a:sx n="70" d="100"/>
        <a:sy n="70" d="100"/>
      </p:scale>
      <p:origin x="0" y="0"/>
    </p:cViewPr>
  </p:sorterViewPr>
  <p:notesViewPr>
    <p:cSldViewPr snapToGrid="0" snapToObjects="1">
      <p:cViewPr>
        <p:scale>
          <a:sx n="130" d="100"/>
          <a:sy n="130" d="100"/>
        </p:scale>
        <p:origin x="2838" y="-123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heme" Target="theme/theme1.xml"/><Relationship Id="rId21" Type="http://schemas.openxmlformats.org/officeDocument/2006/relationships/slide" Target="slides/slide13.xml"/><Relationship Id="rId34" Type="http://schemas.openxmlformats.org/officeDocument/2006/relationships/slide" Target="slides/slide26.xml"/><Relationship Id="rId42"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Von Ahnen" userId="21cfdd5b-be6a-43d6-9322-43d283529506" providerId="ADAL" clId="{CFE25FA4-4ACC-406D-9DD6-972FA17F67B1}"/>
    <pc:docChg chg="modSld">
      <pc:chgData name="Michael Von Ahnen" userId="21cfdd5b-be6a-43d6-9322-43d283529506" providerId="ADAL" clId="{CFE25FA4-4ACC-406D-9DD6-972FA17F67B1}" dt="2025-07-10T13:22:26.890" v="19" actId="1076"/>
      <pc:docMkLst>
        <pc:docMk/>
      </pc:docMkLst>
      <pc:sldChg chg="addSp modSp mod">
        <pc:chgData name="Michael Von Ahnen" userId="21cfdd5b-be6a-43d6-9322-43d283529506" providerId="ADAL" clId="{CFE25FA4-4ACC-406D-9DD6-972FA17F67B1}" dt="2025-07-10T13:18:55.152" v="11" actId="20577"/>
        <pc:sldMkLst>
          <pc:docMk/>
          <pc:sldMk cId="2363535727" sldId="2660"/>
        </pc:sldMkLst>
        <pc:spChg chg="mod">
          <ac:chgData name="Michael Von Ahnen" userId="21cfdd5b-be6a-43d6-9322-43d283529506" providerId="ADAL" clId="{CFE25FA4-4ACC-406D-9DD6-972FA17F67B1}" dt="2025-07-10T13:18:55.152" v="11" actId="20577"/>
          <ac:spMkLst>
            <pc:docMk/>
            <pc:sldMk cId="2363535727" sldId="2660"/>
            <ac:spMk id="7" creationId="{FF121B3B-FACD-4F9C-5DED-BCAB023B0EA2}"/>
          </ac:spMkLst>
        </pc:spChg>
        <pc:picChg chg="add mod">
          <ac:chgData name="Michael Von Ahnen" userId="21cfdd5b-be6a-43d6-9322-43d283529506" providerId="ADAL" clId="{CFE25FA4-4ACC-406D-9DD6-972FA17F67B1}" dt="2025-07-10T13:17:56.371" v="8" actId="1076"/>
          <ac:picMkLst>
            <pc:docMk/>
            <pc:sldMk cId="2363535727" sldId="2660"/>
            <ac:picMk id="2" creationId="{B6B1740B-E73F-EBB3-C0DE-D1335AD1CB97}"/>
          </ac:picMkLst>
        </pc:picChg>
        <pc:picChg chg="mod">
          <ac:chgData name="Michael Von Ahnen" userId="21cfdd5b-be6a-43d6-9322-43d283529506" providerId="ADAL" clId="{CFE25FA4-4ACC-406D-9DD6-972FA17F67B1}" dt="2025-07-10T13:17:12.588" v="4" actId="14100"/>
          <ac:picMkLst>
            <pc:docMk/>
            <pc:sldMk cId="2363535727" sldId="2660"/>
            <ac:picMk id="3" creationId="{7AC7F3E4-6CAE-AF92-3F3D-76C0B5FA64B3}"/>
          </ac:picMkLst>
        </pc:picChg>
        <pc:picChg chg="add mod">
          <ac:chgData name="Michael Von Ahnen" userId="21cfdd5b-be6a-43d6-9322-43d283529506" providerId="ADAL" clId="{CFE25FA4-4ACC-406D-9DD6-972FA17F67B1}" dt="2025-07-10T13:17:12.588" v="4" actId="14100"/>
          <ac:picMkLst>
            <pc:docMk/>
            <pc:sldMk cId="2363535727" sldId="2660"/>
            <ac:picMk id="1026" creationId="{CD4FEB86-821C-9FF2-372A-C3599489018A}"/>
          </ac:picMkLst>
        </pc:picChg>
      </pc:sldChg>
      <pc:sldChg chg="addSp modSp mod">
        <pc:chgData name="Michael Von Ahnen" userId="21cfdd5b-be6a-43d6-9322-43d283529506" providerId="ADAL" clId="{CFE25FA4-4ACC-406D-9DD6-972FA17F67B1}" dt="2025-07-10T13:22:26.890" v="19" actId="1076"/>
        <pc:sldMkLst>
          <pc:docMk/>
          <pc:sldMk cId="52295687" sldId="2715"/>
        </pc:sldMkLst>
        <pc:spChg chg="mod">
          <ac:chgData name="Michael Von Ahnen" userId="21cfdd5b-be6a-43d6-9322-43d283529506" providerId="ADAL" clId="{CFE25FA4-4ACC-406D-9DD6-972FA17F67B1}" dt="2025-07-10T13:21:27.391" v="14" actId="20577"/>
          <ac:spMkLst>
            <pc:docMk/>
            <pc:sldMk cId="52295687" sldId="2715"/>
            <ac:spMk id="7" creationId="{FF121B3B-FACD-4F9C-5DED-BCAB023B0EA2}"/>
          </ac:spMkLst>
        </pc:spChg>
        <pc:picChg chg="add mod">
          <ac:chgData name="Michael Von Ahnen" userId="21cfdd5b-be6a-43d6-9322-43d283529506" providerId="ADAL" clId="{CFE25FA4-4ACC-406D-9DD6-972FA17F67B1}" dt="2025-07-10T13:22:26.890" v="19" actId="1076"/>
          <ac:picMkLst>
            <pc:docMk/>
            <pc:sldMk cId="52295687" sldId="2715"/>
            <ac:picMk id="2" creationId="{021C5425-D674-4075-67F8-B0DE36F8F0C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87EC7DA-A452-8D47-985C-53876DFA5223}" type="datetimeFigureOut">
              <a:rPr lang="en-US" smtClean="0"/>
              <a:t>7/10/2025</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91A6AEC-34C5-724F-A9F3-C32254C34CCA}" type="slidenum">
              <a:rPr lang="en-US" smtClean="0"/>
              <a:t>‹#›</a:t>
            </a:fld>
            <a:endParaRPr lang="en-US" dirty="0"/>
          </a:p>
        </p:txBody>
      </p:sp>
    </p:spTree>
    <p:extLst>
      <p:ext uri="{BB962C8B-B14F-4D97-AF65-F5344CB8AC3E}">
        <p14:creationId xmlns:p14="http://schemas.microsoft.com/office/powerpoint/2010/main" val="469809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0CCE27-8964-40C5-9181-D69E5DF45D58}" type="slidenum">
              <a:rPr lang="en-US" smtClean="0"/>
              <a:t>3</a:t>
            </a:fld>
            <a:endParaRPr lang="en-US" dirty="0"/>
          </a:p>
        </p:txBody>
      </p:sp>
    </p:spTree>
    <p:extLst>
      <p:ext uri="{BB962C8B-B14F-4D97-AF65-F5344CB8AC3E}">
        <p14:creationId xmlns:p14="http://schemas.microsoft.com/office/powerpoint/2010/main" val="27663300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0CCE27-8964-40C5-9181-D69E5DF45D58}" type="slidenum">
              <a:rPr lang="en-US" smtClean="0"/>
              <a:t>12</a:t>
            </a:fld>
            <a:endParaRPr lang="en-US" dirty="0"/>
          </a:p>
        </p:txBody>
      </p:sp>
    </p:spTree>
    <p:extLst>
      <p:ext uri="{BB962C8B-B14F-4D97-AF65-F5344CB8AC3E}">
        <p14:creationId xmlns:p14="http://schemas.microsoft.com/office/powerpoint/2010/main" val="175600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0CCE27-8964-40C5-9181-D69E5DF45D58}" type="slidenum">
              <a:rPr lang="en-US" smtClean="0"/>
              <a:t>13</a:t>
            </a:fld>
            <a:endParaRPr lang="en-US" dirty="0"/>
          </a:p>
        </p:txBody>
      </p:sp>
    </p:spTree>
    <p:extLst>
      <p:ext uri="{BB962C8B-B14F-4D97-AF65-F5344CB8AC3E}">
        <p14:creationId xmlns:p14="http://schemas.microsoft.com/office/powerpoint/2010/main" val="29220370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0CCE27-8964-40C5-9181-D69E5DF45D58}" type="slidenum">
              <a:rPr lang="en-US" smtClean="0"/>
              <a:t>14</a:t>
            </a:fld>
            <a:endParaRPr lang="en-US" dirty="0"/>
          </a:p>
        </p:txBody>
      </p:sp>
    </p:spTree>
    <p:extLst>
      <p:ext uri="{BB962C8B-B14F-4D97-AF65-F5344CB8AC3E}">
        <p14:creationId xmlns:p14="http://schemas.microsoft.com/office/powerpoint/2010/main" val="15425938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0CCE27-8964-40C5-9181-D69E5DF45D58}" type="slidenum">
              <a:rPr lang="en-US" smtClean="0"/>
              <a:t>16</a:t>
            </a:fld>
            <a:endParaRPr lang="en-US" dirty="0"/>
          </a:p>
        </p:txBody>
      </p:sp>
    </p:spTree>
    <p:extLst>
      <p:ext uri="{BB962C8B-B14F-4D97-AF65-F5344CB8AC3E}">
        <p14:creationId xmlns:p14="http://schemas.microsoft.com/office/powerpoint/2010/main" val="39568843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0CCE27-8964-40C5-9181-D69E5DF45D58}" type="slidenum">
              <a:rPr lang="en-US" smtClean="0"/>
              <a:t>17</a:t>
            </a:fld>
            <a:endParaRPr lang="en-US" dirty="0"/>
          </a:p>
        </p:txBody>
      </p:sp>
    </p:spTree>
    <p:extLst>
      <p:ext uri="{BB962C8B-B14F-4D97-AF65-F5344CB8AC3E}">
        <p14:creationId xmlns:p14="http://schemas.microsoft.com/office/powerpoint/2010/main" val="4897471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0CCE27-8964-40C5-9181-D69E5DF45D58}" type="slidenum">
              <a:rPr lang="en-US" smtClean="0"/>
              <a:t>18</a:t>
            </a:fld>
            <a:endParaRPr lang="en-US" dirty="0"/>
          </a:p>
        </p:txBody>
      </p:sp>
    </p:spTree>
    <p:extLst>
      <p:ext uri="{BB962C8B-B14F-4D97-AF65-F5344CB8AC3E}">
        <p14:creationId xmlns:p14="http://schemas.microsoft.com/office/powerpoint/2010/main" val="28710659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0CCE27-8964-40C5-9181-D69E5DF45D58}" type="slidenum">
              <a:rPr lang="en-US" smtClean="0"/>
              <a:t>19</a:t>
            </a:fld>
            <a:endParaRPr lang="en-US" dirty="0"/>
          </a:p>
        </p:txBody>
      </p:sp>
    </p:spTree>
    <p:extLst>
      <p:ext uri="{BB962C8B-B14F-4D97-AF65-F5344CB8AC3E}">
        <p14:creationId xmlns:p14="http://schemas.microsoft.com/office/powerpoint/2010/main" val="7675059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0CCE27-8964-40C5-9181-D69E5DF45D58}" type="slidenum">
              <a:rPr lang="en-US" smtClean="0"/>
              <a:t>20</a:t>
            </a:fld>
            <a:endParaRPr lang="en-US" dirty="0"/>
          </a:p>
        </p:txBody>
      </p:sp>
    </p:spTree>
    <p:extLst>
      <p:ext uri="{BB962C8B-B14F-4D97-AF65-F5344CB8AC3E}">
        <p14:creationId xmlns:p14="http://schemas.microsoft.com/office/powerpoint/2010/main" val="24544962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0CCE27-8964-40C5-9181-D69E5DF45D58}" type="slidenum">
              <a:rPr lang="en-US" smtClean="0"/>
              <a:t>21</a:t>
            </a:fld>
            <a:endParaRPr lang="en-US" dirty="0"/>
          </a:p>
        </p:txBody>
      </p:sp>
    </p:spTree>
    <p:extLst>
      <p:ext uri="{BB962C8B-B14F-4D97-AF65-F5344CB8AC3E}">
        <p14:creationId xmlns:p14="http://schemas.microsoft.com/office/powerpoint/2010/main" val="40991086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0CCE27-8964-40C5-9181-D69E5DF45D58}" type="slidenum">
              <a:rPr lang="en-US" smtClean="0"/>
              <a:t>22</a:t>
            </a:fld>
            <a:endParaRPr lang="en-US" dirty="0"/>
          </a:p>
        </p:txBody>
      </p:sp>
    </p:spTree>
    <p:extLst>
      <p:ext uri="{BB962C8B-B14F-4D97-AF65-F5344CB8AC3E}">
        <p14:creationId xmlns:p14="http://schemas.microsoft.com/office/powerpoint/2010/main" val="1710212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0CCE27-8964-40C5-9181-D69E5DF45D58}" type="slidenum">
              <a:rPr lang="en-US" smtClean="0"/>
              <a:t>4</a:t>
            </a:fld>
            <a:endParaRPr lang="en-US" dirty="0"/>
          </a:p>
        </p:txBody>
      </p:sp>
    </p:spTree>
    <p:extLst>
      <p:ext uri="{BB962C8B-B14F-4D97-AF65-F5344CB8AC3E}">
        <p14:creationId xmlns:p14="http://schemas.microsoft.com/office/powerpoint/2010/main" val="12575592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0CCE27-8964-40C5-9181-D69E5DF45D58}" type="slidenum">
              <a:rPr lang="en-US" smtClean="0"/>
              <a:t>23</a:t>
            </a:fld>
            <a:endParaRPr lang="en-US" dirty="0"/>
          </a:p>
        </p:txBody>
      </p:sp>
    </p:spTree>
    <p:extLst>
      <p:ext uri="{BB962C8B-B14F-4D97-AF65-F5344CB8AC3E}">
        <p14:creationId xmlns:p14="http://schemas.microsoft.com/office/powerpoint/2010/main" val="35289960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0CCE27-8964-40C5-9181-D69E5DF45D58}" type="slidenum">
              <a:rPr lang="en-US" smtClean="0"/>
              <a:t>24</a:t>
            </a:fld>
            <a:endParaRPr lang="en-US" dirty="0"/>
          </a:p>
        </p:txBody>
      </p:sp>
    </p:spTree>
    <p:extLst>
      <p:ext uri="{BB962C8B-B14F-4D97-AF65-F5344CB8AC3E}">
        <p14:creationId xmlns:p14="http://schemas.microsoft.com/office/powerpoint/2010/main" val="16837384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0CCE27-8964-40C5-9181-D69E5DF45D58}" type="slidenum">
              <a:rPr lang="en-US" smtClean="0"/>
              <a:t>25</a:t>
            </a:fld>
            <a:endParaRPr lang="en-US" dirty="0"/>
          </a:p>
        </p:txBody>
      </p:sp>
    </p:spTree>
    <p:extLst>
      <p:ext uri="{BB962C8B-B14F-4D97-AF65-F5344CB8AC3E}">
        <p14:creationId xmlns:p14="http://schemas.microsoft.com/office/powerpoint/2010/main" val="4126075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0CCE27-8964-40C5-9181-D69E5DF45D58}" type="slidenum">
              <a:rPr lang="en-US" smtClean="0"/>
              <a:t>26</a:t>
            </a:fld>
            <a:endParaRPr lang="en-US" dirty="0"/>
          </a:p>
        </p:txBody>
      </p:sp>
    </p:spTree>
    <p:extLst>
      <p:ext uri="{BB962C8B-B14F-4D97-AF65-F5344CB8AC3E}">
        <p14:creationId xmlns:p14="http://schemas.microsoft.com/office/powerpoint/2010/main" val="3633414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0CCE27-8964-40C5-9181-D69E5DF45D58}" type="slidenum">
              <a:rPr lang="en-US" smtClean="0"/>
              <a:t>5</a:t>
            </a:fld>
            <a:endParaRPr lang="en-US" dirty="0"/>
          </a:p>
        </p:txBody>
      </p:sp>
    </p:spTree>
    <p:extLst>
      <p:ext uri="{BB962C8B-B14F-4D97-AF65-F5344CB8AC3E}">
        <p14:creationId xmlns:p14="http://schemas.microsoft.com/office/powerpoint/2010/main" val="3903682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0CCE27-8964-40C5-9181-D69E5DF45D58}" type="slidenum">
              <a:rPr lang="en-US" smtClean="0"/>
              <a:t>6</a:t>
            </a:fld>
            <a:endParaRPr lang="en-US" dirty="0"/>
          </a:p>
        </p:txBody>
      </p:sp>
    </p:spTree>
    <p:extLst>
      <p:ext uri="{BB962C8B-B14F-4D97-AF65-F5344CB8AC3E}">
        <p14:creationId xmlns:p14="http://schemas.microsoft.com/office/powerpoint/2010/main" val="2494013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0CCE27-8964-40C5-9181-D69E5DF45D58}" type="slidenum">
              <a:rPr lang="en-US" smtClean="0"/>
              <a:t>7</a:t>
            </a:fld>
            <a:endParaRPr lang="en-US" dirty="0"/>
          </a:p>
        </p:txBody>
      </p:sp>
    </p:spTree>
    <p:extLst>
      <p:ext uri="{BB962C8B-B14F-4D97-AF65-F5344CB8AC3E}">
        <p14:creationId xmlns:p14="http://schemas.microsoft.com/office/powerpoint/2010/main" val="3826959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0CCE27-8964-40C5-9181-D69E5DF45D58}" type="slidenum">
              <a:rPr lang="en-US" smtClean="0"/>
              <a:t>8</a:t>
            </a:fld>
            <a:endParaRPr lang="en-US" dirty="0"/>
          </a:p>
        </p:txBody>
      </p:sp>
    </p:spTree>
    <p:extLst>
      <p:ext uri="{BB962C8B-B14F-4D97-AF65-F5344CB8AC3E}">
        <p14:creationId xmlns:p14="http://schemas.microsoft.com/office/powerpoint/2010/main" val="1565478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0CCE27-8964-40C5-9181-D69E5DF45D58}" type="slidenum">
              <a:rPr lang="en-US" smtClean="0"/>
              <a:t>9</a:t>
            </a:fld>
            <a:endParaRPr lang="en-US" dirty="0"/>
          </a:p>
        </p:txBody>
      </p:sp>
    </p:spTree>
    <p:extLst>
      <p:ext uri="{BB962C8B-B14F-4D97-AF65-F5344CB8AC3E}">
        <p14:creationId xmlns:p14="http://schemas.microsoft.com/office/powerpoint/2010/main" val="854116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0CCE27-8964-40C5-9181-D69E5DF45D58}" type="slidenum">
              <a:rPr lang="en-US" smtClean="0"/>
              <a:t>10</a:t>
            </a:fld>
            <a:endParaRPr lang="en-US" dirty="0"/>
          </a:p>
        </p:txBody>
      </p:sp>
    </p:spTree>
    <p:extLst>
      <p:ext uri="{BB962C8B-B14F-4D97-AF65-F5344CB8AC3E}">
        <p14:creationId xmlns:p14="http://schemas.microsoft.com/office/powerpoint/2010/main" val="22524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0CCE27-8964-40C5-9181-D69E5DF45D58}" type="slidenum">
              <a:rPr lang="en-US" smtClean="0"/>
              <a:t>11</a:t>
            </a:fld>
            <a:endParaRPr lang="en-US" dirty="0"/>
          </a:p>
        </p:txBody>
      </p:sp>
    </p:spTree>
    <p:extLst>
      <p:ext uri="{BB962C8B-B14F-4D97-AF65-F5344CB8AC3E}">
        <p14:creationId xmlns:p14="http://schemas.microsoft.com/office/powerpoint/2010/main" val="3956537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png"/><Relationship Id="rId1" Type="http://schemas.openxmlformats.org/officeDocument/2006/relationships/slideMaster" Target="../slideMasters/slideMaster3.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5.jpeg"/><Relationship Id="rId1" Type="http://schemas.openxmlformats.org/officeDocument/2006/relationships/slideMaster" Target="../slideMasters/slideMaster4.xml"/><Relationship Id="rId4" Type="http://schemas.openxmlformats.org/officeDocument/2006/relationships/image" Target="../media/image26.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8.jpe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8.jpe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8.jpe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8.jpe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9.jpe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28AEC2-BB00-E14A-935A-51CB9E4A467E}"/>
              </a:ext>
            </a:extLst>
          </p:cNvPr>
          <p:cNvSpPr>
            <a:spLocks noGrp="1"/>
          </p:cNvSpPr>
          <p:nvPr>
            <p:ph idx="1" hasCustomPrompt="1"/>
          </p:nvPr>
        </p:nvSpPr>
        <p:spPr>
          <a:xfrm>
            <a:off x="417341" y="1316646"/>
            <a:ext cx="11357316" cy="4860317"/>
          </a:xfrm>
        </p:spPr>
        <p:txBody>
          <a:bodyPr>
            <a:noAutofit/>
          </a:bodyPr>
          <a:lstStyle>
            <a:lvl1pPr marL="228600" marR="0" indent="-228600" algn="l" defTabSz="914400" rtl="0" eaLnBrk="1" fontAlgn="auto" latinLnBrk="0" hangingPunct="1">
              <a:lnSpc>
                <a:spcPct val="90000"/>
              </a:lnSpc>
              <a:spcBef>
                <a:spcPts val="0"/>
              </a:spcBef>
              <a:spcAft>
                <a:spcPts val="1200"/>
              </a:spcAft>
              <a:buClr>
                <a:srgbClr val="E86100"/>
              </a:buClr>
              <a:buSzTx/>
              <a:buFont typeface="Wingdings" pitchFamily="2" charset="2"/>
              <a:buChar char="§"/>
              <a:tabLst>
                <a:tab pos="222250" algn="l"/>
              </a:tabLst>
              <a:defRPr sz="1800"/>
            </a:lvl1pPr>
            <a:lvl2pPr marL="685800" indent="-228600">
              <a:spcAft>
                <a:spcPts val="1200"/>
              </a:spcAft>
              <a:buClr>
                <a:srgbClr val="0C2340"/>
              </a:buClr>
              <a:buFont typeface="System Font Regular"/>
              <a:buChar char="–"/>
              <a:defRPr sz="1600"/>
            </a:lvl2pPr>
            <a:lvl3pPr marL="1146175" marR="0" indent="-231775" algn="l" defTabSz="914400" rtl="0" eaLnBrk="1" fontAlgn="auto" latinLnBrk="0" hangingPunct="1">
              <a:lnSpc>
                <a:spcPct val="90000"/>
              </a:lnSpc>
              <a:spcBef>
                <a:spcPts val="0"/>
              </a:spcBef>
              <a:spcAft>
                <a:spcPts val="1200"/>
              </a:spcAft>
              <a:buClr>
                <a:srgbClr val="0C2340"/>
              </a:buClr>
              <a:buSzTx/>
              <a:buFont typeface="Arial" panose="020B0604020202020204" pitchFamily="34" charset="0"/>
              <a:buChar char="•"/>
              <a:tabLst/>
              <a:defRPr sz="1400"/>
            </a:lvl3pPr>
            <a:lvl4pPr marL="1543050" marR="0" indent="-17145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sz="1200"/>
            </a:lvl4pPr>
            <a:lvl5pPr marL="2057400" marR="0" indent="-22860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sz="1200"/>
            </a:lvl5pPr>
          </a:lstStyle>
          <a:p>
            <a:r>
              <a:rPr lang="en-US" dirty="0"/>
              <a:t>First level – orange square bullets, Avenir Next LT Pro, Regular, 18 </a:t>
            </a:r>
            <a:r>
              <a:rPr lang="en-US" dirty="0" err="1"/>
              <a:t>pt</a:t>
            </a:r>
            <a:r>
              <a:rPr lang="en-US" dirty="0"/>
              <a:t>, gray font, sentence case</a:t>
            </a:r>
          </a:p>
          <a:p>
            <a:r>
              <a:rPr lang="en-US" dirty="0"/>
              <a:t>Sentence case is capitalizing only the first letter of the first word and any proper nouns and names/titles. </a:t>
            </a:r>
          </a:p>
          <a:p>
            <a:pPr lvl="1"/>
            <a:r>
              <a:rPr lang="en-US" dirty="0"/>
              <a:t>Second level – dark blue dashes, Avenir Next LT Pro, Regular, 16 </a:t>
            </a:r>
            <a:r>
              <a:rPr lang="en-US" dirty="0" err="1"/>
              <a:t>pt</a:t>
            </a:r>
            <a:r>
              <a:rPr lang="en-US" dirty="0"/>
              <a:t>, gray font, sentence case</a:t>
            </a:r>
          </a:p>
          <a:p>
            <a:pPr lvl="2"/>
            <a:r>
              <a:rPr lang="en-US" dirty="0"/>
              <a:t>Third level – dark blue circle bullets, Avenir Next LT Pro, Regular, 14 </a:t>
            </a:r>
            <a:r>
              <a:rPr lang="en-US" dirty="0" err="1"/>
              <a:t>pt</a:t>
            </a:r>
            <a:r>
              <a:rPr lang="en-US" dirty="0"/>
              <a:t>, gray font, sentence case</a:t>
            </a:r>
          </a:p>
          <a:p>
            <a:r>
              <a:rPr lang="en-US" dirty="0"/>
              <a:t>If the title or text placeholders need alignment, go to the Home tab, click Reset in the Slides toolbar. </a:t>
            </a:r>
          </a:p>
          <a:p>
            <a:r>
              <a:rPr lang="en-US" dirty="0"/>
              <a:t>Use a period if the bullet is a complete sentence.</a:t>
            </a:r>
          </a:p>
        </p:txBody>
      </p:sp>
      <p:sp>
        <p:nvSpPr>
          <p:cNvPr id="7" name="Slide Number Placeholder 6">
            <a:extLst>
              <a:ext uri="{FF2B5EF4-FFF2-40B4-BE49-F238E27FC236}">
                <a16:creationId xmlns:a16="http://schemas.microsoft.com/office/drawing/2014/main" id="{A2C21FF3-C1CD-8C4B-87CA-7B3AF967C44B}"/>
              </a:ext>
            </a:extLst>
          </p:cNvPr>
          <p:cNvSpPr>
            <a:spLocks noGrp="1"/>
          </p:cNvSpPr>
          <p:nvPr>
            <p:ph type="sldNum" sz="quarter" idx="12"/>
          </p:nvPr>
        </p:nvSpPr>
        <p:spPr/>
        <p:txBody>
          <a:bodyPr/>
          <a:lstStyle/>
          <a:p>
            <a:fld id="{9564885F-477D-A14D-B2C1-5ECAF755F313}" type="slidenum">
              <a:rPr lang="en-US" smtClean="0"/>
              <a:pPr/>
              <a:t>‹#›</a:t>
            </a:fld>
            <a:endParaRPr lang="en-US" spc="400" dirty="0"/>
          </a:p>
        </p:txBody>
      </p:sp>
      <p:sp>
        <p:nvSpPr>
          <p:cNvPr id="8" name="Footer Placeholder 7">
            <a:extLst>
              <a:ext uri="{FF2B5EF4-FFF2-40B4-BE49-F238E27FC236}">
                <a16:creationId xmlns:a16="http://schemas.microsoft.com/office/drawing/2014/main" id="{EA4DA716-6795-3445-A96E-A150FD6B613F}"/>
              </a:ext>
            </a:extLst>
          </p:cNvPr>
          <p:cNvSpPr>
            <a:spLocks noGrp="1"/>
          </p:cNvSpPr>
          <p:nvPr>
            <p:ph type="ftr" sz="quarter" idx="13"/>
          </p:nvPr>
        </p:nvSpPr>
        <p:spPr/>
        <p:txBody>
          <a:bodyPr/>
          <a:lstStyle/>
          <a:p>
            <a:endParaRPr lang="en-US" dirty="0"/>
          </a:p>
        </p:txBody>
      </p:sp>
      <p:sp>
        <p:nvSpPr>
          <p:cNvPr id="2" name="Title 1">
            <a:extLst>
              <a:ext uri="{FF2B5EF4-FFF2-40B4-BE49-F238E27FC236}">
                <a16:creationId xmlns:a16="http://schemas.microsoft.com/office/drawing/2014/main" id="{5DE20C52-A91C-3503-89A8-66C50B152B9D}"/>
              </a:ext>
            </a:extLst>
          </p:cNvPr>
          <p:cNvSpPr>
            <a:spLocks noGrp="1"/>
          </p:cNvSpPr>
          <p:nvPr>
            <p:ph type="title" hasCustomPrompt="1"/>
          </p:nvPr>
        </p:nvSpPr>
        <p:spPr/>
        <p:txBody>
          <a:bodyPr/>
          <a:lstStyle/>
          <a:p>
            <a:r>
              <a:rPr lang="en-US" dirty="0"/>
              <a:t>TITLE — avenir NEXT LT PRO, DEMI, 28 PT, dark BLUE</a:t>
            </a:r>
          </a:p>
        </p:txBody>
      </p:sp>
    </p:spTree>
    <p:extLst>
      <p:ext uri="{BB962C8B-B14F-4D97-AF65-F5344CB8AC3E}">
        <p14:creationId xmlns:p14="http://schemas.microsoft.com/office/powerpoint/2010/main" val="1063333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216" userDrawn="1">
          <p15:clr>
            <a:srgbClr val="FBAE40"/>
          </p15:clr>
        </p15:guide>
        <p15:guide id="4" pos="7464" userDrawn="1">
          <p15:clr>
            <a:srgbClr val="FBAE40"/>
          </p15:clr>
        </p15:guide>
        <p15:guide id="6" orient="horz" pos="408" userDrawn="1">
          <p15:clr>
            <a:srgbClr val="FBAE40"/>
          </p15:clr>
        </p15:guide>
        <p15:guide id="7" orient="horz" pos="4224" userDrawn="1">
          <p15:clr>
            <a:srgbClr val="FBAE40"/>
          </p15:clr>
        </p15:guide>
        <p15:guide id="8" orient="horz" pos="388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D677B-49B5-649A-6B4A-1C90DDD2817B}"/>
              </a:ext>
            </a:extLst>
          </p:cNvPr>
          <p:cNvSpPr>
            <a:spLocks noGrp="1"/>
          </p:cNvSpPr>
          <p:nvPr>
            <p:ph type="title" hasCustomPrompt="1"/>
          </p:nvPr>
        </p:nvSpPr>
        <p:spPr/>
        <p:txBody>
          <a:bodyPr/>
          <a:lstStyle/>
          <a:p>
            <a:r>
              <a:rPr lang="en-US" dirty="0"/>
              <a:t>TITLE — avenir NEXT LT PRO, DEMI, 28 PT, dark BLUE, caps</a:t>
            </a:r>
          </a:p>
        </p:txBody>
      </p:sp>
      <p:sp>
        <p:nvSpPr>
          <p:cNvPr id="27" name="Rectangle 26">
            <a:extLst>
              <a:ext uri="{FF2B5EF4-FFF2-40B4-BE49-F238E27FC236}">
                <a16:creationId xmlns:a16="http://schemas.microsoft.com/office/drawing/2014/main" id="{2109E868-B2EF-F261-F70C-C946C6FB45A1}"/>
              </a:ext>
            </a:extLst>
          </p:cNvPr>
          <p:cNvSpPr/>
          <p:nvPr userDrawn="1"/>
        </p:nvSpPr>
        <p:spPr>
          <a:xfrm>
            <a:off x="4262564" y="1497558"/>
            <a:ext cx="3656302" cy="4342369"/>
          </a:xfrm>
          <a:prstGeom prst="rect">
            <a:avLst/>
          </a:prstGeom>
          <a:solidFill>
            <a:schemeClr val="tx2">
              <a:lumMod val="20000"/>
              <a:lumOff val="80000"/>
              <a:alpha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9857914F-F564-C7C1-54B2-805BCF3FE5FA}"/>
              </a:ext>
            </a:extLst>
          </p:cNvPr>
          <p:cNvSpPr/>
          <p:nvPr userDrawn="1"/>
        </p:nvSpPr>
        <p:spPr>
          <a:xfrm>
            <a:off x="417341" y="1497558"/>
            <a:ext cx="3656302" cy="4342369"/>
          </a:xfrm>
          <a:prstGeom prst="rect">
            <a:avLst/>
          </a:prstGeom>
          <a:solidFill>
            <a:schemeClr val="tx2">
              <a:lumMod val="20000"/>
              <a:lumOff val="80000"/>
              <a:alpha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E8DD7A51-A8FE-04BB-DEA1-6C51AE046E12}"/>
              </a:ext>
            </a:extLst>
          </p:cNvPr>
          <p:cNvSpPr/>
          <p:nvPr userDrawn="1"/>
        </p:nvSpPr>
        <p:spPr>
          <a:xfrm>
            <a:off x="8118355" y="1497558"/>
            <a:ext cx="3656302" cy="4342369"/>
          </a:xfrm>
          <a:prstGeom prst="rect">
            <a:avLst/>
          </a:prstGeom>
          <a:solidFill>
            <a:schemeClr val="tx2">
              <a:lumMod val="20000"/>
              <a:lumOff val="80000"/>
              <a:alpha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33" name="Straight Connector 32">
            <a:extLst>
              <a:ext uri="{FF2B5EF4-FFF2-40B4-BE49-F238E27FC236}">
                <a16:creationId xmlns:a16="http://schemas.microsoft.com/office/drawing/2014/main" id="{290513EB-AC40-8CCE-D29C-DF6476B335FE}"/>
              </a:ext>
            </a:extLst>
          </p:cNvPr>
          <p:cNvCxnSpPr>
            <a:cxnSpLocks/>
          </p:cNvCxnSpPr>
          <p:nvPr userDrawn="1"/>
        </p:nvCxnSpPr>
        <p:spPr>
          <a:xfrm>
            <a:off x="615923" y="2414588"/>
            <a:ext cx="3259138"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308E7F6-1265-949F-7088-AA84FA101D81}"/>
              </a:ext>
            </a:extLst>
          </p:cNvPr>
          <p:cNvCxnSpPr>
            <a:cxnSpLocks/>
          </p:cNvCxnSpPr>
          <p:nvPr userDrawn="1"/>
        </p:nvCxnSpPr>
        <p:spPr>
          <a:xfrm>
            <a:off x="4461146" y="2414588"/>
            <a:ext cx="3259138"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71258EE-888D-7038-288B-9EBA670EE28D}"/>
              </a:ext>
            </a:extLst>
          </p:cNvPr>
          <p:cNvCxnSpPr>
            <a:cxnSpLocks/>
          </p:cNvCxnSpPr>
          <p:nvPr userDrawn="1"/>
        </p:nvCxnSpPr>
        <p:spPr>
          <a:xfrm>
            <a:off x="8316937" y="2414588"/>
            <a:ext cx="3259138"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6" name="Text Placeholder 24">
            <a:extLst>
              <a:ext uri="{FF2B5EF4-FFF2-40B4-BE49-F238E27FC236}">
                <a16:creationId xmlns:a16="http://schemas.microsoft.com/office/drawing/2014/main" id="{E184A46C-A5F6-134F-AEE3-CA81434EA7A3}"/>
              </a:ext>
            </a:extLst>
          </p:cNvPr>
          <p:cNvSpPr>
            <a:spLocks noGrp="1"/>
          </p:cNvSpPr>
          <p:nvPr>
            <p:ph type="body" sz="quarter" idx="27" hasCustomPrompt="1"/>
          </p:nvPr>
        </p:nvSpPr>
        <p:spPr>
          <a:xfrm>
            <a:off x="516632" y="1695697"/>
            <a:ext cx="3457720" cy="608932"/>
          </a:xfrm>
        </p:spPr>
        <p:txBody>
          <a:bodyPr>
            <a:noAutofit/>
          </a:bodyPr>
          <a:lstStyle>
            <a:lvl1pPr marL="0" indent="0" algn="l">
              <a:buNone/>
              <a:defRPr sz="1800" b="1" i="0" cap="all" baseline="0">
                <a:solidFill>
                  <a:schemeClr val="accent2"/>
                </a:solidFill>
                <a:latin typeface="Avenir Next LT Pro Demi" panose="020B0504020202020204" pitchFamily="34" charset="77"/>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r>
              <a:rPr lang="en-US" dirty="0"/>
              <a:t>avenir next </a:t>
            </a:r>
            <a:r>
              <a:rPr lang="en-US" dirty="0" err="1"/>
              <a:t>lt</a:t>
            </a:r>
            <a:r>
              <a:rPr lang="en-US" dirty="0"/>
              <a:t> pro, demi, 18 </a:t>
            </a:r>
            <a:r>
              <a:rPr lang="en-US" dirty="0" err="1"/>
              <a:t>pt</a:t>
            </a:r>
            <a:r>
              <a:rPr lang="en-US" dirty="0"/>
              <a:t>, orange, all caps</a:t>
            </a:r>
          </a:p>
        </p:txBody>
      </p:sp>
      <p:sp>
        <p:nvSpPr>
          <p:cNvPr id="37" name="Text Placeholder 24">
            <a:extLst>
              <a:ext uri="{FF2B5EF4-FFF2-40B4-BE49-F238E27FC236}">
                <a16:creationId xmlns:a16="http://schemas.microsoft.com/office/drawing/2014/main" id="{A1A56CF7-DCC1-D8CA-19AD-B538129E81CC}"/>
              </a:ext>
            </a:extLst>
          </p:cNvPr>
          <p:cNvSpPr>
            <a:spLocks noGrp="1"/>
          </p:cNvSpPr>
          <p:nvPr>
            <p:ph type="body" sz="quarter" idx="28" hasCustomPrompt="1"/>
          </p:nvPr>
        </p:nvSpPr>
        <p:spPr>
          <a:xfrm>
            <a:off x="4372423" y="1695697"/>
            <a:ext cx="3457720" cy="608932"/>
          </a:xfrm>
        </p:spPr>
        <p:txBody>
          <a:bodyPr>
            <a:noAutofit/>
          </a:bodyPr>
          <a:lstStyle>
            <a:lvl1pPr marL="0" indent="0" algn="l">
              <a:buNone/>
              <a:defRPr sz="1800" b="1" i="0" cap="all" baseline="0">
                <a:solidFill>
                  <a:schemeClr val="accent2"/>
                </a:solidFill>
                <a:latin typeface="Avenir Next LT Pro Demi" panose="020B0504020202020204" pitchFamily="34" charset="77"/>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r>
              <a:rPr lang="en-US" dirty="0"/>
              <a:t>avenir next </a:t>
            </a:r>
            <a:r>
              <a:rPr lang="en-US" dirty="0" err="1"/>
              <a:t>lt</a:t>
            </a:r>
            <a:r>
              <a:rPr lang="en-US" dirty="0"/>
              <a:t> pro, demi, 18 </a:t>
            </a:r>
            <a:r>
              <a:rPr lang="en-US" dirty="0" err="1"/>
              <a:t>pt</a:t>
            </a:r>
            <a:r>
              <a:rPr lang="en-US" dirty="0"/>
              <a:t>, orange, all caps</a:t>
            </a:r>
          </a:p>
        </p:txBody>
      </p:sp>
      <p:sp>
        <p:nvSpPr>
          <p:cNvPr id="38" name="Text Placeholder 24">
            <a:extLst>
              <a:ext uri="{FF2B5EF4-FFF2-40B4-BE49-F238E27FC236}">
                <a16:creationId xmlns:a16="http://schemas.microsoft.com/office/drawing/2014/main" id="{4F6FF271-7C91-28FA-F42A-79EC5616A179}"/>
              </a:ext>
            </a:extLst>
          </p:cNvPr>
          <p:cNvSpPr>
            <a:spLocks noGrp="1"/>
          </p:cNvSpPr>
          <p:nvPr>
            <p:ph type="body" sz="quarter" idx="29" hasCustomPrompt="1"/>
          </p:nvPr>
        </p:nvSpPr>
        <p:spPr>
          <a:xfrm>
            <a:off x="8217646" y="1695697"/>
            <a:ext cx="3457720" cy="608932"/>
          </a:xfrm>
        </p:spPr>
        <p:txBody>
          <a:bodyPr>
            <a:noAutofit/>
          </a:bodyPr>
          <a:lstStyle>
            <a:lvl1pPr marL="0" indent="0" algn="l">
              <a:buNone/>
              <a:defRPr sz="1800" b="1" i="0" cap="all" baseline="0">
                <a:solidFill>
                  <a:schemeClr val="accent2"/>
                </a:solidFill>
                <a:latin typeface="Avenir Next LT Pro Demi" panose="020B0504020202020204" pitchFamily="34" charset="77"/>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r>
              <a:rPr lang="en-US" dirty="0"/>
              <a:t>avenir next </a:t>
            </a:r>
            <a:r>
              <a:rPr lang="en-US" dirty="0" err="1"/>
              <a:t>lt</a:t>
            </a:r>
            <a:r>
              <a:rPr lang="en-US" dirty="0"/>
              <a:t> pro, demi, 18 </a:t>
            </a:r>
            <a:r>
              <a:rPr lang="en-US" dirty="0" err="1"/>
              <a:t>pt</a:t>
            </a:r>
            <a:r>
              <a:rPr lang="en-US" dirty="0"/>
              <a:t>, orange, all caps</a:t>
            </a:r>
          </a:p>
        </p:txBody>
      </p:sp>
      <p:sp>
        <p:nvSpPr>
          <p:cNvPr id="39" name="Text Placeholder 3">
            <a:extLst>
              <a:ext uri="{FF2B5EF4-FFF2-40B4-BE49-F238E27FC236}">
                <a16:creationId xmlns:a16="http://schemas.microsoft.com/office/drawing/2014/main" id="{F8F0387D-621D-8E12-C735-9032E17AB710}"/>
              </a:ext>
            </a:extLst>
          </p:cNvPr>
          <p:cNvSpPr>
            <a:spLocks noGrp="1"/>
          </p:cNvSpPr>
          <p:nvPr>
            <p:ph type="body" sz="quarter" idx="30" hasCustomPrompt="1"/>
          </p:nvPr>
        </p:nvSpPr>
        <p:spPr>
          <a:xfrm>
            <a:off x="516632" y="2567352"/>
            <a:ext cx="3457720" cy="3078533"/>
          </a:xfrm>
        </p:spPr>
        <p:txBody>
          <a:bodyPr/>
          <a:lstStyle>
            <a:lvl1pPr marL="228600" marR="0" indent="-228600" algn="l" defTabSz="914400" rtl="0" eaLnBrk="1" fontAlgn="auto" latinLnBrk="0" hangingPunct="1">
              <a:lnSpc>
                <a:spcPct val="90000"/>
              </a:lnSpc>
              <a:spcBef>
                <a:spcPts val="0"/>
              </a:spcBef>
              <a:spcAft>
                <a:spcPts val="600"/>
              </a:spcAft>
              <a:buClr>
                <a:srgbClr val="E86100"/>
              </a:buClr>
              <a:buSzTx/>
              <a:buFont typeface="Wingdings" pitchFamily="2" charset="2"/>
              <a:buChar char="§"/>
              <a:tabLst/>
              <a:defRPr sz="1600"/>
            </a:lvl1pPr>
            <a:lvl2pPr>
              <a:spcAft>
                <a:spcPts val="600"/>
              </a:spcAft>
              <a:buClr>
                <a:srgbClr val="0C2340"/>
              </a:buClr>
              <a:defRPr sz="1400">
                <a:solidFill>
                  <a:srgbClr val="63656A"/>
                </a:solidFill>
              </a:defRPr>
            </a:lvl2pPr>
            <a:lvl3pPr>
              <a:spcAft>
                <a:spcPts val="600"/>
              </a:spcAft>
              <a:buClr>
                <a:srgbClr val="0C2340"/>
              </a:buClr>
              <a:defRPr sz="1200">
                <a:solidFill>
                  <a:srgbClr val="63656A"/>
                </a:solidFill>
              </a:defRPr>
            </a:lvl3pPr>
          </a:lstStyle>
          <a:p>
            <a:r>
              <a:rPr lang="en-US" dirty="0"/>
              <a:t>Content – Avenir Next LT Pro, Regular, 16 </a:t>
            </a:r>
            <a:r>
              <a:rPr lang="en-US" dirty="0" err="1"/>
              <a:t>pt</a:t>
            </a:r>
            <a:r>
              <a:rPr lang="en-US" dirty="0"/>
              <a:t>, gray font, sentence case</a:t>
            </a:r>
          </a:p>
          <a:p>
            <a:r>
              <a:rPr lang="en-US" dirty="0"/>
              <a:t>Content </a:t>
            </a:r>
          </a:p>
          <a:p>
            <a:pPr lvl="1"/>
            <a:r>
              <a:rPr lang="en-US" dirty="0"/>
              <a:t>Second level</a:t>
            </a:r>
          </a:p>
          <a:p>
            <a:pPr lvl="2"/>
            <a:r>
              <a:rPr lang="en-US" dirty="0"/>
              <a:t>Third level</a:t>
            </a:r>
          </a:p>
        </p:txBody>
      </p:sp>
      <p:sp>
        <p:nvSpPr>
          <p:cNvPr id="40" name="Text Placeholder 3">
            <a:extLst>
              <a:ext uri="{FF2B5EF4-FFF2-40B4-BE49-F238E27FC236}">
                <a16:creationId xmlns:a16="http://schemas.microsoft.com/office/drawing/2014/main" id="{E0C6D441-49DB-42E1-7008-D7205EF18750}"/>
              </a:ext>
            </a:extLst>
          </p:cNvPr>
          <p:cNvSpPr>
            <a:spLocks noGrp="1"/>
          </p:cNvSpPr>
          <p:nvPr>
            <p:ph type="body" sz="quarter" idx="31" hasCustomPrompt="1"/>
          </p:nvPr>
        </p:nvSpPr>
        <p:spPr>
          <a:xfrm>
            <a:off x="4372423" y="2567352"/>
            <a:ext cx="3457720" cy="3078533"/>
          </a:xfrm>
        </p:spPr>
        <p:txBody>
          <a:bodyPr/>
          <a:lstStyle>
            <a:lvl1pPr marL="228600" marR="0" indent="-228600" algn="l" defTabSz="914400" rtl="0" eaLnBrk="1" fontAlgn="auto" latinLnBrk="0" hangingPunct="1">
              <a:lnSpc>
                <a:spcPct val="90000"/>
              </a:lnSpc>
              <a:spcBef>
                <a:spcPts val="0"/>
              </a:spcBef>
              <a:spcAft>
                <a:spcPts val="600"/>
              </a:spcAft>
              <a:buClr>
                <a:srgbClr val="E86100"/>
              </a:buClr>
              <a:buSzTx/>
              <a:buFont typeface="Wingdings" pitchFamily="2" charset="2"/>
              <a:buChar char="§"/>
              <a:tabLst/>
              <a:defRPr sz="1600"/>
            </a:lvl1pPr>
            <a:lvl2pPr>
              <a:spcAft>
                <a:spcPts val="600"/>
              </a:spcAft>
              <a:buClr>
                <a:srgbClr val="0C2340"/>
              </a:buClr>
              <a:defRPr sz="1400">
                <a:solidFill>
                  <a:srgbClr val="63656A"/>
                </a:solidFill>
              </a:defRPr>
            </a:lvl2pPr>
            <a:lvl3pPr>
              <a:spcAft>
                <a:spcPts val="600"/>
              </a:spcAft>
              <a:buClr>
                <a:srgbClr val="0C2340"/>
              </a:buClr>
              <a:defRPr sz="1200">
                <a:solidFill>
                  <a:srgbClr val="63656A"/>
                </a:solidFill>
              </a:defRPr>
            </a:lvl3pPr>
          </a:lstStyle>
          <a:p>
            <a:r>
              <a:rPr lang="en-US" dirty="0"/>
              <a:t>Content – Avenir Next LT Pro, Regular, 16 </a:t>
            </a:r>
            <a:r>
              <a:rPr lang="en-US" dirty="0" err="1"/>
              <a:t>pt</a:t>
            </a:r>
            <a:r>
              <a:rPr lang="en-US" dirty="0"/>
              <a:t>, gray font, sentence case</a:t>
            </a:r>
          </a:p>
          <a:p>
            <a:r>
              <a:rPr lang="en-US" dirty="0"/>
              <a:t>Content </a:t>
            </a:r>
          </a:p>
          <a:p>
            <a:pPr lvl="1"/>
            <a:r>
              <a:rPr lang="en-US" dirty="0"/>
              <a:t>Second level</a:t>
            </a:r>
          </a:p>
          <a:p>
            <a:pPr lvl="2"/>
            <a:r>
              <a:rPr lang="en-US" dirty="0"/>
              <a:t>Third level</a:t>
            </a:r>
          </a:p>
        </p:txBody>
      </p:sp>
      <p:sp>
        <p:nvSpPr>
          <p:cNvPr id="41" name="Text Placeholder 3">
            <a:extLst>
              <a:ext uri="{FF2B5EF4-FFF2-40B4-BE49-F238E27FC236}">
                <a16:creationId xmlns:a16="http://schemas.microsoft.com/office/drawing/2014/main" id="{BBE82EE8-B6AB-F9B1-449C-57867409CCFE}"/>
              </a:ext>
            </a:extLst>
          </p:cNvPr>
          <p:cNvSpPr>
            <a:spLocks noGrp="1"/>
          </p:cNvSpPr>
          <p:nvPr>
            <p:ph type="body" sz="quarter" idx="32" hasCustomPrompt="1"/>
          </p:nvPr>
        </p:nvSpPr>
        <p:spPr>
          <a:xfrm>
            <a:off x="8217646" y="2567352"/>
            <a:ext cx="3457720" cy="3078533"/>
          </a:xfrm>
        </p:spPr>
        <p:txBody>
          <a:bodyPr/>
          <a:lstStyle>
            <a:lvl1pPr marL="228600" marR="0" indent="-228600" algn="l" defTabSz="914400" rtl="0" eaLnBrk="1" fontAlgn="auto" latinLnBrk="0" hangingPunct="1">
              <a:lnSpc>
                <a:spcPct val="90000"/>
              </a:lnSpc>
              <a:spcBef>
                <a:spcPts val="0"/>
              </a:spcBef>
              <a:spcAft>
                <a:spcPts val="600"/>
              </a:spcAft>
              <a:buClr>
                <a:srgbClr val="E86100"/>
              </a:buClr>
              <a:buSzTx/>
              <a:buFont typeface="Wingdings" pitchFamily="2" charset="2"/>
              <a:buChar char="§"/>
              <a:tabLst/>
              <a:defRPr sz="1600"/>
            </a:lvl1pPr>
            <a:lvl2pPr>
              <a:spcAft>
                <a:spcPts val="600"/>
              </a:spcAft>
              <a:buClr>
                <a:srgbClr val="0C2340"/>
              </a:buClr>
              <a:defRPr sz="1400">
                <a:solidFill>
                  <a:srgbClr val="63656A"/>
                </a:solidFill>
              </a:defRPr>
            </a:lvl2pPr>
            <a:lvl3pPr>
              <a:spcAft>
                <a:spcPts val="600"/>
              </a:spcAft>
              <a:buClr>
                <a:srgbClr val="0C2340"/>
              </a:buClr>
              <a:defRPr sz="1200">
                <a:solidFill>
                  <a:srgbClr val="63656A"/>
                </a:solidFill>
              </a:defRPr>
            </a:lvl3pPr>
          </a:lstStyle>
          <a:p>
            <a:r>
              <a:rPr lang="en-US" dirty="0"/>
              <a:t>Content – Avenir Next LT Pro, Regular, 16 </a:t>
            </a:r>
            <a:r>
              <a:rPr lang="en-US" dirty="0" err="1"/>
              <a:t>pt</a:t>
            </a:r>
            <a:r>
              <a:rPr lang="en-US" dirty="0"/>
              <a:t>, gray font, sentence case</a:t>
            </a:r>
          </a:p>
          <a:p>
            <a:r>
              <a:rPr lang="en-US" dirty="0"/>
              <a:t>Content </a:t>
            </a:r>
          </a:p>
          <a:p>
            <a:pPr lvl="1"/>
            <a:r>
              <a:rPr lang="en-US" dirty="0"/>
              <a:t>Second level</a:t>
            </a:r>
          </a:p>
          <a:p>
            <a:pPr lvl="2"/>
            <a:r>
              <a:rPr lang="en-US" dirty="0"/>
              <a:t>Third level</a:t>
            </a:r>
          </a:p>
        </p:txBody>
      </p:sp>
      <p:sp>
        <p:nvSpPr>
          <p:cNvPr id="5" name="Footer Placeholder 4">
            <a:extLst>
              <a:ext uri="{FF2B5EF4-FFF2-40B4-BE49-F238E27FC236}">
                <a16:creationId xmlns:a16="http://schemas.microsoft.com/office/drawing/2014/main" id="{64AF8623-4263-5AA8-87A9-29DE313B59EA}"/>
              </a:ext>
            </a:extLst>
          </p:cNvPr>
          <p:cNvSpPr>
            <a:spLocks noGrp="1"/>
          </p:cNvSpPr>
          <p:nvPr>
            <p:ph type="ftr" sz="quarter" idx="3"/>
          </p:nvPr>
        </p:nvSpPr>
        <p:spPr>
          <a:xfrm>
            <a:off x="694574" y="6366854"/>
            <a:ext cx="6743700" cy="365125"/>
          </a:xfrm>
          <a:prstGeom prst="rect">
            <a:avLst/>
          </a:prstGeom>
        </p:spPr>
        <p:txBody>
          <a:bodyPr vert="horz" lIns="91440" tIns="45720" rIns="91440" bIns="45720" rtlCol="0" anchor="ctr"/>
          <a:lstStyle>
            <a:lvl1pPr algn="l">
              <a:defRPr sz="900" b="0" i="0" cap="all" baseline="0">
                <a:solidFill>
                  <a:srgbClr val="999999"/>
                </a:solidFill>
                <a:latin typeface="Avenir Light" panose="020B0402020203020204" pitchFamily="34" charset="77"/>
                <a:ea typeface="Avenir Light" panose="020B0402020203020204" pitchFamily="34" charset="77"/>
                <a:cs typeface="Arial" charset="0"/>
              </a:defRPr>
            </a:lvl1pPr>
          </a:lstStyle>
          <a:p>
            <a:endParaRPr lang="en-US" dirty="0"/>
          </a:p>
        </p:txBody>
      </p:sp>
      <p:sp>
        <p:nvSpPr>
          <p:cNvPr id="6" name="Slide Number Placeholder 5">
            <a:extLst>
              <a:ext uri="{FF2B5EF4-FFF2-40B4-BE49-F238E27FC236}">
                <a16:creationId xmlns:a16="http://schemas.microsoft.com/office/drawing/2014/main" id="{C08972B4-D144-9073-209C-29993DEDA8A2}"/>
              </a:ext>
            </a:extLst>
          </p:cNvPr>
          <p:cNvSpPr>
            <a:spLocks noGrp="1"/>
          </p:cNvSpPr>
          <p:nvPr>
            <p:ph type="sldNum" sz="quarter" idx="4"/>
          </p:nvPr>
        </p:nvSpPr>
        <p:spPr>
          <a:xfrm>
            <a:off x="300359" y="6366854"/>
            <a:ext cx="318761" cy="365125"/>
          </a:xfrm>
          <a:prstGeom prst="rect">
            <a:avLst/>
          </a:prstGeom>
        </p:spPr>
        <p:txBody>
          <a:bodyPr vert="horz" lIns="91440" tIns="45720" rIns="91440" bIns="45720" rtlCol="0" anchor="ctr"/>
          <a:lstStyle>
            <a:lvl1pPr>
              <a:defRPr lang="en-US" sz="900" b="0" i="0" cap="all" baseline="0" smtClean="0">
                <a:solidFill>
                  <a:srgbClr val="999999"/>
                </a:solidFill>
                <a:latin typeface="Avenir Light" panose="020B0402020203020204" pitchFamily="34" charset="77"/>
                <a:ea typeface="Avenir Light" panose="020B0402020203020204" pitchFamily="34" charset="77"/>
                <a:cs typeface="Arial" charset="0"/>
              </a:defRPr>
            </a:lvl1pPr>
          </a:lstStyle>
          <a:p>
            <a:fld id="{9564885F-477D-A14D-B2C1-5ECAF755F313}" type="slidenum">
              <a:rPr lang="en-LT" smtClean="0"/>
              <a:pPr/>
              <a:t>‹#›</a:t>
            </a:fld>
            <a:endParaRPr lang="en-LT" dirty="0"/>
          </a:p>
        </p:txBody>
      </p:sp>
    </p:spTree>
    <p:extLst>
      <p:ext uri="{BB962C8B-B14F-4D97-AF65-F5344CB8AC3E}">
        <p14:creationId xmlns:p14="http://schemas.microsoft.com/office/powerpoint/2010/main" val="1981462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672" userDrawn="1">
          <p15:clr>
            <a:srgbClr val="FBAE40"/>
          </p15:clr>
        </p15:guide>
        <p15:guide id="2" pos="2520" userDrawn="1">
          <p15:clr>
            <a:srgbClr val="FBAE40"/>
          </p15:clr>
        </p15:guide>
        <p15:guide id="3" pos="216" userDrawn="1">
          <p15:clr>
            <a:srgbClr val="FBAE40"/>
          </p15:clr>
        </p15:guide>
        <p15:guide id="4" pos="7464" userDrawn="1">
          <p15:clr>
            <a:srgbClr val="FBAE40"/>
          </p15:clr>
        </p15:guide>
        <p15:guide id="5" orient="horz" pos="408" userDrawn="1">
          <p15:clr>
            <a:srgbClr val="FBAE40"/>
          </p15:clr>
        </p15:guide>
        <p15:guide id="6" orient="horz" pos="936" userDrawn="1">
          <p15:clr>
            <a:srgbClr val="FBAE40"/>
          </p15:clr>
        </p15:guide>
        <p15:guide id="7" pos="2688" userDrawn="1">
          <p15:clr>
            <a:srgbClr val="FBAE40"/>
          </p15:clr>
        </p15:guide>
        <p15:guide id="8" pos="4992" userDrawn="1">
          <p15:clr>
            <a:srgbClr val="FBAE40"/>
          </p15:clr>
        </p15:guide>
        <p15:guide id="9" pos="5160" userDrawn="1">
          <p15:clr>
            <a:srgbClr val="FBAE40"/>
          </p15:clr>
        </p15:guide>
        <p15:guide id="10" orient="horz" pos="1056"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Sections + Im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2508C7F-DE7B-FC49-B9D3-2979EDF55648}"/>
              </a:ext>
            </a:extLst>
          </p:cNvPr>
          <p:cNvSpPr/>
          <p:nvPr userDrawn="1"/>
        </p:nvSpPr>
        <p:spPr>
          <a:xfrm>
            <a:off x="341753" y="1026059"/>
            <a:ext cx="5334000" cy="1639757"/>
          </a:xfrm>
          <a:prstGeom prst="rect">
            <a:avLst/>
          </a:prstGeom>
          <a:solidFill>
            <a:schemeClr val="tx2">
              <a:lumMod val="20000"/>
              <a:lumOff val="80000"/>
              <a:alpha val="7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E3E1C038-4A9B-C247-BD4D-A69976D2CA22}"/>
              </a:ext>
            </a:extLst>
          </p:cNvPr>
          <p:cNvSpPr/>
          <p:nvPr userDrawn="1"/>
        </p:nvSpPr>
        <p:spPr>
          <a:xfrm>
            <a:off x="340605" y="2781603"/>
            <a:ext cx="5336296" cy="1529142"/>
          </a:xfrm>
          <a:prstGeom prst="rect">
            <a:avLst/>
          </a:prstGeom>
          <a:solidFill>
            <a:schemeClr val="tx2">
              <a:lumMod val="20000"/>
              <a:lumOff val="80000"/>
              <a:alpha val="7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D701319D-86C5-6C42-B218-AC7F6CEE6447}"/>
              </a:ext>
            </a:extLst>
          </p:cNvPr>
          <p:cNvSpPr/>
          <p:nvPr userDrawn="1"/>
        </p:nvSpPr>
        <p:spPr>
          <a:xfrm>
            <a:off x="340605" y="4423214"/>
            <a:ext cx="5336296" cy="1758462"/>
          </a:xfrm>
          <a:prstGeom prst="rect">
            <a:avLst/>
          </a:prstGeom>
          <a:solidFill>
            <a:schemeClr val="tx2">
              <a:lumMod val="20000"/>
              <a:lumOff val="80000"/>
              <a:alpha val="7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7" name="Text Placeholder 24">
            <a:extLst>
              <a:ext uri="{FF2B5EF4-FFF2-40B4-BE49-F238E27FC236}">
                <a16:creationId xmlns:a16="http://schemas.microsoft.com/office/drawing/2014/main" id="{8913118A-B822-0F4C-B8CA-D5DB1A2AD075}"/>
              </a:ext>
            </a:extLst>
          </p:cNvPr>
          <p:cNvSpPr>
            <a:spLocks noGrp="1"/>
          </p:cNvSpPr>
          <p:nvPr>
            <p:ph type="body" sz="quarter" idx="16" hasCustomPrompt="1"/>
          </p:nvPr>
        </p:nvSpPr>
        <p:spPr>
          <a:xfrm>
            <a:off x="582272" y="1194243"/>
            <a:ext cx="4946658" cy="289154"/>
          </a:xfrm>
        </p:spPr>
        <p:txBody>
          <a:bodyPr lIns="0">
            <a:noAutofit/>
          </a:bodyPr>
          <a:lstStyle>
            <a:lvl1pPr marL="0" indent="0" algn="l">
              <a:buNone/>
              <a:defRPr sz="1800" b="1" i="0" cap="all" baseline="0">
                <a:solidFill>
                  <a:schemeClr val="accent2"/>
                </a:solidFill>
                <a:latin typeface="Avenir Next LT Pro Demi" panose="020B0504020202020204" pitchFamily="34" charset="77"/>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AVENIR NEXT LT PRO, 18 </a:t>
            </a:r>
            <a:r>
              <a:rPr lang="en-US" dirty="0" err="1"/>
              <a:t>pt</a:t>
            </a:r>
            <a:r>
              <a:rPr lang="en-US" dirty="0"/>
              <a:t>, ORANGE, caps</a:t>
            </a:r>
          </a:p>
        </p:txBody>
      </p:sp>
      <p:sp>
        <p:nvSpPr>
          <p:cNvPr id="19" name="Text Placeholder 24">
            <a:extLst>
              <a:ext uri="{FF2B5EF4-FFF2-40B4-BE49-F238E27FC236}">
                <a16:creationId xmlns:a16="http://schemas.microsoft.com/office/drawing/2014/main" id="{39E27F5C-E46C-CA46-8FA5-E3F37023AAFA}"/>
              </a:ext>
            </a:extLst>
          </p:cNvPr>
          <p:cNvSpPr>
            <a:spLocks noGrp="1"/>
          </p:cNvSpPr>
          <p:nvPr>
            <p:ph type="body" sz="quarter" idx="18" hasCustomPrompt="1"/>
          </p:nvPr>
        </p:nvSpPr>
        <p:spPr>
          <a:xfrm>
            <a:off x="582272" y="2937952"/>
            <a:ext cx="4946658" cy="289154"/>
          </a:xfrm>
        </p:spPr>
        <p:txBody>
          <a:bodyPr lIns="0">
            <a:noAutofit/>
          </a:bodyPr>
          <a:lstStyle>
            <a:lvl1pPr marL="0" indent="0" algn="l">
              <a:buNone/>
              <a:defRPr sz="1800" b="1" i="0" cap="all" baseline="0">
                <a:solidFill>
                  <a:schemeClr val="accent2"/>
                </a:solidFill>
                <a:latin typeface="Avenir Next LT Pro Demi" panose="020B0504020202020204" pitchFamily="34" charset="77"/>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AVENIR NEXT LT PRO, 18 </a:t>
            </a:r>
            <a:r>
              <a:rPr lang="en-US" dirty="0" err="1"/>
              <a:t>pt</a:t>
            </a:r>
            <a:r>
              <a:rPr lang="en-US" dirty="0"/>
              <a:t>, ORANGE, caps</a:t>
            </a:r>
          </a:p>
        </p:txBody>
      </p:sp>
      <p:sp>
        <p:nvSpPr>
          <p:cNvPr id="21" name="Text Placeholder 24">
            <a:extLst>
              <a:ext uri="{FF2B5EF4-FFF2-40B4-BE49-F238E27FC236}">
                <a16:creationId xmlns:a16="http://schemas.microsoft.com/office/drawing/2014/main" id="{1BB5E753-B1BD-644A-BEA7-D1C057963347}"/>
              </a:ext>
            </a:extLst>
          </p:cNvPr>
          <p:cNvSpPr>
            <a:spLocks noGrp="1"/>
          </p:cNvSpPr>
          <p:nvPr>
            <p:ph type="body" sz="quarter" idx="20" hasCustomPrompt="1"/>
          </p:nvPr>
        </p:nvSpPr>
        <p:spPr>
          <a:xfrm>
            <a:off x="582272" y="4607495"/>
            <a:ext cx="4946658" cy="289154"/>
          </a:xfrm>
        </p:spPr>
        <p:txBody>
          <a:bodyPr lIns="0">
            <a:noAutofit/>
          </a:bodyPr>
          <a:lstStyle>
            <a:lvl1pPr marL="0" indent="0" algn="l">
              <a:buNone/>
              <a:defRPr sz="1800" b="1" i="0" cap="all" baseline="0">
                <a:solidFill>
                  <a:schemeClr val="accent2"/>
                </a:solidFill>
                <a:latin typeface="Avenir Next LT Pro Demi" panose="020B0504020202020204" pitchFamily="34" charset="77"/>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AVENIR NEXT LT PRO, 18 </a:t>
            </a:r>
            <a:r>
              <a:rPr lang="en-US" dirty="0" err="1"/>
              <a:t>pt</a:t>
            </a:r>
            <a:r>
              <a:rPr lang="en-US" dirty="0"/>
              <a:t>, ORANGE, caps</a:t>
            </a:r>
          </a:p>
        </p:txBody>
      </p:sp>
      <p:sp>
        <p:nvSpPr>
          <p:cNvPr id="11" name="Picture Placeholder 10">
            <a:extLst>
              <a:ext uri="{FF2B5EF4-FFF2-40B4-BE49-F238E27FC236}">
                <a16:creationId xmlns:a16="http://schemas.microsoft.com/office/drawing/2014/main" id="{ACF35426-043E-41D9-8136-35C72F246585}"/>
              </a:ext>
            </a:extLst>
          </p:cNvPr>
          <p:cNvSpPr>
            <a:spLocks noGrp="1"/>
          </p:cNvSpPr>
          <p:nvPr>
            <p:ph type="pic" sz="quarter" idx="21"/>
          </p:nvPr>
        </p:nvSpPr>
        <p:spPr>
          <a:xfrm>
            <a:off x="5855395" y="1028700"/>
            <a:ext cx="6336605" cy="5143500"/>
          </a:xfrm>
        </p:spPr>
        <p:txBody>
          <a:bodyPr/>
          <a:lstStyle>
            <a:lvl1pPr>
              <a:buClr>
                <a:srgbClr val="E86100"/>
              </a:buClr>
              <a:defRPr/>
            </a:lvl1pPr>
            <a:lvl5pPr>
              <a:defRPr/>
            </a:lvl5pPr>
          </a:lstStyle>
          <a:p>
            <a:r>
              <a:rPr lang="en-US"/>
              <a:t>Click icon to add picture</a:t>
            </a:r>
            <a:endParaRPr lang="en-US" dirty="0"/>
          </a:p>
        </p:txBody>
      </p:sp>
      <p:sp>
        <p:nvSpPr>
          <p:cNvPr id="22" name="Text Placeholder 2">
            <a:extLst>
              <a:ext uri="{FF2B5EF4-FFF2-40B4-BE49-F238E27FC236}">
                <a16:creationId xmlns:a16="http://schemas.microsoft.com/office/drawing/2014/main" id="{B11489ED-BE02-461B-9580-EECB49FA0048}"/>
              </a:ext>
            </a:extLst>
          </p:cNvPr>
          <p:cNvSpPr>
            <a:spLocks noGrp="1"/>
          </p:cNvSpPr>
          <p:nvPr>
            <p:ph idx="1" hasCustomPrompt="1"/>
          </p:nvPr>
        </p:nvSpPr>
        <p:spPr>
          <a:xfrm>
            <a:off x="582272" y="4988553"/>
            <a:ext cx="4946658" cy="1032539"/>
          </a:xfrm>
          <a:prstGeom prst="rect">
            <a:avLst/>
          </a:prstGeom>
        </p:spPr>
        <p:txBody>
          <a:bodyPr vert="horz" lIns="0" tIns="45720" rIns="91440" bIns="45720" rtlCol="0">
            <a:noAutofit/>
          </a:bodyPr>
          <a:lstStyle>
            <a:lvl1pPr>
              <a:spcAft>
                <a:spcPts val="600"/>
              </a:spcAft>
              <a:buClr>
                <a:srgbClr val="E87722"/>
              </a:buClr>
              <a:defRPr sz="1200"/>
            </a:lvl1pPr>
            <a:lvl2pPr marL="457200">
              <a:spcAft>
                <a:spcPts val="600"/>
              </a:spcAft>
              <a:buClr>
                <a:srgbClr val="E87722"/>
              </a:buClr>
              <a:defRPr sz="1000"/>
            </a:lvl2pPr>
            <a:lvl3pPr marL="685800">
              <a:spcAft>
                <a:spcPts val="600"/>
              </a:spcAft>
              <a:buClr>
                <a:srgbClr val="E87722"/>
              </a:buClr>
              <a:defRPr sz="800"/>
            </a:lvl3pPr>
            <a:lvl4pPr marL="1371600" indent="0">
              <a:buNone/>
              <a:defRPr/>
            </a:lvl4pPr>
            <a:lvl5pPr marL="1828800" indent="0">
              <a:buNone/>
              <a:defRPr/>
            </a:lvl5pPr>
          </a:lstStyle>
          <a:p>
            <a:pPr lvl="0"/>
            <a:r>
              <a:rPr lang="en-US" dirty="0"/>
              <a:t>Edit master text styles</a:t>
            </a:r>
          </a:p>
        </p:txBody>
      </p:sp>
      <p:sp>
        <p:nvSpPr>
          <p:cNvPr id="24" name="Text Placeholder 2">
            <a:extLst>
              <a:ext uri="{FF2B5EF4-FFF2-40B4-BE49-F238E27FC236}">
                <a16:creationId xmlns:a16="http://schemas.microsoft.com/office/drawing/2014/main" id="{5BA05F4C-A354-3943-98EB-C2A9D1A0DD0C}"/>
              </a:ext>
            </a:extLst>
          </p:cNvPr>
          <p:cNvSpPr>
            <a:spLocks noGrp="1"/>
          </p:cNvSpPr>
          <p:nvPr>
            <p:ph idx="22" hasCustomPrompt="1"/>
          </p:nvPr>
        </p:nvSpPr>
        <p:spPr>
          <a:xfrm>
            <a:off x="582272" y="3296846"/>
            <a:ext cx="4946658" cy="906877"/>
          </a:xfrm>
          <a:prstGeom prst="rect">
            <a:avLst/>
          </a:prstGeom>
        </p:spPr>
        <p:txBody>
          <a:bodyPr vert="horz" lIns="0" tIns="45720" rIns="91440" bIns="45720" rtlCol="0">
            <a:noAutofit/>
          </a:bodyPr>
          <a:lstStyle>
            <a:lvl1pPr marL="228600" marR="0" indent="-228600" algn="l" defTabSz="914400" rtl="0" eaLnBrk="1" fontAlgn="auto" latinLnBrk="0" hangingPunct="1">
              <a:lnSpc>
                <a:spcPct val="90000"/>
              </a:lnSpc>
              <a:spcBef>
                <a:spcPts val="0"/>
              </a:spcBef>
              <a:spcAft>
                <a:spcPts val="600"/>
              </a:spcAft>
              <a:buClr>
                <a:srgbClr val="E87722"/>
              </a:buClr>
              <a:buSzTx/>
              <a:buFont typeface="Wingdings" pitchFamily="2" charset="2"/>
              <a:buChar char="§"/>
              <a:tabLst/>
              <a:defRPr sz="1200"/>
            </a:lvl1pPr>
            <a:lvl2pPr marL="457200" indent="-228600">
              <a:lnSpc>
                <a:spcPct val="90000"/>
              </a:lnSpc>
              <a:spcAft>
                <a:spcPts val="600"/>
              </a:spcAft>
              <a:buClr>
                <a:srgbClr val="E87722"/>
              </a:buClr>
              <a:buFont typeface="System Font Regular"/>
              <a:buChar char="–"/>
              <a:defRPr sz="1000"/>
            </a:lvl2pPr>
            <a:lvl3pPr marL="685800">
              <a:lnSpc>
                <a:spcPct val="90000"/>
              </a:lnSpc>
              <a:spcAft>
                <a:spcPts val="600"/>
              </a:spcAft>
              <a:buClr>
                <a:srgbClr val="E87722"/>
              </a:buClr>
              <a:defRPr sz="800"/>
            </a:lvl3pPr>
            <a:lvl4pPr marL="1371600" indent="0">
              <a:buNone/>
              <a:defRPr/>
            </a:lvl4pPr>
            <a:lvl5pPr marL="1828800" indent="0">
              <a:buNone/>
              <a:defRPr/>
            </a:lvl5pPr>
          </a:lstStyle>
          <a:p>
            <a:pPr lvl="0"/>
            <a:r>
              <a:rPr lang="en-US" dirty="0"/>
              <a:t>Content – Arial, 12 </a:t>
            </a:r>
            <a:r>
              <a:rPr lang="en-US" dirty="0" err="1"/>
              <a:t>pt</a:t>
            </a:r>
            <a:r>
              <a:rPr lang="en-US" dirty="0"/>
              <a:t>, gray font, sentence case, which is capitalizing only the first letter of the first word and any proper nouns and names/titles</a:t>
            </a:r>
          </a:p>
        </p:txBody>
      </p:sp>
      <p:sp>
        <p:nvSpPr>
          <p:cNvPr id="25" name="Text Placeholder 2">
            <a:extLst>
              <a:ext uri="{FF2B5EF4-FFF2-40B4-BE49-F238E27FC236}">
                <a16:creationId xmlns:a16="http://schemas.microsoft.com/office/drawing/2014/main" id="{9DD0AA8E-45BF-F34D-8DB1-265D438DB3B3}"/>
              </a:ext>
            </a:extLst>
          </p:cNvPr>
          <p:cNvSpPr>
            <a:spLocks noGrp="1"/>
          </p:cNvSpPr>
          <p:nvPr>
            <p:ph idx="23" hasCustomPrompt="1"/>
          </p:nvPr>
        </p:nvSpPr>
        <p:spPr>
          <a:xfrm>
            <a:off x="582272" y="1553138"/>
            <a:ext cx="4946658" cy="906877"/>
          </a:xfrm>
          <a:prstGeom prst="rect">
            <a:avLst/>
          </a:prstGeom>
        </p:spPr>
        <p:txBody>
          <a:bodyPr vert="horz" lIns="0" tIns="45720" rIns="91440" bIns="45720" rtlCol="0">
            <a:noAutofit/>
          </a:bodyPr>
          <a:lstStyle>
            <a:lvl1pPr marL="228600" marR="0" indent="-228600" algn="l" defTabSz="914400" rtl="0" eaLnBrk="1" fontAlgn="auto" latinLnBrk="0" hangingPunct="1">
              <a:lnSpc>
                <a:spcPct val="90000"/>
              </a:lnSpc>
              <a:spcBef>
                <a:spcPts val="0"/>
              </a:spcBef>
              <a:spcAft>
                <a:spcPts val="600"/>
              </a:spcAft>
              <a:buClr>
                <a:srgbClr val="E86100"/>
              </a:buClr>
              <a:buSzTx/>
              <a:buFont typeface="Wingdings" pitchFamily="2" charset="2"/>
              <a:buChar char="§"/>
              <a:tabLst/>
              <a:defRPr sz="1200"/>
            </a:lvl1pPr>
            <a:lvl2pPr marL="457200" indent="-228600">
              <a:lnSpc>
                <a:spcPct val="90000"/>
              </a:lnSpc>
              <a:spcAft>
                <a:spcPts val="600"/>
              </a:spcAft>
              <a:buFont typeface="System Font Regular"/>
              <a:buChar char="–"/>
              <a:defRPr sz="1000"/>
            </a:lvl2pPr>
            <a:lvl3pPr marL="685800">
              <a:lnSpc>
                <a:spcPct val="90000"/>
              </a:lnSpc>
              <a:spcAft>
                <a:spcPts val="600"/>
              </a:spcAft>
              <a:defRPr sz="800"/>
            </a:lvl3pPr>
            <a:lvl4pPr marL="1371600" indent="0">
              <a:buNone/>
              <a:defRPr/>
            </a:lvl4pPr>
            <a:lvl5pPr marL="1828800" indent="0">
              <a:buNone/>
              <a:defRPr/>
            </a:lvl5pPr>
          </a:lstStyle>
          <a:p>
            <a:r>
              <a:rPr lang="en-US" dirty="0"/>
              <a:t>To change the photo and maintain size/shape, delete existing photo, click the picture icon in the center of the placeholder, locate/select a photo from your file options that appear, click Insert.  </a:t>
            </a:r>
          </a:p>
        </p:txBody>
      </p:sp>
      <p:sp>
        <p:nvSpPr>
          <p:cNvPr id="2" name="Title 1">
            <a:extLst>
              <a:ext uri="{FF2B5EF4-FFF2-40B4-BE49-F238E27FC236}">
                <a16:creationId xmlns:a16="http://schemas.microsoft.com/office/drawing/2014/main" id="{66FFF901-05BA-8A3E-891E-5FA2F599501B}"/>
              </a:ext>
            </a:extLst>
          </p:cNvPr>
          <p:cNvSpPr>
            <a:spLocks noGrp="1"/>
          </p:cNvSpPr>
          <p:nvPr>
            <p:ph type="title" hasCustomPrompt="1"/>
          </p:nvPr>
        </p:nvSpPr>
        <p:spPr/>
        <p:txBody>
          <a:bodyPr/>
          <a:lstStyle/>
          <a:p>
            <a:r>
              <a:rPr lang="en-US" dirty="0"/>
              <a:t>TITLE — avenir NEXT LT PRO, DEMI, 28 PT, dark BLUE, caps</a:t>
            </a:r>
          </a:p>
        </p:txBody>
      </p:sp>
      <p:sp>
        <p:nvSpPr>
          <p:cNvPr id="3" name="Footer Placeholder 4">
            <a:extLst>
              <a:ext uri="{FF2B5EF4-FFF2-40B4-BE49-F238E27FC236}">
                <a16:creationId xmlns:a16="http://schemas.microsoft.com/office/drawing/2014/main" id="{70C08F04-C2CD-4A5B-56E3-B08A0BD55FB1}"/>
              </a:ext>
            </a:extLst>
          </p:cNvPr>
          <p:cNvSpPr>
            <a:spLocks noGrp="1"/>
          </p:cNvSpPr>
          <p:nvPr>
            <p:ph type="ftr" sz="quarter" idx="3"/>
          </p:nvPr>
        </p:nvSpPr>
        <p:spPr>
          <a:xfrm>
            <a:off x="694574" y="6366854"/>
            <a:ext cx="6743700" cy="365125"/>
          </a:xfrm>
          <a:prstGeom prst="rect">
            <a:avLst/>
          </a:prstGeom>
        </p:spPr>
        <p:txBody>
          <a:bodyPr vert="horz" lIns="91440" tIns="45720" rIns="91440" bIns="45720" rtlCol="0" anchor="ctr"/>
          <a:lstStyle>
            <a:lvl1pPr algn="l">
              <a:defRPr sz="900" b="0" i="0" cap="all" baseline="0">
                <a:solidFill>
                  <a:srgbClr val="999999"/>
                </a:solidFill>
                <a:latin typeface="Avenir Light" panose="020B0402020203020204" pitchFamily="34" charset="77"/>
                <a:ea typeface="Avenir Light" panose="020B0402020203020204" pitchFamily="34" charset="77"/>
                <a:cs typeface="Arial" charset="0"/>
              </a:defRPr>
            </a:lvl1pPr>
          </a:lstStyle>
          <a:p>
            <a:endParaRPr lang="en-US" dirty="0"/>
          </a:p>
        </p:txBody>
      </p:sp>
      <p:sp>
        <p:nvSpPr>
          <p:cNvPr id="4" name="Slide Number Placeholder 5">
            <a:extLst>
              <a:ext uri="{FF2B5EF4-FFF2-40B4-BE49-F238E27FC236}">
                <a16:creationId xmlns:a16="http://schemas.microsoft.com/office/drawing/2014/main" id="{2EAB1B03-47C8-C087-3231-E17E06D6ECED}"/>
              </a:ext>
            </a:extLst>
          </p:cNvPr>
          <p:cNvSpPr>
            <a:spLocks noGrp="1"/>
          </p:cNvSpPr>
          <p:nvPr>
            <p:ph type="sldNum" sz="quarter" idx="4"/>
          </p:nvPr>
        </p:nvSpPr>
        <p:spPr>
          <a:xfrm>
            <a:off x="300359" y="6366854"/>
            <a:ext cx="318761" cy="365125"/>
          </a:xfrm>
          <a:prstGeom prst="rect">
            <a:avLst/>
          </a:prstGeom>
        </p:spPr>
        <p:txBody>
          <a:bodyPr vert="horz" lIns="91440" tIns="45720" rIns="91440" bIns="45720" rtlCol="0" anchor="ctr"/>
          <a:lstStyle>
            <a:lvl1pPr>
              <a:defRPr lang="en-US" sz="900" b="0" i="0" cap="all" baseline="0" smtClean="0">
                <a:solidFill>
                  <a:srgbClr val="999999"/>
                </a:solidFill>
                <a:latin typeface="Avenir Light" panose="020B0402020203020204" pitchFamily="34" charset="77"/>
                <a:ea typeface="Avenir Light" panose="020B0402020203020204" pitchFamily="34" charset="77"/>
                <a:cs typeface="Arial" charset="0"/>
              </a:defRPr>
            </a:lvl1pPr>
          </a:lstStyle>
          <a:p>
            <a:fld id="{9564885F-477D-A14D-B2C1-5ECAF755F313}" type="slidenum">
              <a:rPr lang="en-LT" smtClean="0"/>
              <a:pPr/>
              <a:t>‹#›</a:t>
            </a:fld>
            <a:endParaRPr lang="en-LT" dirty="0"/>
          </a:p>
        </p:txBody>
      </p:sp>
    </p:spTree>
    <p:extLst>
      <p:ext uri="{BB962C8B-B14F-4D97-AF65-F5344CB8AC3E}">
        <p14:creationId xmlns:p14="http://schemas.microsoft.com/office/powerpoint/2010/main" val="2689699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80" userDrawn="1">
          <p15:clr>
            <a:srgbClr val="FBAE40"/>
          </p15:clr>
        </p15:guide>
        <p15:guide id="2" pos="7464" userDrawn="1">
          <p15:clr>
            <a:srgbClr val="FBAE40"/>
          </p15:clr>
        </p15:guide>
        <p15:guide id="3" pos="216" userDrawn="1">
          <p15:clr>
            <a:srgbClr val="FBAE40"/>
          </p15:clr>
        </p15:guide>
        <p15:guide id="5" orient="horz" pos="408" userDrawn="1">
          <p15:clr>
            <a:srgbClr val="FBAE40"/>
          </p15:clr>
        </p15:guide>
        <p15:guide id="6" pos="3576" userDrawn="1">
          <p15:clr>
            <a:srgbClr val="FBAE40"/>
          </p15:clr>
        </p15:guide>
        <p15:guide id="7" pos="3672" userDrawn="1">
          <p15:clr>
            <a:srgbClr val="FBAE40"/>
          </p15:clr>
        </p15:guide>
        <p15:guide id="8" orient="horz" pos="648" userDrawn="1">
          <p15:clr>
            <a:srgbClr val="FBAE40"/>
          </p15:clr>
        </p15:guide>
        <p15:guide id="9" orient="horz" pos="3888" userDrawn="1">
          <p15:clr>
            <a:srgbClr val="FBAE40"/>
          </p15:clr>
        </p15:guide>
        <p15:guide id="10" orient="horz" pos="1752" userDrawn="1">
          <p15:clr>
            <a:srgbClr val="FBAE40"/>
          </p15:clr>
        </p15:guide>
        <p15:guide id="11" orient="horz" pos="2712" userDrawn="1">
          <p15:clr>
            <a:srgbClr val="FBAE40"/>
          </p15:clr>
        </p15:guide>
        <p15:guide id="12" orient="horz" pos="2784" userDrawn="1">
          <p15:clr>
            <a:srgbClr val="FBAE40"/>
          </p15:clr>
        </p15:guide>
        <p15:guide id="14" orient="horz" pos="422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Column + Icons_Dark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E6F6BC3-8DCD-DC42-9A6F-F00456312432}"/>
              </a:ext>
            </a:extLst>
          </p:cNvPr>
          <p:cNvSpPr/>
          <p:nvPr userDrawn="1"/>
        </p:nvSpPr>
        <p:spPr>
          <a:xfrm>
            <a:off x="1978933" y="1330155"/>
            <a:ext cx="2638840" cy="3695383"/>
          </a:xfrm>
          <a:prstGeom prst="rect">
            <a:avLst/>
          </a:prstGeom>
          <a:solidFill>
            <a:schemeClr val="tx2">
              <a:lumMod val="20000"/>
              <a:lumOff val="80000"/>
              <a:alpha val="7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0BE59F21-E382-3743-8CD3-05F9897F4987}"/>
              </a:ext>
            </a:extLst>
          </p:cNvPr>
          <p:cNvCxnSpPr>
            <a:cxnSpLocks/>
          </p:cNvCxnSpPr>
          <p:nvPr userDrawn="1"/>
        </p:nvCxnSpPr>
        <p:spPr>
          <a:xfrm>
            <a:off x="2368189" y="3779038"/>
            <a:ext cx="1860329" cy="0"/>
          </a:xfrm>
          <a:prstGeom prst="line">
            <a:avLst/>
          </a:prstGeom>
          <a:ln w="44450" cap="rnd">
            <a:solidFill>
              <a:srgbClr val="C8C8C8"/>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380EA38F-9E16-744A-8B06-EFD4E8F2D16F}"/>
              </a:ext>
            </a:extLst>
          </p:cNvPr>
          <p:cNvSpPr/>
          <p:nvPr userDrawn="1"/>
        </p:nvSpPr>
        <p:spPr>
          <a:xfrm>
            <a:off x="4753538" y="1330155"/>
            <a:ext cx="2638840" cy="3695383"/>
          </a:xfrm>
          <a:prstGeom prst="rect">
            <a:avLst/>
          </a:prstGeom>
          <a:solidFill>
            <a:schemeClr val="tx2">
              <a:lumMod val="20000"/>
              <a:lumOff val="80000"/>
              <a:alpha val="7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C76EA18B-18FB-AE4F-9382-286B4311D2FE}"/>
              </a:ext>
            </a:extLst>
          </p:cNvPr>
          <p:cNvCxnSpPr>
            <a:cxnSpLocks/>
          </p:cNvCxnSpPr>
          <p:nvPr userDrawn="1"/>
        </p:nvCxnSpPr>
        <p:spPr>
          <a:xfrm>
            <a:off x="5142794" y="3779038"/>
            <a:ext cx="1860329" cy="0"/>
          </a:xfrm>
          <a:prstGeom prst="line">
            <a:avLst/>
          </a:prstGeom>
          <a:ln w="44450" cap="rnd">
            <a:solidFill>
              <a:srgbClr val="C8C8C8"/>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91B44169-B61C-BB4D-90CD-0A42012245B1}"/>
              </a:ext>
            </a:extLst>
          </p:cNvPr>
          <p:cNvSpPr/>
          <p:nvPr userDrawn="1"/>
        </p:nvSpPr>
        <p:spPr>
          <a:xfrm>
            <a:off x="7525757" y="1330155"/>
            <a:ext cx="2638840" cy="3695383"/>
          </a:xfrm>
          <a:prstGeom prst="rect">
            <a:avLst/>
          </a:prstGeom>
          <a:solidFill>
            <a:schemeClr val="tx2">
              <a:lumMod val="20000"/>
              <a:lumOff val="80000"/>
              <a:alpha val="7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7" name="Straight Connector 16">
            <a:extLst>
              <a:ext uri="{FF2B5EF4-FFF2-40B4-BE49-F238E27FC236}">
                <a16:creationId xmlns:a16="http://schemas.microsoft.com/office/drawing/2014/main" id="{F7792A3D-7A48-484F-9FD8-5891CD965BA2}"/>
              </a:ext>
            </a:extLst>
          </p:cNvPr>
          <p:cNvCxnSpPr>
            <a:cxnSpLocks/>
          </p:cNvCxnSpPr>
          <p:nvPr userDrawn="1"/>
        </p:nvCxnSpPr>
        <p:spPr>
          <a:xfrm>
            <a:off x="7915013" y="3779038"/>
            <a:ext cx="1860329" cy="0"/>
          </a:xfrm>
          <a:prstGeom prst="line">
            <a:avLst/>
          </a:prstGeom>
          <a:ln w="44450" cap="rnd">
            <a:solidFill>
              <a:srgbClr val="C8C8C8"/>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E6704091-F1CC-324B-964E-406BF87F70ED}"/>
              </a:ext>
            </a:extLst>
          </p:cNvPr>
          <p:cNvSpPr>
            <a:spLocks noChangeAspect="1"/>
          </p:cNvSpPr>
          <p:nvPr userDrawn="1"/>
        </p:nvSpPr>
        <p:spPr>
          <a:xfrm>
            <a:off x="5121997" y="1628920"/>
            <a:ext cx="1901923" cy="1901923"/>
          </a:xfrm>
          <a:prstGeom prst="ellipse">
            <a:avLst/>
          </a:prstGeom>
          <a:solidFill>
            <a:srgbClr val="0B2341"/>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23" name="Oval 22">
            <a:extLst>
              <a:ext uri="{FF2B5EF4-FFF2-40B4-BE49-F238E27FC236}">
                <a16:creationId xmlns:a16="http://schemas.microsoft.com/office/drawing/2014/main" id="{E6FC4102-7C30-6C4A-A003-572E35494090}"/>
              </a:ext>
            </a:extLst>
          </p:cNvPr>
          <p:cNvSpPr>
            <a:spLocks noChangeAspect="1"/>
          </p:cNvSpPr>
          <p:nvPr/>
        </p:nvSpPr>
        <p:spPr>
          <a:xfrm>
            <a:off x="2347231" y="1631717"/>
            <a:ext cx="1901923" cy="1901923"/>
          </a:xfrm>
          <a:prstGeom prst="ellipse">
            <a:avLst/>
          </a:prstGeom>
          <a:solidFill>
            <a:srgbClr val="0B2341"/>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24" name="Oval 23">
            <a:extLst>
              <a:ext uri="{FF2B5EF4-FFF2-40B4-BE49-F238E27FC236}">
                <a16:creationId xmlns:a16="http://schemas.microsoft.com/office/drawing/2014/main" id="{1C4CB017-60FC-5142-83B0-57F68278BFBF}"/>
              </a:ext>
            </a:extLst>
          </p:cNvPr>
          <p:cNvSpPr>
            <a:spLocks noChangeAspect="1"/>
          </p:cNvSpPr>
          <p:nvPr/>
        </p:nvSpPr>
        <p:spPr>
          <a:xfrm>
            <a:off x="2520952" y="1805438"/>
            <a:ext cx="1554480" cy="1554480"/>
          </a:xfrm>
          <a:prstGeom prst="ellipse">
            <a:avLst/>
          </a:prstGeom>
          <a:solidFill>
            <a:schemeClr val="bg1"/>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27" name="Oval 26">
            <a:extLst>
              <a:ext uri="{FF2B5EF4-FFF2-40B4-BE49-F238E27FC236}">
                <a16:creationId xmlns:a16="http://schemas.microsoft.com/office/drawing/2014/main" id="{2407EE9A-02BF-6043-8A49-66DF664707E7}"/>
              </a:ext>
            </a:extLst>
          </p:cNvPr>
          <p:cNvSpPr>
            <a:spLocks noChangeAspect="1"/>
          </p:cNvSpPr>
          <p:nvPr userDrawn="1"/>
        </p:nvSpPr>
        <p:spPr>
          <a:xfrm>
            <a:off x="7894213" y="1628920"/>
            <a:ext cx="1901923" cy="1901923"/>
          </a:xfrm>
          <a:prstGeom prst="ellipse">
            <a:avLst/>
          </a:prstGeom>
          <a:solidFill>
            <a:srgbClr val="0B2341"/>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30" name="Oval 29">
            <a:extLst>
              <a:ext uri="{FF2B5EF4-FFF2-40B4-BE49-F238E27FC236}">
                <a16:creationId xmlns:a16="http://schemas.microsoft.com/office/drawing/2014/main" id="{D12028D0-06C4-A042-9237-3AE2D20BAD51}"/>
              </a:ext>
            </a:extLst>
          </p:cNvPr>
          <p:cNvSpPr>
            <a:spLocks noChangeAspect="1"/>
          </p:cNvSpPr>
          <p:nvPr/>
        </p:nvSpPr>
        <p:spPr>
          <a:xfrm>
            <a:off x="8067934" y="1802641"/>
            <a:ext cx="1554480" cy="1554480"/>
          </a:xfrm>
          <a:prstGeom prst="ellipse">
            <a:avLst/>
          </a:prstGeom>
          <a:solidFill>
            <a:schemeClr val="bg1"/>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33" name="Text Placeholder 24">
            <a:extLst>
              <a:ext uri="{FF2B5EF4-FFF2-40B4-BE49-F238E27FC236}">
                <a16:creationId xmlns:a16="http://schemas.microsoft.com/office/drawing/2014/main" id="{700C541E-16A7-7948-A657-916C3FDE8A2D}"/>
              </a:ext>
            </a:extLst>
          </p:cNvPr>
          <p:cNvSpPr>
            <a:spLocks noGrp="1"/>
          </p:cNvSpPr>
          <p:nvPr userDrawn="1">
            <p:ph type="body" sz="quarter" idx="16" hasCustomPrompt="1"/>
          </p:nvPr>
        </p:nvSpPr>
        <p:spPr>
          <a:xfrm>
            <a:off x="2112150" y="4021092"/>
            <a:ext cx="2372083" cy="724969"/>
          </a:xfrm>
        </p:spPr>
        <p:txBody>
          <a:bodyPr>
            <a:noAutofit/>
          </a:bodyPr>
          <a:lstStyle>
            <a:lvl1pPr marL="0" indent="0" algn="ctr">
              <a:buNone/>
              <a:defRPr sz="1600" cap="all" baseline="0">
                <a:solidFill>
                  <a:srgbClr val="63656A"/>
                </a:solidFill>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Content – AVENIR NEXT LT PRO, REGULAR, 16 </a:t>
            </a:r>
            <a:r>
              <a:rPr lang="en-US" dirty="0" err="1"/>
              <a:t>pt</a:t>
            </a:r>
            <a:r>
              <a:rPr lang="en-US" dirty="0"/>
              <a:t>, GRAY,  CAPS</a:t>
            </a:r>
          </a:p>
        </p:txBody>
      </p:sp>
      <p:sp>
        <p:nvSpPr>
          <p:cNvPr id="34" name="Text Placeholder 24">
            <a:extLst>
              <a:ext uri="{FF2B5EF4-FFF2-40B4-BE49-F238E27FC236}">
                <a16:creationId xmlns:a16="http://schemas.microsoft.com/office/drawing/2014/main" id="{C6632954-4CD9-AC4E-873D-4EB8E3074714}"/>
              </a:ext>
            </a:extLst>
          </p:cNvPr>
          <p:cNvSpPr>
            <a:spLocks noGrp="1"/>
          </p:cNvSpPr>
          <p:nvPr userDrawn="1">
            <p:ph type="body" sz="quarter" idx="17" hasCustomPrompt="1"/>
          </p:nvPr>
        </p:nvSpPr>
        <p:spPr>
          <a:xfrm>
            <a:off x="4909958" y="4021092"/>
            <a:ext cx="2372083" cy="724969"/>
          </a:xfrm>
        </p:spPr>
        <p:txBody>
          <a:bodyPr>
            <a:noAutofit/>
          </a:bodyPr>
          <a:lstStyle>
            <a:lvl1pPr marL="0" indent="0" algn="ctr">
              <a:buNone/>
              <a:defRPr sz="1600" cap="all" baseline="0">
                <a:solidFill>
                  <a:srgbClr val="63656A"/>
                </a:solidFill>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Content – AVENIR NEXT LT PRO, REGULAR, 16 </a:t>
            </a:r>
            <a:r>
              <a:rPr lang="en-US" dirty="0" err="1"/>
              <a:t>pt</a:t>
            </a:r>
            <a:r>
              <a:rPr lang="en-US" dirty="0"/>
              <a:t>, GRAY, CAPS</a:t>
            </a:r>
          </a:p>
        </p:txBody>
      </p:sp>
      <p:sp>
        <p:nvSpPr>
          <p:cNvPr id="39" name="Text Placeholder 24">
            <a:extLst>
              <a:ext uri="{FF2B5EF4-FFF2-40B4-BE49-F238E27FC236}">
                <a16:creationId xmlns:a16="http://schemas.microsoft.com/office/drawing/2014/main" id="{47FCF07A-3FC5-C64E-BBD7-7A1019EE2490}"/>
              </a:ext>
            </a:extLst>
          </p:cNvPr>
          <p:cNvSpPr>
            <a:spLocks noGrp="1"/>
          </p:cNvSpPr>
          <p:nvPr userDrawn="1">
            <p:ph type="body" sz="quarter" idx="18" hasCustomPrompt="1"/>
          </p:nvPr>
        </p:nvSpPr>
        <p:spPr>
          <a:xfrm>
            <a:off x="7676245" y="4021092"/>
            <a:ext cx="2372083" cy="724969"/>
          </a:xfrm>
        </p:spPr>
        <p:txBody>
          <a:bodyPr>
            <a:noAutofit/>
          </a:bodyPr>
          <a:lstStyle>
            <a:lvl1pPr marL="0" indent="0" algn="ctr">
              <a:buNone/>
              <a:defRPr sz="1600" cap="all" baseline="0">
                <a:solidFill>
                  <a:srgbClr val="63656A"/>
                </a:solidFill>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Content – AVENIR NEXT LT PRO, REGULAR, 16 </a:t>
            </a:r>
            <a:r>
              <a:rPr lang="en-US" dirty="0" err="1"/>
              <a:t>pt</a:t>
            </a:r>
            <a:r>
              <a:rPr lang="en-US" dirty="0"/>
              <a:t>, GRAY, CAPS</a:t>
            </a:r>
          </a:p>
        </p:txBody>
      </p:sp>
      <p:sp>
        <p:nvSpPr>
          <p:cNvPr id="32" name="Oval 31">
            <a:extLst>
              <a:ext uri="{FF2B5EF4-FFF2-40B4-BE49-F238E27FC236}">
                <a16:creationId xmlns:a16="http://schemas.microsoft.com/office/drawing/2014/main" id="{9F0C2A2F-44BD-FF40-8445-274D308A0861}"/>
              </a:ext>
            </a:extLst>
          </p:cNvPr>
          <p:cNvSpPr>
            <a:spLocks noChangeAspect="1"/>
          </p:cNvSpPr>
          <p:nvPr userDrawn="1"/>
        </p:nvSpPr>
        <p:spPr>
          <a:xfrm>
            <a:off x="5295718" y="1802641"/>
            <a:ext cx="1554480" cy="1554480"/>
          </a:xfrm>
          <a:prstGeom prst="ellipse">
            <a:avLst/>
          </a:prstGeom>
          <a:solidFill>
            <a:schemeClr val="bg1"/>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35" name="Picture Placeholder 7">
            <a:extLst>
              <a:ext uri="{FF2B5EF4-FFF2-40B4-BE49-F238E27FC236}">
                <a16:creationId xmlns:a16="http://schemas.microsoft.com/office/drawing/2014/main" id="{9F87CD6C-63F4-C84A-8065-26C3EF5C174D}"/>
              </a:ext>
            </a:extLst>
          </p:cNvPr>
          <p:cNvSpPr>
            <a:spLocks noGrp="1"/>
          </p:cNvSpPr>
          <p:nvPr>
            <p:ph type="pic" sz="quarter" idx="20" hasCustomPrompt="1"/>
          </p:nvPr>
        </p:nvSpPr>
        <p:spPr>
          <a:xfrm>
            <a:off x="2520952" y="1805438"/>
            <a:ext cx="1554480" cy="1554481"/>
          </a:xfrm>
          <a:prstGeom prst="ellipse">
            <a:avLst/>
          </a:prstGeom>
          <a:solidFill>
            <a:srgbClr val="0B2341"/>
          </a:solidFill>
        </p:spPr>
        <p:txBody>
          <a:bodyPr anchor="ctr">
            <a:normAutofit/>
          </a:bodyPr>
          <a:lstStyle>
            <a:lvl1pPr marL="0" indent="0" algn="ctr">
              <a:buNone/>
              <a:defRPr sz="1600">
                <a:solidFill>
                  <a:srgbClr val="FFFFFF"/>
                </a:solidFill>
              </a:defRPr>
            </a:lvl1pPr>
          </a:lstStyle>
          <a:p>
            <a:r>
              <a:rPr lang="en-US" dirty="0"/>
              <a:t>Insert Photo or Icon Here</a:t>
            </a:r>
          </a:p>
        </p:txBody>
      </p:sp>
      <p:sp>
        <p:nvSpPr>
          <p:cNvPr id="36" name="Picture Placeholder 7">
            <a:extLst>
              <a:ext uri="{FF2B5EF4-FFF2-40B4-BE49-F238E27FC236}">
                <a16:creationId xmlns:a16="http://schemas.microsoft.com/office/drawing/2014/main" id="{0D504FA1-522A-7F4F-87EB-C4D1DE46E621}"/>
              </a:ext>
            </a:extLst>
          </p:cNvPr>
          <p:cNvSpPr>
            <a:spLocks noGrp="1"/>
          </p:cNvSpPr>
          <p:nvPr>
            <p:ph type="pic" sz="quarter" idx="21" hasCustomPrompt="1"/>
          </p:nvPr>
        </p:nvSpPr>
        <p:spPr>
          <a:xfrm>
            <a:off x="5295718" y="1802641"/>
            <a:ext cx="1554480" cy="1554481"/>
          </a:xfrm>
          <a:prstGeom prst="ellipse">
            <a:avLst/>
          </a:prstGeom>
          <a:solidFill>
            <a:srgbClr val="0B2341"/>
          </a:solidFill>
        </p:spPr>
        <p:txBody>
          <a:bodyPr anchor="ctr">
            <a:normAutofit/>
          </a:bodyPr>
          <a:lstStyle>
            <a:lvl1pPr marL="0" indent="0" algn="ctr">
              <a:buNone/>
              <a:defRPr sz="1600">
                <a:solidFill>
                  <a:srgbClr val="FFFFFF"/>
                </a:solidFill>
              </a:defRPr>
            </a:lvl1pPr>
          </a:lstStyle>
          <a:p>
            <a:r>
              <a:rPr lang="en-US" dirty="0"/>
              <a:t>Insert Photo or Icon Here</a:t>
            </a:r>
          </a:p>
        </p:txBody>
      </p:sp>
      <p:sp>
        <p:nvSpPr>
          <p:cNvPr id="37" name="Picture Placeholder 7">
            <a:extLst>
              <a:ext uri="{FF2B5EF4-FFF2-40B4-BE49-F238E27FC236}">
                <a16:creationId xmlns:a16="http://schemas.microsoft.com/office/drawing/2014/main" id="{B6C0E8E8-FD78-B148-9097-AC22A7BE5F7E}"/>
              </a:ext>
            </a:extLst>
          </p:cNvPr>
          <p:cNvSpPr>
            <a:spLocks noGrp="1"/>
          </p:cNvSpPr>
          <p:nvPr>
            <p:ph type="pic" sz="quarter" idx="22" hasCustomPrompt="1"/>
          </p:nvPr>
        </p:nvSpPr>
        <p:spPr>
          <a:xfrm>
            <a:off x="8067934" y="1802641"/>
            <a:ext cx="1554480" cy="1554481"/>
          </a:xfrm>
          <a:prstGeom prst="ellipse">
            <a:avLst/>
          </a:prstGeom>
          <a:solidFill>
            <a:srgbClr val="0B2341"/>
          </a:solidFill>
        </p:spPr>
        <p:txBody>
          <a:bodyPr anchor="ctr">
            <a:normAutofit/>
          </a:bodyPr>
          <a:lstStyle>
            <a:lvl1pPr marL="0" indent="0" algn="ctr">
              <a:buNone/>
              <a:defRPr sz="1600">
                <a:solidFill>
                  <a:srgbClr val="FFFFFF"/>
                </a:solidFill>
              </a:defRPr>
            </a:lvl1pPr>
          </a:lstStyle>
          <a:p>
            <a:r>
              <a:rPr lang="en-US" dirty="0"/>
              <a:t>Insert Photo or Icon Here</a:t>
            </a:r>
          </a:p>
        </p:txBody>
      </p:sp>
      <p:cxnSp>
        <p:nvCxnSpPr>
          <p:cNvPr id="8" name="Straight Connector 7">
            <a:extLst>
              <a:ext uri="{FF2B5EF4-FFF2-40B4-BE49-F238E27FC236}">
                <a16:creationId xmlns:a16="http://schemas.microsoft.com/office/drawing/2014/main" id="{F833174B-0E31-7648-819C-BB44E7BEEA82}"/>
              </a:ext>
            </a:extLst>
          </p:cNvPr>
          <p:cNvCxnSpPr/>
          <p:nvPr userDrawn="1"/>
        </p:nvCxnSpPr>
        <p:spPr>
          <a:xfrm>
            <a:off x="8839200" y="3530843"/>
            <a:ext cx="0" cy="248195"/>
          </a:xfrm>
          <a:prstGeom prst="line">
            <a:avLst/>
          </a:prstGeom>
          <a:ln w="44450">
            <a:solidFill>
              <a:srgbClr val="C8C8C8"/>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E0E21-18AF-A748-AC8A-27B7834B7B49}"/>
              </a:ext>
            </a:extLst>
          </p:cNvPr>
          <p:cNvCxnSpPr/>
          <p:nvPr userDrawn="1"/>
        </p:nvCxnSpPr>
        <p:spPr>
          <a:xfrm>
            <a:off x="6072958" y="3530843"/>
            <a:ext cx="0" cy="248195"/>
          </a:xfrm>
          <a:prstGeom prst="line">
            <a:avLst/>
          </a:prstGeom>
          <a:ln w="44450">
            <a:solidFill>
              <a:srgbClr val="C8C8C8"/>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0CE64D7-553E-A347-BF9D-990DEE2BCF41}"/>
              </a:ext>
            </a:extLst>
          </p:cNvPr>
          <p:cNvCxnSpPr/>
          <p:nvPr userDrawn="1"/>
        </p:nvCxnSpPr>
        <p:spPr>
          <a:xfrm>
            <a:off x="3298192" y="3530843"/>
            <a:ext cx="0" cy="248195"/>
          </a:xfrm>
          <a:prstGeom prst="line">
            <a:avLst/>
          </a:prstGeom>
          <a:ln w="44450">
            <a:solidFill>
              <a:srgbClr val="C8C8C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6EBFADA-9ECE-88BC-AFF2-7546A760BD11}"/>
              </a:ext>
            </a:extLst>
          </p:cNvPr>
          <p:cNvSpPr>
            <a:spLocks noGrp="1"/>
          </p:cNvSpPr>
          <p:nvPr>
            <p:ph type="title" hasCustomPrompt="1"/>
          </p:nvPr>
        </p:nvSpPr>
        <p:spPr/>
        <p:txBody>
          <a:bodyPr/>
          <a:lstStyle/>
          <a:p>
            <a:r>
              <a:rPr lang="en-US" dirty="0"/>
              <a:t>TITLE — avenir NEXT LT PRO, DEMI, 28 PT, dark BLUE, caps</a:t>
            </a:r>
          </a:p>
        </p:txBody>
      </p:sp>
      <p:sp>
        <p:nvSpPr>
          <p:cNvPr id="5" name="Footer Placeholder 4">
            <a:extLst>
              <a:ext uri="{FF2B5EF4-FFF2-40B4-BE49-F238E27FC236}">
                <a16:creationId xmlns:a16="http://schemas.microsoft.com/office/drawing/2014/main" id="{1A967034-F5F3-BFFB-769E-A83283FFB916}"/>
              </a:ext>
            </a:extLst>
          </p:cNvPr>
          <p:cNvSpPr>
            <a:spLocks noGrp="1"/>
          </p:cNvSpPr>
          <p:nvPr>
            <p:ph type="ftr" sz="quarter" idx="3"/>
          </p:nvPr>
        </p:nvSpPr>
        <p:spPr>
          <a:xfrm>
            <a:off x="694574" y="6366854"/>
            <a:ext cx="6743700" cy="365125"/>
          </a:xfrm>
          <a:prstGeom prst="rect">
            <a:avLst/>
          </a:prstGeom>
        </p:spPr>
        <p:txBody>
          <a:bodyPr vert="horz" lIns="91440" tIns="45720" rIns="91440" bIns="45720" rtlCol="0" anchor="ctr"/>
          <a:lstStyle>
            <a:lvl1pPr algn="l">
              <a:defRPr sz="900" b="0" i="0" cap="all" baseline="0">
                <a:solidFill>
                  <a:srgbClr val="999999"/>
                </a:solidFill>
                <a:latin typeface="Avenir Light" panose="020B0402020203020204" pitchFamily="34" charset="77"/>
                <a:ea typeface="Avenir Light" panose="020B0402020203020204" pitchFamily="34" charset="77"/>
                <a:cs typeface="Arial" charset="0"/>
              </a:defRPr>
            </a:lvl1pPr>
          </a:lstStyle>
          <a:p>
            <a:endParaRPr lang="en-US" dirty="0"/>
          </a:p>
        </p:txBody>
      </p:sp>
      <p:sp>
        <p:nvSpPr>
          <p:cNvPr id="6" name="Slide Number Placeholder 5">
            <a:extLst>
              <a:ext uri="{FF2B5EF4-FFF2-40B4-BE49-F238E27FC236}">
                <a16:creationId xmlns:a16="http://schemas.microsoft.com/office/drawing/2014/main" id="{3C9BFE55-A29D-AA51-BC10-7EE8372A07FD}"/>
              </a:ext>
            </a:extLst>
          </p:cNvPr>
          <p:cNvSpPr>
            <a:spLocks noGrp="1"/>
          </p:cNvSpPr>
          <p:nvPr>
            <p:ph type="sldNum" sz="quarter" idx="4"/>
          </p:nvPr>
        </p:nvSpPr>
        <p:spPr>
          <a:xfrm>
            <a:off x="300359" y="6366854"/>
            <a:ext cx="318761" cy="365125"/>
          </a:xfrm>
          <a:prstGeom prst="rect">
            <a:avLst/>
          </a:prstGeom>
        </p:spPr>
        <p:txBody>
          <a:bodyPr vert="horz" lIns="91440" tIns="45720" rIns="91440" bIns="45720" rtlCol="0" anchor="ctr"/>
          <a:lstStyle>
            <a:lvl1pPr>
              <a:defRPr lang="en-US" sz="900" b="0" i="0" cap="all" baseline="0" smtClean="0">
                <a:solidFill>
                  <a:srgbClr val="999999"/>
                </a:solidFill>
                <a:latin typeface="Avenir Light" panose="020B0402020203020204" pitchFamily="34" charset="77"/>
                <a:ea typeface="Avenir Light" panose="020B0402020203020204" pitchFamily="34" charset="77"/>
                <a:cs typeface="Arial" charset="0"/>
              </a:defRPr>
            </a:lvl1pPr>
          </a:lstStyle>
          <a:p>
            <a:fld id="{9564885F-477D-A14D-B2C1-5ECAF755F313}" type="slidenum">
              <a:rPr lang="en-LT" smtClean="0"/>
              <a:pPr/>
              <a:t>‹#›</a:t>
            </a:fld>
            <a:endParaRPr lang="en-LT" dirty="0"/>
          </a:p>
        </p:txBody>
      </p:sp>
    </p:spTree>
    <p:extLst>
      <p:ext uri="{BB962C8B-B14F-4D97-AF65-F5344CB8AC3E}">
        <p14:creationId xmlns:p14="http://schemas.microsoft.com/office/powerpoint/2010/main" val="2164177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1248" userDrawn="1">
          <p15:clr>
            <a:srgbClr val="FBAE40"/>
          </p15:clr>
        </p15:guide>
        <p15:guide id="3" pos="216" userDrawn="1">
          <p15:clr>
            <a:srgbClr val="FBAE40"/>
          </p15:clr>
        </p15:guide>
        <p15:guide id="4" pos="7464" userDrawn="1">
          <p15:clr>
            <a:srgbClr val="FBAE40"/>
          </p15:clr>
        </p15:guide>
        <p15:guide id="6" pos="6408" userDrawn="1">
          <p15:clr>
            <a:srgbClr val="FBAE40"/>
          </p15:clr>
        </p15:guide>
        <p15:guide id="7" pos="720" userDrawn="1">
          <p15:clr>
            <a:srgbClr val="FBAE40"/>
          </p15:clr>
        </p15:guide>
        <p15:guide id="8" pos="6936" userDrawn="1">
          <p15:clr>
            <a:srgbClr val="FBAE40"/>
          </p15:clr>
        </p15:guide>
        <p15:guide id="9" orient="horz" pos="408" userDrawn="1">
          <p15:clr>
            <a:srgbClr val="FBAE40"/>
          </p15:clr>
        </p15:guide>
        <p15:guide id="10" orient="horz" pos="840" userDrawn="1">
          <p15:clr>
            <a:srgbClr val="FBAE40"/>
          </p15:clr>
        </p15:guide>
        <p15:guide id="11" orient="horz" pos="3168" userDrawn="1">
          <p15:clr>
            <a:srgbClr val="FBAE40"/>
          </p15:clr>
        </p15:guide>
        <p15:guide id="12" orient="horz" pos="422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s + Icons_Oran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E6F6BC3-8DCD-DC42-9A6F-F00456312432}"/>
              </a:ext>
            </a:extLst>
          </p:cNvPr>
          <p:cNvSpPr/>
          <p:nvPr userDrawn="1"/>
        </p:nvSpPr>
        <p:spPr>
          <a:xfrm>
            <a:off x="1978933" y="1330155"/>
            <a:ext cx="2638840" cy="3695383"/>
          </a:xfrm>
          <a:prstGeom prst="rect">
            <a:avLst/>
          </a:prstGeom>
          <a:solidFill>
            <a:schemeClr val="tx2">
              <a:lumMod val="20000"/>
              <a:lumOff val="80000"/>
              <a:alpha val="7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0BE59F21-E382-3743-8CD3-05F9897F4987}"/>
              </a:ext>
            </a:extLst>
          </p:cNvPr>
          <p:cNvCxnSpPr>
            <a:cxnSpLocks/>
          </p:cNvCxnSpPr>
          <p:nvPr userDrawn="1"/>
        </p:nvCxnSpPr>
        <p:spPr>
          <a:xfrm>
            <a:off x="2368189" y="3779038"/>
            <a:ext cx="1860329" cy="0"/>
          </a:xfrm>
          <a:prstGeom prst="line">
            <a:avLst/>
          </a:prstGeom>
          <a:ln w="44450" cap="rnd">
            <a:solidFill>
              <a:srgbClr val="C8C8C8"/>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380EA38F-9E16-744A-8B06-EFD4E8F2D16F}"/>
              </a:ext>
            </a:extLst>
          </p:cNvPr>
          <p:cNvSpPr/>
          <p:nvPr userDrawn="1"/>
        </p:nvSpPr>
        <p:spPr>
          <a:xfrm>
            <a:off x="4753538" y="1330155"/>
            <a:ext cx="2638840" cy="3695383"/>
          </a:xfrm>
          <a:prstGeom prst="rect">
            <a:avLst/>
          </a:prstGeom>
          <a:solidFill>
            <a:schemeClr val="tx2">
              <a:lumMod val="20000"/>
              <a:lumOff val="80000"/>
              <a:alpha val="7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C76EA18B-18FB-AE4F-9382-286B4311D2FE}"/>
              </a:ext>
            </a:extLst>
          </p:cNvPr>
          <p:cNvCxnSpPr>
            <a:cxnSpLocks/>
          </p:cNvCxnSpPr>
          <p:nvPr userDrawn="1"/>
        </p:nvCxnSpPr>
        <p:spPr>
          <a:xfrm>
            <a:off x="5142794" y="3779038"/>
            <a:ext cx="1860329" cy="0"/>
          </a:xfrm>
          <a:prstGeom prst="line">
            <a:avLst/>
          </a:prstGeom>
          <a:ln w="44450" cap="rnd">
            <a:solidFill>
              <a:srgbClr val="C8C8C8"/>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91B44169-B61C-BB4D-90CD-0A42012245B1}"/>
              </a:ext>
            </a:extLst>
          </p:cNvPr>
          <p:cNvSpPr/>
          <p:nvPr userDrawn="1"/>
        </p:nvSpPr>
        <p:spPr>
          <a:xfrm>
            <a:off x="7525757" y="1330155"/>
            <a:ext cx="2638840" cy="3695383"/>
          </a:xfrm>
          <a:prstGeom prst="rect">
            <a:avLst/>
          </a:prstGeom>
          <a:solidFill>
            <a:schemeClr val="tx2">
              <a:lumMod val="20000"/>
              <a:lumOff val="80000"/>
              <a:alpha val="7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7" name="Straight Connector 16">
            <a:extLst>
              <a:ext uri="{FF2B5EF4-FFF2-40B4-BE49-F238E27FC236}">
                <a16:creationId xmlns:a16="http://schemas.microsoft.com/office/drawing/2014/main" id="{F7792A3D-7A48-484F-9FD8-5891CD965BA2}"/>
              </a:ext>
            </a:extLst>
          </p:cNvPr>
          <p:cNvCxnSpPr>
            <a:cxnSpLocks/>
          </p:cNvCxnSpPr>
          <p:nvPr userDrawn="1"/>
        </p:nvCxnSpPr>
        <p:spPr>
          <a:xfrm>
            <a:off x="7915013" y="3779038"/>
            <a:ext cx="1860329" cy="0"/>
          </a:xfrm>
          <a:prstGeom prst="line">
            <a:avLst/>
          </a:prstGeom>
          <a:ln w="44450" cap="rnd">
            <a:solidFill>
              <a:srgbClr val="C8C8C8"/>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E6704091-F1CC-324B-964E-406BF87F70ED}"/>
              </a:ext>
            </a:extLst>
          </p:cNvPr>
          <p:cNvSpPr>
            <a:spLocks noChangeAspect="1"/>
          </p:cNvSpPr>
          <p:nvPr userDrawn="1"/>
        </p:nvSpPr>
        <p:spPr>
          <a:xfrm>
            <a:off x="5121997" y="1628920"/>
            <a:ext cx="1901923" cy="1901923"/>
          </a:xfrm>
          <a:prstGeom prst="ellipse">
            <a:avLst/>
          </a:prstGeom>
          <a:solidFill>
            <a:srgbClr val="E86100"/>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23" name="Oval 22">
            <a:extLst>
              <a:ext uri="{FF2B5EF4-FFF2-40B4-BE49-F238E27FC236}">
                <a16:creationId xmlns:a16="http://schemas.microsoft.com/office/drawing/2014/main" id="{E6FC4102-7C30-6C4A-A003-572E35494090}"/>
              </a:ext>
            </a:extLst>
          </p:cNvPr>
          <p:cNvSpPr>
            <a:spLocks noChangeAspect="1"/>
          </p:cNvSpPr>
          <p:nvPr/>
        </p:nvSpPr>
        <p:spPr>
          <a:xfrm>
            <a:off x="2347231" y="1631717"/>
            <a:ext cx="1901923" cy="1901923"/>
          </a:xfrm>
          <a:prstGeom prst="ellipse">
            <a:avLst/>
          </a:prstGeom>
          <a:solidFill>
            <a:srgbClr val="E86100"/>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24" name="Oval 23">
            <a:extLst>
              <a:ext uri="{FF2B5EF4-FFF2-40B4-BE49-F238E27FC236}">
                <a16:creationId xmlns:a16="http://schemas.microsoft.com/office/drawing/2014/main" id="{1C4CB017-60FC-5142-83B0-57F68278BFBF}"/>
              </a:ext>
            </a:extLst>
          </p:cNvPr>
          <p:cNvSpPr>
            <a:spLocks noChangeAspect="1"/>
          </p:cNvSpPr>
          <p:nvPr/>
        </p:nvSpPr>
        <p:spPr>
          <a:xfrm>
            <a:off x="2520952" y="1805438"/>
            <a:ext cx="1554480" cy="1554480"/>
          </a:xfrm>
          <a:prstGeom prst="ellipse">
            <a:avLst/>
          </a:prstGeom>
          <a:solidFill>
            <a:schemeClr val="accent2"/>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27" name="Oval 26">
            <a:extLst>
              <a:ext uri="{FF2B5EF4-FFF2-40B4-BE49-F238E27FC236}">
                <a16:creationId xmlns:a16="http://schemas.microsoft.com/office/drawing/2014/main" id="{2407EE9A-02BF-6043-8A49-66DF664707E7}"/>
              </a:ext>
            </a:extLst>
          </p:cNvPr>
          <p:cNvSpPr>
            <a:spLocks noChangeAspect="1"/>
          </p:cNvSpPr>
          <p:nvPr userDrawn="1"/>
        </p:nvSpPr>
        <p:spPr>
          <a:xfrm>
            <a:off x="7894213" y="1628920"/>
            <a:ext cx="1901923" cy="1901923"/>
          </a:xfrm>
          <a:prstGeom prst="ellipse">
            <a:avLst/>
          </a:prstGeom>
          <a:solidFill>
            <a:srgbClr val="E86100"/>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30" name="Oval 29">
            <a:extLst>
              <a:ext uri="{FF2B5EF4-FFF2-40B4-BE49-F238E27FC236}">
                <a16:creationId xmlns:a16="http://schemas.microsoft.com/office/drawing/2014/main" id="{D12028D0-06C4-A042-9237-3AE2D20BAD51}"/>
              </a:ext>
            </a:extLst>
          </p:cNvPr>
          <p:cNvSpPr>
            <a:spLocks noChangeAspect="1"/>
          </p:cNvSpPr>
          <p:nvPr/>
        </p:nvSpPr>
        <p:spPr>
          <a:xfrm>
            <a:off x="8067934" y="1802641"/>
            <a:ext cx="1554480" cy="1554480"/>
          </a:xfrm>
          <a:prstGeom prst="ellipse">
            <a:avLst/>
          </a:prstGeom>
          <a:solidFill>
            <a:schemeClr val="accent2"/>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33" name="Text Placeholder 24">
            <a:extLst>
              <a:ext uri="{FF2B5EF4-FFF2-40B4-BE49-F238E27FC236}">
                <a16:creationId xmlns:a16="http://schemas.microsoft.com/office/drawing/2014/main" id="{700C541E-16A7-7948-A657-916C3FDE8A2D}"/>
              </a:ext>
            </a:extLst>
          </p:cNvPr>
          <p:cNvSpPr>
            <a:spLocks noGrp="1"/>
          </p:cNvSpPr>
          <p:nvPr userDrawn="1">
            <p:ph type="body" sz="quarter" idx="16" hasCustomPrompt="1"/>
          </p:nvPr>
        </p:nvSpPr>
        <p:spPr>
          <a:xfrm>
            <a:off x="2112150" y="4021092"/>
            <a:ext cx="2372083" cy="724969"/>
          </a:xfrm>
        </p:spPr>
        <p:txBody>
          <a:bodyPr>
            <a:noAutofit/>
          </a:bodyPr>
          <a:lstStyle>
            <a:lvl1pPr marL="0" indent="0" algn="ctr">
              <a:buNone/>
              <a:defRPr sz="1600" cap="all" baseline="0">
                <a:solidFill>
                  <a:srgbClr val="63656A"/>
                </a:solidFill>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Content – Avenir NEXT LT PRO, REGULAR, 16 </a:t>
            </a:r>
            <a:r>
              <a:rPr lang="en-US" dirty="0" err="1"/>
              <a:t>pt</a:t>
            </a:r>
            <a:r>
              <a:rPr lang="en-US" dirty="0"/>
              <a:t>, GRAY, CAPS</a:t>
            </a:r>
          </a:p>
        </p:txBody>
      </p:sp>
      <p:sp>
        <p:nvSpPr>
          <p:cNvPr id="34" name="Text Placeholder 24">
            <a:extLst>
              <a:ext uri="{FF2B5EF4-FFF2-40B4-BE49-F238E27FC236}">
                <a16:creationId xmlns:a16="http://schemas.microsoft.com/office/drawing/2014/main" id="{C6632954-4CD9-AC4E-873D-4EB8E3074714}"/>
              </a:ext>
            </a:extLst>
          </p:cNvPr>
          <p:cNvSpPr>
            <a:spLocks noGrp="1"/>
          </p:cNvSpPr>
          <p:nvPr userDrawn="1">
            <p:ph type="body" sz="quarter" idx="17" hasCustomPrompt="1"/>
          </p:nvPr>
        </p:nvSpPr>
        <p:spPr>
          <a:xfrm>
            <a:off x="4909958" y="4021092"/>
            <a:ext cx="2372083" cy="724969"/>
          </a:xfrm>
        </p:spPr>
        <p:txBody>
          <a:bodyPr>
            <a:noAutofit/>
          </a:bodyPr>
          <a:lstStyle>
            <a:lvl1pPr marL="0" indent="0" algn="ctr">
              <a:buNone/>
              <a:defRPr sz="1600" cap="all" baseline="0">
                <a:solidFill>
                  <a:srgbClr val="63656A"/>
                </a:solidFill>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Content – Avenir NEXT LT PRO, REGULAR, 16 </a:t>
            </a:r>
            <a:r>
              <a:rPr lang="en-US" dirty="0" err="1"/>
              <a:t>pt</a:t>
            </a:r>
            <a:r>
              <a:rPr lang="en-US" dirty="0"/>
              <a:t>, GRAY, CAPS</a:t>
            </a:r>
          </a:p>
        </p:txBody>
      </p:sp>
      <p:sp>
        <p:nvSpPr>
          <p:cNvPr id="39" name="Text Placeholder 24">
            <a:extLst>
              <a:ext uri="{FF2B5EF4-FFF2-40B4-BE49-F238E27FC236}">
                <a16:creationId xmlns:a16="http://schemas.microsoft.com/office/drawing/2014/main" id="{47FCF07A-3FC5-C64E-BBD7-7A1019EE2490}"/>
              </a:ext>
            </a:extLst>
          </p:cNvPr>
          <p:cNvSpPr>
            <a:spLocks noGrp="1"/>
          </p:cNvSpPr>
          <p:nvPr userDrawn="1">
            <p:ph type="body" sz="quarter" idx="18" hasCustomPrompt="1"/>
          </p:nvPr>
        </p:nvSpPr>
        <p:spPr>
          <a:xfrm>
            <a:off x="7676245" y="4021092"/>
            <a:ext cx="2372083" cy="724969"/>
          </a:xfrm>
        </p:spPr>
        <p:txBody>
          <a:bodyPr>
            <a:noAutofit/>
          </a:bodyPr>
          <a:lstStyle>
            <a:lvl1pPr marL="0" indent="0" algn="ctr">
              <a:buNone/>
              <a:defRPr sz="1600" cap="all" baseline="0">
                <a:solidFill>
                  <a:srgbClr val="63656A"/>
                </a:solidFill>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Content – Avenir NEXT LT PRO, REGULAR, 16 </a:t>
            </a:r>
            <a:r>
              <a:rPr lang="en-US" dirty="0" err="1"/>
              <a:t>pt</a:t>
            </a:r>
            <a:r>
              <a:rPr lang="en-US" dirty="0"/>
              <a:t>, GRAY, CAPS</a:t>
            </a:r>
          </a:p>
        </p:txBody>
      </p:sp>
      <p:sp>
        <p:nvSpPr>
          <p:cNvPr id="32" name="Oval 31">
            <a:extLst>
              <a:ext uri="{FF2B5EF4-FFF2-40B4-BE49-F238E27FC236}">
                <a16:creationId xmlns:a16="http://schemas.microsoft.com/office/drawing/2014/main" id="{9F0C2A2F-44BD-FF40-8445-274D308A0861}"/>
              </a:ext>
            </a:extLst>
          </p:cNvPr>
          <p:cNvSpPr>
            <a:spLocks noChangeAspect="1"/>
          </p:cNvSpPr>
          <p:nvPr userDrawn="1"/>
        </p:nvSpPr>
        <p:spPr>
          <a:xfrm>
            <a:off x="5295718" y="1802641"/>
            <a:ext cx="1554480" cy="1554480"/>
          </a:xfrm>
          <a:prstGeom prst="ellipse">
            <a:avLst/>
          </a:prstGeom>
          <a:solidFill>
            <a:schemeClr val="accent2"/>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35" name="Picture Placeholder 7">
            <a:extLst>
              <a:ext uri="{FF2B5EF4-FFF2-40B4-BE49-F238E27FC236}">
                <a16:creationId xmlns:a16="http://schemas.microsoft.com/office/drawing/2014/main" id="{9F87CD6C-63F4-C84A-8065-26C3EF5C174D}"/>
              </a:ext>
            </a:extLst>
          </p:cNvPr>
          <p:cNvSpPr>
            <a:spLocks noGrp="1"/>
          </p:cNvSpPr>
          <p:nvPr>
            <p:ph type="pic" sz="quarter" idx="20" hasCustomPrompt="1"/>
          </p:nvPr>
        </p:nvSpPr>
        <p:spPr>
          <a:xfrm>
            <a:off x="2520952" y="1805438"/>
            <a:ext cx="1554480" cy="1554481"/>
          </a:xfrm>
          <a:prstGeom prst="ellipse">
            <a:avLst/>
          </a:prstGeom>
          <a:solidFill>
            <a:srgbClr val="E86100"/>
          </a:solidFill>
        </p:spPr>
        <p:txBody>
          <a:bodyPr anchor="ctr">
            <a:normAutofit/>
          </a:bodyPr>
          <a:lstStyle>
            <a:lvl1pPr marL="0" indent="0" algn="ctr">
              <a:buNone/>
              <a:defRPr sz="1600">
                <a:solidFill>
                  <a:srgbClr val="FFFFFF"/>
                </a:solidFill>
              </a:defRPr>
            </a:lvl1pPr>
          </a:lstStyle>
          <a:p>
            <a:r>
              <a:rPr lang="en-US" dirty="0"/>
              <a:t>Insert Photo or Icon Here</a:t>
            </a:r>
          </a:p>
        </p:txBody>
      </p:sp>
      <p:sp>
        <p:nvSpPr>
          <p:cNvPr id="36" name="Picture Placeholder 7">
            <a:extLst>
              <a:ext uri="{FF2B5EF4-FFF2-40B4-BE49-F238E27FC236}">
                <a16:creationId xmlns:a16="http://schemas.microsoft.com/office/drawing/2014/main" id="{0D504FA1-522A-7F4F-87EB-C4D1DE46E621}"/>
              </a:ext>
            </a:extLst>
          </p:cNvPr>
          <p:cNvSpPr>
            <a:spLocks noGrp="1"/>
          </p:cNvSpPr>
          <p:nvPr>
            <p:ph type="pic" sz="quarter" idx="21" hasCustomPrompt="1"/>
          </p:nvPr>
        </p:nvSpPr>
        <p:spPr>
          <a:xfrm>
            <a:off x="5295718" y="1802641"/>
            <a:ext cx="1554480" cy="1554481"/>
          </a:xfrm>
          <a:prstGeom prst="ellipse">
            <a:avLst/>
          </a:prstGeom>
          <a:solidFill>
            <a:srgbClr val="E86100"/>
          </a:solidFill>
        </p:spPr>
        <p:txBody>
          <a:bodyPr anchor="ctr">
            <a:normAutofit/>
          </a:bodyPr>
          <a:lstStyle>
            <a:lvl1pPr marL="0" indent="0" algn="ctr">
              <a:buNone/>
              <a:defRPr sz="1600">
                <a:solidFill>
                  <a:srgbClr val="FFFFFF"/>
                </a:solidFill>
              </a:defRPr>
            </a:lvl1pPr>
          </a:lstStyle>
          <a:p>
            <a:r>
              <a:rPr lang="en-US" dirty="0"/>
              <a:t>Insert Photo or Icon Here</a:t>
            </a:r>
          </a:p>
        </p:txBody>
      </p:sp>
      <p:sp>
        <p:nvSpPr>
          <p:cNvPr id="37" name="Picture Placeholder 7">
            <a:extLst>
              <a:ext uri="{FF2B5EF4-FFF2-40B4-BE49-F238E27FC236}">
                <a16:creationId xmlns:a16="http://schemas.microsoft.com/office/drawing/2014/main" id="{B6C0E8E8-FD78-B148-9097-AC22A7BE5F7E}"/>
              </a:ext>
            </a:extLst>
          </p:cNvPr>
          <p:cNvSpPr>
            <a:spLocks noGrp="1"/>
          </p:cNvSpPr>
          <p:nvPr>
            <p:ph type="pic" sz="quarter" idx="22" hasCustomPrompt="1"/>
          </p:nvPr>
        </p:nvSpPr>
        <p:spPr>
          <a:xfrm>
            <a:off x="8067934" y="1802641"/>
            <a:ext cx="1554480" cy="1554481"/>
          </a:xfrm>
          <a:prstGeom prst="ellipse">
            <a:avLst/>
          </a:prstGeom>
          <a:solidFill>
            <a:srgbClr val="E86100"/>
          </a:solidFill>
        </p:spPr>
        <p:txBody>
          <a:bodyPr anchor="ctr">
            <a:normAutofit/>
          </a:bodyPr>
          <a:lstStyle>
            <a:lvl1pPr marL="0" indent="0" algn="ctr">
              <a:buNone/>
              <a:defRPr sz="1600">
                <a:solidFill>
                  <a:srgbClr val="FFFFFF"/>
                </a:solidFill>
              </a:defRPr>
            </a:lvl1pPr>
          </a:lstStyle>
          <a:p>
            <a:r>
              <a:rPr lang="en-US" dirty="0"/>
              <a:t>Insert Photo or Icon Here</a:t>
            </a:r>
          </a:p>
        </p:txBody>
      </p:sp>
      <p:cxnSp>
        <p:nvCxnSpPr>
          <p:cNvPr id="8" name="Straight Connector 7">
            <a:extLst>
              <a:ext uri="{FF2B5EF4-FFF2-40B4-BE49-F238E27FC236}">
                <a16:creationId xmlns:a16="http://schemas.microsoft.com/office/drawing/2014/main" id="{F833174B-0E31-7648-819C-BB44E7BEEA82}"/>
              </a:ext>
            </a:extLst>
          </p:cNvPr>
          <p:cNvCxnSpPr/>
          <p:nvPr userDrawn="1"/>
        </p:nvCxnSpPr>
        <p:spPr>
          <a:xfrm>
            <a:off x="8839200" y="3530843"/>
            <a:ext cx="0" cy="248195"/>
          </a:xfrm>
          <a:prstGeom prst="line">
            <a:avLst/>
          </a:prstGeom>
          <a:ln w="44450">
            <a:solidFill>
              <a:srgbClr val="C8C8C8"/>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E0E21-18AF-A748-AC8A-27B7834B7B49}"/>
              </a:ext>
            </a:extLst>
          </p:cNvPr>
          <p:cNvCxnSpPr/>
          <p:nvPr userDrawn="1"/>
        </p:nvCxnSpPr>
        <p:spPr>
          <a:xfrm>
            <a:off x="6072958" y="3530843"/>
            <a:ext cx="0" cy="248195"/>
          </a:xfrm>
          <a:prstGeom prst="line">
            <a:avLst/>
          </a:prstGeom>
          <a:ln w="44450">
            <a:solidFill>
              <a:srgbClr val="C8C8C8"/>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0CE64D7-553E-A347-BF9D-990DEE2BCF41}"/>
              </a:ext>
            </a:extLst>
          </p:cNvPr>
          <p:cNvCxnSpPr/>
          <p:nvPr userDrawn="1"/>
        </p:nvCxnSpPr>
        <p:spPr>
          <a:xfrm>
            <a:off x="3298192" y="3530843"/>
            <a:ext cx="0" cy="248195"/>
          </a:xfrm>
          <a:prstGeom prst="line">
            <a:avLst/>
          </a:prstGeom>
          <a:ln w="44450">
            <a:solidFill>
              <a:srgbClr val="C8C8C8"/>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375E40D3-F6D6-F44B-B312-C8C3C219C114}"/>
              </a:ext>
            </a:extLst>
          </p:cNvPr>
          <p:cNvSpPr>
            <a:spLocks noGrp="1"/>
          </p:cNvSpPr>
          <p:nvPr>
            <p:ph type="sldNum" sz="quarter" idx="23"/>
          </p:nvPr>
        </p:nvSpPr>
        <p:spPr/>
        <p:txBody>
          <a:bodyPr/>
          <a:lstStyle/>
          <a:p>
            <a:fld id="{9564885F-477D-A14D-B2C1-5ECAF755F313}" type="slidenum">
              <a:rPr lang="en-US" smtClean="0"/>
              <a:pPr/>
              <a:t>‹#›</a:t>
            </a:fld>
            <a:endParaRPr lang="en-US" spc="400" dirty="0"/>
          </a:p>
        </p:txBody>
      </p:sp>
      <p:sp>
        <p:nvSpPr>
          <p:cNvPr id="4" name="Footer Placeholder 3">
            <a:extLst>
              <a:ext uri="{FF2B5EF4-FFF2-40B4-BE49-F238E27FC236}">
                <a16:creationId xmlns:a16="http://schemas.microsoft.com/office/drawing/2014/main" id="{7CF0AE1D-97AE-0F48-B316-23990F7DBAC6}"/>
              </a:ext>
            </a:extLst>
          </p:cNvPr>
          <p:cNvSpPr>
            <a:spLocks noGrp="1"/>
          </p:cNvSpPr>
          <p:nvPr>
            <p:ph type="ftr" sz="quarter" idx="24"/>
          </p:nvPr>
        </p:nvSpPr>
        <p:spPr/>
        <p:txBody>
          <a:bodyPr/>
          <a:lstStyle/>
          <a:p>
            <a:endParaRPr lang="en-US" dirty="0"/>
          </a:p>
        </p:txBody>
      </p:sp>
      <p:sp>
        <p:nvSpPr>
          <p:cNvPr id="2" name="Title 1">
            <a:extLst>
              <a:ext uri="{FF2B5EF4-FFF2-40B4-BE49-F238E27FC236}">
                <a16:creationId xmlns:a16="http://schemas.microsoft.com/office/drawing/2014/main" id="{44416E4B-D6CA-6A8E-DBF0-B92A06B40D52}"/>
              </a:ext>
            </a:extLst>
          </p:cNvPr>
          <p:cNvSpPr>
            <a:spLocks noGrp="1"/>
          </p:cNvSpPr>
          <p:nvPr>
            <p:ph type="title" hasCustomPrompt="1"/>
          </p:nvPr>
        </p:nvSpPr>
        <p:spPr/>
        <p:txBody>
          <a:bodyPr/>
          <a:lstStyle/>
          <a:p>
            <a:r>
              <a:rPr lang="en-US" dirty="0"/>
              <a:t>TITLE — avenir NEXT LT PRO, DEMI, 28 PT, dark BLUE, caps</a:t>
            </a:r>
          </a:p>
        </p:txBody>
      </p:sp>
    </p:spTree>
    <p:extLst>
      <p:ext uri="{BB962C8B-B14F-4D97-AF65-F5344CB8AC3E}">
        <p14:creationId xmlns:p14="http://schemas.microsoft.com/office/powerpoint/2010/main" val="3035283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1248">
          <p15:clr>
            <a:srgbClr val="FBAE40"/>
          </p15:clr>
        </p15:guide>
        <p15:guide id="3" pos="216">
          <p15:clr>
            <a:srgbClr val="FBAE40"/>
          </p15:clr>
        </p15:guide>
        <p15:guide id="4" pos="7464">
          <p15:clr>
            <a:srgbClr val="FBAE40"/>
          </p15:clr>
        </p15:guide>
        <p15:guide id="6" pos="6408">
          <p15:clr>
            <a:srgbClr val="FBAE40"/>
          </p15:clr>
        </p15:guide>
        <p15:guide id="7" pos="720">
          <p15:clr>
            <a:srgbClr val="FBAE40"/>
          </p15:clr>
        </p15:guide>
        <p15:guide id="8" pos="6936">
          <p15:clr>
            <a:srgbClr val="FBAE40"/>
          </p15:clr>
        </p15:guide>
        <p15:guide id="9" orient="horz" pos="408">
          <p15:clr>
            <a:srgbClr val="FBAE40"/>
          </p15:clr>
        </p15:guide>
        <p15:guide id="10" orient="horz" pos="840">
          <p15:clr>
            <a:srgbClr val="FBAE40"/>
          </p15:clr>
        </p15:guide>
        <p15:guide id="11" orient="horz" pos="3168">
          <p15:clr>
            <a:srgbClr val="FBAE40"/>
          </p15:clr>
        </p15:guide>
        <p15:guide id="12" orient="horz" pos="422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28AEC2-BB00-E14A-935A-51CB9E4A467E}"/>
              </a:ext>
            </a:extLst>
          </p:cNvPr>
          <p:cNvSpPr>
            <a:spLocks noGrp="1"/>
          </p:cNvSpPr>
          <p:nvPr>
            <p:ph idx="1" hasCustomPrompt="1"/>
          </p:nvPr>
        </p:nvSpPr>
        <p:spPr>
          <a:xfrm>
            <a:off x="1485900" y="1349036"/>
            <a:ext cx="9182100" cy="2244356"/>
          </a:xfrm>
        </p:spPr>
        <p:txBody>
          <a:bodyPr anchor="b">
            <a:noAutofit/>
          </a:bodyPr>
          <a:lstStyle>
            <a:lvl1pPr marL="0" marR="0" indent="0" algn="l" defTabSz="914400" rtl="0" eaLnBrk="1" fontAlgn="auto" latinLnBrk="0" hangingPunct="1">
              <a:lnSpc>
                <a:spcPct val="90000"/>
              </a:lnSpc>
              <a:spcBef>
                <a:spcPts val="0"/>
              </a:spcBef>
              <a:spcAft>
                <a:spcPts val="1200"/>
              </a:spcAft>
              <a:buClr>
                <a:schemeClr val="tx2"/>
              </a:buClr>
              <a:buSzTx/>
              <a:buFont typeface="Wingdings" charset="2"/>
              <a:buNone/>
              <a:tabLst/>
              <a:defRPr sz="4800" b="1" i="1">
                <a:solidFill>
                  <a:schemeClr val="bg1"/>
                </a:solidFill>
                <a:latin typeface="Avenir Next LT Pro Demi" panose="020B0504020202020204" pitchFamily="34" charset="77"/>
                <a:cs typeface="Arial" panose="020B0604020202020204" pitchFamily="34" charset="0"/>
              </a:defRPr>
            </a:lvl1pPr>
            <a:lvl2pPr>
              <a:defRPr/>
            </a:lvl2pPr>
            <a:lvl3pPr marL="914400" marR="0" indent="0" algn="l" defTabSz="914400" rtl="0" eaLnBrk="1" fontAlgn="auto" latinLnBrk="0" hangingPunct="1">
              <a:lnSpc>
                <a:spcPct val="90000"/>
              </a:lnSpc>
              <a:spcBef>
                <a:spcPts val="0"/>
              </a:spcBef>
              <a:spcAft>
                <a:spcPts val="1200"/>
              </a:spcAft>
              <a:buClrTx/>
              <a:buSzTx/>
              <a:buFont typeface="Arial" panose="020B0604020202020204" pitchFamily="34" charset="0"/>
              <a:buNone/>
              <a:tabLst/>
              <a:defRPr/>
            </a:lvl3pPr>
            <a:lvl4pPr marL="1371600" marR="0" indent="0" algn="l" defTabSz="914400" rtl="0" eaLnBrk="1" fontAlgn="auto" latinLnBrk="0" hangingPunct="1">
              <a:lnSpc>
                <a:spcPct val="90000"/>
              </a:lnSpc>
              <a:spcBef>
                <a:spcPts val="0"/>
              </a:spcBef>
              <a:spcAft>
                <a:spcPts val="1200"/>
              </a:spcAft>
              <a:buClrTx/>
              <a:buSzTx/>
              <a:buFont typeface="Arial" panose="020B0604020202020204" pitchFamily="34" charset="0"/>
              <a:buNone/>
              <a:tabLst/>
              <a:defRPr/>
            </a:lvl4pPr>
            <a:lvl5pPr marL="1828800" marR="0" indent="0" algn="l" defTabSz="914400" rtl="0" eaLnBrk="1" fontAlgn="auto" latinLnBrk="0" hangingPunct="1">
              <a:lnSpc>
                <a:spcPct val="90000"/>
              </a:lnSpc>
              <a:spcBef>
                <a:spcPts val="0"/>
              </a:spcBef>
              <a:spcAft>
                <a:spcPts val="1200"/>
              </a:spcAft>
              <a:buClrTx/>
              <a:buSzTx/>
              <a:buFont typeface="Arial" panose="020B0604020202020204" pitchFamily="34" charset="0"/>
              <a:buNone/>
              <a:tabLst/>
              <a:defRPr/>
            </a:lvl5pPr>
          </a:lstStyle>
          <a:p>
            <a:r>
              <a:rPr lang="en-US" i="1" dirty="0"/>
              <a:t>Quote text — Avenir Next LT Pro, Demi Italic, 48 </a:t>
            </a:r>
            <a:r>
              <a:rPr lang="en-US" i="1" dirty="0" err="1"/>
              <a:t>pt</a:t>
            </a:r>
            <a:r>
              <a:rPr lang="en-US" i="1" dirty="0"/>
              <a:t>, dark blue, sentence case.</a:t>
            </a:r>
          </a:p>
        </p:txBody>
      </p:sp>
      <p:sp>
        <p:nvSpPr>
          <p:cNvPr id="12" name="Content Placeholder 2">
            <a:extLst>
              <a:ext uri="{FF2B5EF4-FFF2-40B4-BE49-F238E27FC236}">
                <a16:creationId xmlns:a16="http://schemas.microsoft.com/office/drawing/2014/main" id="{741E1D58-DDCE-FE4F-B7B5-C762A613D1AD}"/>
              </a:ext>
            </a:extLst>
          </p:cNvPr>
          <p:cNvSpPr>
            <a:spLocks noGrp="1"/>
          </p:cNvSpPr>
          <p:nvPr>
            <p:ph idx="13" hasCustomPrompt="1"/>
          </p:nvPr>
        </p:nvSpPr>
        <p:spPr>
          <a:xfrm>
            <a:off x="1485900" y="3833561"/>
            <a:ext cx="9182100" cy="489930"/>
          </a:xfrm>
        </p:spPr>
        <p:txBody>
          <a:bodyPr anchor="t">
            <a:noAutofit/>
          </a:bodyPr>
          <a:lstStyle>
            <a:lvl1pPr marL="0" indent="0" algn="r">
              <a:buNone/>
              <a:defRPr sz="2400">
                <a:solidFill>
                  <a:schemeClr val="accent2"/>
                </a:solidFill>
              </a:defRPr>
            </a:lvl1pPr>
            <a:lvl2pPr>
              <a:defRPr/>
            </a:lvl2pPr>
            <a:lvl3pPr marL="914400" marR="0" indent="0" algn="l" defTabSz="914400" rtl="0" eaLnBrk="1" fontAlgn="auto" latinLnBrk="0" hangingPunct="1">
              <a:lnSpc>
                <a:spcPct val="90000"/>
              </a:lnSpc>
              <a:spcBef>
                <a:spcPts val="0"/>
              </a:spcBef>
              <a:spcAft>
                <a:spcPts val="1200"/>
              </a:spcAft>
              <a:buClrTx/>
              <a:buSzTx/>
              <a:buFont typeface="Arial" panose="020B0604020202020204" pitchFamily="34" charset="0"/>
              <a:buNone/>
              <a:tabLst/>
              <a:defRPr/>
            </a:lvl3pPr>
            <a:lvl4pPr marL="1371600" marR="0" indent="0" algn="l" defTabSz="914400" rtl="0" eaLnBrk="1" fontAlgn="auto" latinLnBrk="0" hangingPunct="1">
              <a:lnSpc>
                <a:spcPct val="90000"/>
              </a:lnSpc>
              <a:spcBef>
                <a:spcPts val="0"/>
              </a:spcBef>
              <a:spcAft>
                <a:spcPts val="1200"/>
              </a:spcAft>
              <a:buClrTx/>
              <a:buSzTx/>
              <a:buFont typeface="Arial" panose="020B0604020202020204" pitchFamily="34" charset="0"/>
              <a:buNone/>
              <a:tabLst/>
              <a:defRPr/>
            </a:lvl4pPr>
            <a:lvl5pPr marL="1828800" marR="0" indent="0" algn="l" defTabSz="914400" rtl="0" eaLnBrk="1" fontAlgn="auto" latinLnBrk="0" hangingPunct="1">
              <a:lnSpc>
                <a:spcPct val="90000"/>
              </a:lnSpc>
              <a:spcBef>
                <a:spcPts val="0"/>
              </a:spcBef>
              <a:spcAft>
                <a:spcPts val="1200"/>
              </a:spcAft>
              <a:buClrTx/>
              <a:buSzTx/>
              <a:buFont typeface="Arial" panose="020B0604020202020204" pitchFamily="34" charset="0"/>
              <a:buNone/>
              <a:tabLst/>
              <a:defRPr/>
            </a:lvl5pPr>
          </a:lstStyle>
          <a:p>
            <a:r>
              <a:rPr lang="en-US" dirty="0"/>
              <a:t>Author — </a:t>
            </a:r>
            <a:r>
              <a:rPr lang="en-US" sz="2400" dirty="0"/>
              <a:t>Avenir Next LT Pro, Regular, 24 </a:t>
            </a:r>
            <a:r>
              <a:rPr lang="en-US" sz="2400" dirty="0" err="1"/>
              <a:t>pt</a:t>
            </a:r>
            <a:r>
              <a:rPr lang="en-US" sz="2400" dirty="0"/>
              <a:t>, Orange, Title Case</a:t>
            </a:r>
          </a:p>
        </p:txBody>
      </p:sp>
      <p:sp>
        <p:nvSpPr>
          <p:cNvPr id="5" name="Footer Placeholder 4">
            <a:extLst>
              <a:ext uri="{FF2B5EF4-FFF2-40B4-BE49-F238E27FC236}">
                <a16:creationId xmlns:a16="http://schemas.microsoft.com/office/drawing/2014/main" id="{92CA122D-94E2-303B-2130-BA13E870F5E6}"/>
              </a:ext>
            </a:extLst>
          </p:cNvPr>
          <p:cNvSpPr>
            <a:spLocks noGrp="1"/>
          </p:cNvSpPr>
          <p:nvPr>
            <p:ph type="ftr" sz="quarter" idx="3"/>
          </p:nvPr>
        </p:nvSpPr>
        <p:spPr>
          <a:xfrm>
            <a:off x="694574" y="6366854"/>
            <a:ext cx="6743700" cy="365125"/>
          </a:xfrm>
          <a:prstGeom prst="rect">
            <a:avLst/>
          </a:prstGeom>
        </p:spPr>
        <p:txBody>
          <a:bodyPr vert="horz" lIns="91440" tIns="45720" rIns="91440" bIns="45720" rtlCol="0" anchor="ctr"/>
          <a:lstStyle>
            <a:lvl1pPr algn="l">
              <a:defRPr sz="900" b="0" i="0" cap="all" baseline="0">
                <a:solidFill>
                  <a:srgbClr val="999999"/>
                </a:solidFill>
                <a:latin typeface="Avenir Light" panose="020B0402020203020204" pitchFamily="34" charset="77"/>
                <a:ea typeface="Avenir Light" panose="020B0402020203020204" pitchFamily="34" charset="77"/>
                <a:cs typeface="Arial" charset="0"/>
              </a:defRPr>
            </a:lvl1pPr>
          </a:lstStyle>
          <a:p>
            <a:endParaRPr lang="en-US" dirty="0"/>
          </a:p>
        </p:txBody>
      </p:sp>
      <p:sp>
        <p:nvSpPr>
          <p:cNvPr id="6" name="Slide Number Placeholder 5">
            <a:extLst>
              <a:ext uri="{FF2B5EF4-FFF2-40B4-BE49-F238E27FC236}">
                <a16:creationId xmlns:a16="http://schemas.microsoft.com/office/drawing/2014/main" id="{4BEF5716-1F6D-F148-3B41-2BF1984EB550}"/>
              </a:ext>
            </a:extLst>
          </p:cNvPr>
          <p:cNvSpPr>
            <a:spLocks noGrp="1"/>
          </p:cNvSpPr>
          <p:nvPr>
            <p:ph type="sldNum" sz="quarter" idx="4"/>
          </p:nvPr>
        </p:nvSpPr>
        <p:spPr>
          <a:xfrm>
            <a:off x="300359" y="6366854"/>
            <a:ext cx="318761" cy="365125"/>
          </a:xfrm>
          <a:prstGeom prst="rect">
            <a:avLst/>
          </a:prstGeom>
        </p:spPr>
        <p:txBody>
          <a:bodyPr vert="horz" lIns="91440" tIns="45720" rIns="91440" bIns="45720" rtlCol="0" anchor="ctr"/>
          <a:lstStyle>
            <a:lvl1pPr>
              <a:defRPr lang="en-US" sz="900" b="0" i="0" cap="all" baseline="0" smtClean="0">
                <a:solidFill>
                  <a:srgbClr val="999999"/>
                </a:solidFill>
                <a:latin typeface="Avenir Light" panose="020B0402020203020204" pitchFamily="34" charset="77"/>
                <a:ea typeface="Avenir Light" panose="020B0402020203020204" pitchFamily="34" charset="77"/>
                <a:cs typeface="Arial" charset="0"/>
              </a:defRPr>
            </a:lvl1pPr>
          </a:lstStyle>
          <a:p>
            <a:fld id="{9564885F-477D-A14D-B2C1-5ECAF755F313}" type="slidenum">
              <a:rPr lang="en-LT" smtClean="0"/>
              <a:pPr/>
              <a:t>‹#›</a:t>
            </a:fld>
            <a:endParaRPr lang="en-LT" dirty="0"/>
          </a:p>
        </p:txBody>
      </p:sp>
    </p:spTree>
    <p:extLst>
      <p:ext uri="{BB962C8B-B14F-4D97-AF65-F5344CB8AC3E}">
        <p14:creationId xmlns:p14="http://schemas.microsoft.com/office/powerpoint/2010/main" val="1424950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216" userDrawn="1">
          <p15:clr>
            <a:srgbClr val="FBAE40"/>
          </p15:clr>
        </p15:guide>
        <p15:guide id="4" pos="7464" userDrawn="1">
          <p15:clr>
            <a:srgbClr val="FBAE40"/>
          </p15:clr>
        </p15:guide>
        <p15:guide id="5" pos="6720" userDrawn="1">
          <p15:clr>
            <a:srgbClr val="FBAE40"/>
          </p15:clr>
        </p15:guide>
        <p15:guide id="6" pos="936" userDrawn="1">
          <p15:clr>
            <a:srgbClr val="FBAE40"/>
          </p15:clr>
        </p15:guide>
        <p15:guide id="7" orient="horz" pos="422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Informal Vertical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0B2E10-7198-50D5-2AA5-93662E9B65E4}"/>
              </a:ext>
            </a:extLst>
          </p:cNvPr>
          <p:cNvSpPr/>
          <p:nvPr userDrawn="1"/>
        </p:nvSpPr>
        <p:spPr>
          <a:xfrm>
            <a:off x="0" y="0"/>
            <a:ext cx="12192000" cy="6858000"/>
          </a:xfrm>
          <a:prstGeom prst="rect">
            <a:avLst/>
          </a:prstGeom>
          <a:solidFill>
            <a:srgbClr val="FFFFFF">
              <a:alpha val="8476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47ACB44D-417C-914F-903A-CDD2BDE5A6F6}"/>
              </a:ext>
            </a:extLst>
          </p:cNvPr>
          <p:cNvPicPr>
            <a:picLocks noChangeAspect="1"/>
          </p:cNvPicPr>
          <p:nvPr userDrawn="1"/>
        </p:nvPicPr>
        <p:blipFill rotWithShape="1">
          <a:blip r:embed="rId3"/>
          <a:srcRect l="80233"/>
          <a:stretch/>
        </p:blipFill>
        <p:spPr>
          <a:xfrm>
            <a:off x="0" y="171121"/>
            <a:ext cx="1536405" cy="952500"/>
          </a:xfrm>
          <a:prstGeom prst="rect">
            <a:avLst/>
          </a:prstGeom>
        </p:spPr>
      </p:pic>
      <p:pic>
        <p:nvPicPr>
          <p:cNvPr id="3" name="Picture 2" descr="Logo&#10;&#10;Description automatically generated">
            <a:extLst>
              <a:ext uri="{FF2B5EF4-FFF2-40B4-BE49-F238E27FC236}">
                <a16:creationId xmlns:a16="http://schemas.microsoft.com/office/drawing/2014/main" id="{41578272-D0BC-3608-B333-166A7220BDC4}"/>
              </a:ext>
            </a:extLst>
          </p:cNvPr>
          <p:cNvPicPr>
            <a:picLocks noChangeAspect="1"/>
          </p:cNvPicPr>
          <p:nvPr userDrawn="1"/>
        </p:nvPicPr>
        <p:blipFill>
          <a:blip r:embed="rId4"/>
          <a:stretch>
            <a:fillRect/>
          </a:stretch>
        </p:blipFill>
        <p:spPr>
          <a:xfrm>
            <a:off x="5065806" y="2053170"/>
            <a:ext cx="2060389" cy="1375830"/>
          </a:xfrm>
          <a:prstGeom prst="rect">
            <a:avLst/>
          </a:prstGeom>
        </p:spPr>
      </p:pic>
    </p:spTree>
    <p:extLst>
      <p:ext uri="{BB962C8B-B14F-4D97-AF65-F5344CB8AC3E}">
        <p14:creationId xmlns:p14="http://schemas.microsoft.com/office/powerpoint/2010/main" val="612967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3" pos="216" userDrawn="1">
          <p15:clr>
            <a:srgbClr val="FBAE40"/>
          </p15:clr>
        </p15:guide>
        <p15:guide id="4" pos="7464" userDrawn="1">
          <p15:clr>
            <a:srgbClr val="FBAE40"/>
          </p15:clr>
        </p15:guide>
        <p15:guide id="5" orient="horz" pos="422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Full Vertical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1E155C2-4379-2A11-0BD8-7426CFF3EF8F}"/>
              </a:ext>
            </a:extLst>
          </p:cNvPr>
          <p:cNvSpPr/>
          <p:nvPr userDrawn="1"/>
        </p:nvSpPr>
        <p:spPr>
          <a:xfrm>
            <a:off x="0" y="0"/>
            <a:ext cx="12192000" cy="6858000"/>
          </a:xfrm>
          <a:prstGeom prst="rect">
            <a:avLst/>
          </a:prstGeom>
          <a:solidFill>
            <a:srgbClr val="FFFFFF">
              <a:alpha val="8476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47ACB44D-417C-914F-903A-CDD2BDE5A6F6}"/>
              </a:ext>
            </a:extLst>
          </p:cNvPr>
          <p:cNvPicPr>
            <a:picLocks noChangeAspect="1"/>
          </p:cNvPicPr>
          <p:nvPr userDrawn="1"/>
        </p:nvPicPr>
        <p:blipFill rotWithShape="1">
          <a:blip r:embed="rId3"/>
          <a:srcRect l="80233"/>
          <a:stretch/>
        </p:blipFill>
        <p:spPr>
          <a:xfrm>
            <a:off x="0" y="171121"/>
            <a:ext cx="1536405" cy="952500"/>
          </a:xfrm>
          <a:prstGeom prst="rect">
            <a:avLst/>
          </a:prstGeom>
        </p:spPr>
      </p:pic>
      <p:pic>
        <p:nvPicPr>
          <p:cNvPr id="5" name="Picture 4" descr="Logo&#10;&#10;Description automatically generated">
            <a:extLst>
              <a:ext uri="{FF2B5EF4-FFF2-40B4-BE49-F238E27FC236}">
                <a16:creationId xmlns:a16="http://schemas.microsoft.com/office/drawing/2014/main" id="{DB347DCB-34EA-F5EC-8802-6B556CE4DD30}"/>
              </a:ext>
            </a:extLst>
          </p:cNvPr>
          <p:cNvPicPr>
            <a:picLocks noChangeAspect="1"/>
          </p:cNvPicPr>
          <p:nvPr userDrawn="1"/>
        </p:nvPicPr>
        <p:blipFill>
          <a:blip r:embed="rId4"/>
          <a:stretch>
            <a:fillRect/>
          </a:stretch>
        </p:blipFill>
        <p:spPr>
          <a:xfrm>
            <a:off x="5069822" y="2052060"/>
            <a:ext cx="2056374" cy="1631615"/>
          </a:xfrm>
          <a:prstGeom prst="rect">
            <a:avLst/>
          </a:prstGeom>
        </p:spPr>
      </p:pic>
    </p:spTree>
    <p:extLst>
      <p:ext uri="{BB962C8B-B14F-4D97-AF65-F5344CB8AC3E}">
        <p14:creationId xmlns:p14="http://schemas.microsoft.com/office/powerpoint/2010/main" val="2341673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3" pos="216" userDrawn="1">
          <p15:clr>
            <a:srgbClr val="FBAE40"/>
          </p15:clr>
        </p15:guide>
        <p15:guide id="4" pos="7464" userDrawn="1">
          <p15:clr>
            <a:srgbClr val="FBAE40"/>
          </p15:clr>
        </p15:guide>
        <p15:guide id="5" orient="horz" pos="422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Image Background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EA8665F-5F8B-E496-5A58-AA0A9793070A}"/>
              </a:ext>
            </a:extLst>
          </p:cNvPr>
          <p:cNvSpPr/>
          <p:nvPr userDrawn="1"/>
        </p:nvSpPr>
        <p:spPr>
          <a:xfrm>
            <a:off x="0" y="0"/>
            <a:ext cx="12192000" cy="6858000"/>
          </a:xfrm>
          <a:prstGeom prst="rect">
            <a:avLst/>
          </a:prstGeom>
          <a:solidFill>
            <a:srgbClr val="FFFFFF">
              <a:alpha val="8476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47ACB44D-417C-914F-903A-CDD2BDE5A6F6}"/>
              </a:ext>
            </a:extLst>
          </p:cNvPr>
          <p:cNvPicPr>
            <a:picLocks noChangeAspect="1"/>
          </p:cNvPicPr>
          <p:nvPr userDrawn="1"/>
        </p:nvPicPr>
        <p:blipFill rotWithShape="1">
          <a:blip r:embed="rId3"/>
          <a:srcRect l="80233"/>
          <a:stretch/>
        </p:blipFill>
        <p:spPr>
          <a:xfrm>
            <a:off x="0" y="171121"/>
            <a:ext cx="1536405" cy="952500"/>
          </a:xfrm>
          <a:prstGeom prst="rect">
            <a:avLst/>
          </a:prstGeom>
        </p:spPr>
      </p:pic>
    </p:spTree>
    <p:extLst>
      <p:ext uri="{BB962C8B-B14F-4D97-AF65-F5344CB8AC3E}">
        <p14:creationId xmlns:p14="http://schemas.microsoft.com/office/powerpoint/2010/main" val="307527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3" pos="216" userDrawn="1">
          <p15:clr>
            <a:srgbClr val="FBAE40"/>
          </p15:clr>
        </p15:guide>
        <p15:guide id="4" pos="7464" userDrawn="1">
          <p15:clr>
            <a:srgbClr val="FBAE40"/>
          </p15:clr>
        </p15:guide>
        <p15:guide id="5" orient="horz" pos="4224"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Vertical Logo + Image">
    <p:bg>
      <p:bgPr>
        <a:solidFill>
          <a:srgbClr val="FFFFFF"/>
        </a:solidFill>
        <a:effectLst/>
      </p:bgPr>
    </p:bg>
    <p:spTree>
      <p:nvGrpSpPr>
        <p:cNvPr id="1" name=""/>
        <p:cNvGrpSpPr/>
        <p:nvPr/>
      </p:nvGrpSpPr>
      <p:grpSpPr>
        <a:xfrm>
          <a:off x="0" y="0"/>
          <a:ext cx="0" cy="0"/>
          <a:chOff x="0" y="0"/>
          <a:chExt cx="0" cy="0"/>
        </a:xfrm>
      </p:grpSpPr>
      <p:sp>
        <p:nvSpPr>
          <p:cNvPr id="2" name="Picture Placeholder 6">
            <a:extLst>
              <a:ext uri="{FF2B5EF4-FFF2-40B4-BE49-F238E27FC236}">
                <a16:creationId xmlns:a16="http://schemas.microsoft.com/office/drawing/2014/main" id="{F6BD2F76-8CE3-16B2-687E-F1538928DDA6}"/>
              </a:ext>
            </a:extLst>
          </p:cNvPr>
          <p:cNvSpPr>
            <a:spLocks noGrp="1"/>
          </p:cNvSpPr>
          <p:nvPr>
            <p:ph type="pic" sz="quarter" idx="12"/>
          </p:nvPr>
        </p:nvSpPr>
        <p:spPr>
          <a:xfrm>
            <a:off x="0" y="0"/>
            <a:ext cx="12192000" cy="6858000"/>
          </a:xfrm>
        </p:spPr>
        <p:txBody>
          <a:bodyPr/>
          <a:lstStyle/>
          <a:p>
            <a:endParaRPr lang="en-US"/>
          </a:p>
        </p:txBody>
      </p:sp>
      <p:pic>
        <p:nvPicPr>
          <p:cNvPr id="7" name="Picture 6">
            <a:extLst>
              <a:ext uri="{FF2B5EF4-FFF2-40B4-BE49-F238E27FC236}">
                <a16:creationId xmlns:a16="http://schemas.microsoft.com/office/drawing/2014/main" id="{E5CB8221-7BEF-6DC6-E2A5-C7BE056A76D4}"/>
              </a:ext>
            </a:extLst>
          </p:cNvPr>
          <p:cNvPicPr>
            <a:picLocks noChangeAspect="1"/>
          </p:cNvPicPr>
          <p:nvPr userDrawn="1"/>
        </p:nvPicPr>
        <p:blipFill>
          <a:blip r:embed="rId2">
            <a:alphaModFix amt="67000"/>
          </a:blip>
          <a:stretch>
            <a:fillRect/>
          </a:stretch>
        </p:blipFill>
        <p:spPr>
          <a:xfrm>
            <a:off x="228600" y="3116749"/>
            <a:ext cx="4267657" cy="3755538"/>
          </a:xfrm>
          <a:prstGeom prst="rect">
            <a:avLst/>
          </a:prstGeom>
        </p:spPr>
      </p:pic>
      <p:pic>
        <p:nvPicPr>
          <p:cNvPr id="4" name="Picture 3" descr="Logo&#10;&#10;Description automatically generated">
            <a:extLst>
              <a:ext uri="{FF2B5EF4-FFF2-40B4-BE49-F238E27FC236}">
                <a16:creationId xmlns:a16="http://schemas.microsoft.com/office/drawing/2014/main" id="{8060FA48-531C-D88B-964C-F00206558AF6}"/>
              </a:ext>
            </a:extLst>
          </p:cNvPr>
          <p:cNvPicPr>
            <a:picLocks noChangeAspect="1"/>
          </p:cNvPicPr>
          <p:nvPr userDrawn="1"/>
        </p:nvPicPr>
        <p:blipFill>
          <a:blip r:embed="rId3"/>
          <a:stretch>
            <a:fillRect/>
          </a:stretch>
        </p:blipFill>
        <p:spPr>
          <a:xfrm>
            <a:off x="1332233" y="876300"/>
            <a:ext cx="2060389" cy="1375830"/>
          </a:xfrm>
          <a:prstGeom prst="rect">
            <a:avLst/>
          </a:prstGeom>
        </p:spPr>
      </p:pic>
    </p:spTree>
    <p:extLst>
      <p:ext uri="{BB962C8B-B14F-4D97-AF65-F5344CB8AC3E}">
        <p14:creationId xmlns:p14="http://schemas.microsoft.com/office/powerpoint/2010/main" val="725001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28AEC2-BB00-E14A-935A-51CB9E4A467E}"/>
              </a:ext>
            </a:extLst>
          </p:cNvPr>
          <p:cNvSpPr>
            <a:spLocks noGrp="1"/>
          </p:cNvSpPr>
          <p:nvPr>
            <p:ph idx="1" hasCustomPrompt="1"/>
          </p:nvPr>
        </p:nvSpPr>
        <p:spPr>
          <a:xfrm>
            <a:off x="417341" y="1316645"/>
            <a:ext cx="11357316" cy="4847602"/>
          </a:xfrm>
        </p:spPr>
        <p:txBody>
          <a:bodyPr>
            <a:noAutofit/>
          </a:bodyPr>
          <a:lstStyle>
            <a:lvl1pPr marL="228600" marR="0" indent="-228600" algn="l" defTabSz="914400" rtl="0" eaLnBrk="1" fontAlgn="auto" latinLnBrk="0" hangingPunct="1">
              <a:lnSpc>
                <a:spcPct val="90000"/>
              </a:lnSpc>
              <a:spcBef>
                <a:spcPts val="0"/>
              </a:spcBef>
              <a:spcAft>
                <a:spcPts val="1200"/>
              </a:spcAft>
              <a:buClr>
                <a:srgbClr val="E86100"/>
              </a:buClr>
              <a:buSzTx/>
              <a:buFont typeface="Wingdings" pitchFamily="2" charset="2"/>
              <a:buChar char="§"/>
              <a:tabLst>
                <a:tab pos="222250" algn="l"/>
              </a:tabLst>
              <a:defRPr sz="1800"/>
            </a:lvl1pPr>
            <a:lvl2pPr marL="685800" indent="-228600">
              <a:spcAft>
                <a:spcPts val="1200"/>
              </a:spcAft>
              <a:buClr>
                <a:srgbClr val="0C2340"/>
              </a:buClr>
              <a:buFont typeface="System Font Regular"/>
              <a:buChar char="–"/>
              <a:defRPr sz="1600">
                <a:solidFill>
                  <a:srgbClr val="404040"/>
                </a:solidFill>
              </a:defRPr>
            </a:lvl2pPr>
            <a:lvl3pPr marL="1146175" marR="0" indent="-231775" algn="l" defTabSz="914400" rtl="0" eaLnBrk="1" fontAlgn="auto" latinLnBrk="0" hangingPunct="1">
              <a:lnSpc>
                <a:spcPct val="90000"/>
              </a:lnSpc>
              <a:spcBef>
                <a:spcPts val="0"/>
              </a:spcBef>
              <a:spcAft>
                <a:spcPts val="1200"/>
              </a:spcAft>
              <a:buClr>
                <a:srgbClr val="0C2340"/>
              </a:buClr>
              <a:buSzTx/>
              <a:buFont typeface="Arial" panose="020B0604020202020204" pitchFamily="34" charset="0"/>
              <a:buChar char="•"/>
              <a:tabLst/>
              <a:defRPr sz="1400">
                <a:solidFill>
                  <a:srgbClr val="404040"/>
                </a:solidFill>
              </a:defRPr>
            </a:lvl3pPr>
            <a:lvl4pPr marL="1543050" marR="0" indent="-17145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sz="1200"/>
            </a:lvl4pPr>
            <a:lvl5pPr marL="2057400" marR="0" indent="-22860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sz="1200"/>
            </a:lvl5pPr>
          </a:lstStyle>
          <a:p>
            <a:r>
              <a:rPr lang="en-US" dirty="0"/>
              <a:t>First level – orange square bullets, Avenir Next LT Pro, Regular, 18 </a:t>
            </a:r>
            <a:r>
              <a:rPr lang="en-US" dirty="0" err="1"/>
              <a:t>pt</a:t>
            </a:r>
            <a:r>
              <a:rPr lang="en-US" dirty="0"/>
              <a:t>, gray font, sentence case</a:t>
            </a:r>
          </a:p>
          <a:p>
            <a:r>
              <a:rPr lang="en-US" dirty="0"/>
              <a:t>Sentence case is capitalizing only the first letter of the first word and any proper nouns and names/titles. </a:t>
            </a:r>
          </a:p>
          <a:p>
            <a:pPr lvl="1"/>
            <a:r>
              <a:rPr lang="en-US" dirty="0"/>
              <a:t>Second level – dark blue dashes, Avenir Next LT Pro, Regular, 16 </a:t>
            </a:r>
            <a:r>
              <a:rPr lang="en-US" dirty="0" err="1"/>
              <a:t>pt</a:t>
            </a:r>
            <a:r>
              <a:rPr lang="en-US" dirty="0"/>
              <a:t>, gray font, sentence case</a:t>
            </a:r>
          </a:p>
          <a:p>
            <a:pPr lvl="2"/>
            <a:r>
              <a:rPr lang="en-US" dirty="0"/>
              <a:t>Third level – dark blue circle bullets, Avenir Next LT Pro, Regular, 14 </a:t>
            </a:r>
            <a:r>
              <a:rPr lang="en-US" dirty="0" err="1"/>
              <a:t>pt</a:t>
            </a:r>
            <a:r>
              <a:rPr lang="en-US" dirty="0"/>
              <a:t>, gray font, sentence case</a:t>
            </a:r>
          </a:p>
          <a:p>
            <a:r>
              <a:rPr lang="en-US" dirty="0"/>
              <a:t>If the title or text placeholders need alignment, go to the Home tab, click Reset in the Slides toolbar. </a:t>
            </a:r>
          </a:p>
          <a:p>
            <a:r>
              <a:rPr lang="en-US" dirty="0"/>
              <a:t>Use a period if the bullet is a complete sentence.</a:t>
            </a:r>
          </a:p>
        </p:txBody>
      </p:sp>
      <p:sp>
        <p:nvSpPr>
          <p:cNvPr id="6" name="Slide Number Placeholder 5">
            <a:extLst>
              <a:ext uri="{FF2B5EF4-FFF2-40B4-BE49-F238E27FC236}">
                <a16:creationId xmlns:a16="http://schemas.microsoft.com/office/drawing/2014/main" id="{9DD07777-9D5C-C345-A921-AF4955ECBF34}"/>
              </a:ext>
            </a:extLst>
          </p:cNvPr>
          <p:cNvSpPr>
            <a:spLocks noGrp="1"/>
          </p:cNvSpPr>
          <p:nvPr>
            <p:ph type="sldNum" sz="quarter" idx="4"/>
          </p:nvPr>
        </p:nvSpPr>
        <p:spPr>
          <a:xfrm>
            <a:off x="364109" y="6470661"/>
            <a:ext cx="318761" cy="365125"/>
          </a:xfrm>
          <a:prstGeom prst="rect">
            <a:avLst/>
          </a:prstGeom>
        </p:spPr>
        <p:txBody>
          <a:bodyPr vert="horz" lIns="91440" tIns="45720" rIns="91440" bIns="45720" rtlCol="0" anchor="ctr"/>
          <a:lstStyle>
            <a:lvl1pPr algn="r">
              <a:defRPr sz="800" b="0" i="0">
                <a:solidFill>
                  <a:srgbClr val="FFFFFF"/>
                </a:solidFill>
                <a:latin typeface="Avenir Next LT Pro" panose="020B0504020202020204" pitchFamily="34" charset="77"/>
                <a:ea typeface="Avenir Next LT Pro" panose="020B0504020202020204" pitchFamily="34" charset="77"/>
                <a:cs typeface="Arial" charset="0"/>
              </a:defRPr>
            </a:lvl1pPr>
          </a:lstStyle>
          <a:p>
            <a:fld id="{9564885F-477D-A14D-B2C1-5ECAF755F313}" type="slidenum">
              <a:rPr lang="en-US" smtClean="0"/>
              <a:pPr/>
              <a:t>‹#›</a:t>
            </a:fld>
            <a:endParaRPr lang="en-US" spc="400" dirty="0"/>
          </a:p>
        </p:txBody>
      </p:sp>
      <p:sp>
        <p:nvSpPr>
          <p:cNvPr id="2" name="Footer Placeholder 4">
            <a:extLst>
              <a:ext uri="{FF2B5EF4-FFF2-40B4-BE49-F238E27FC236}">
                <a16:creationId xmlns:a16="http://schemas.microsoft.com/office/drawing/2014/main" id="{4D993031-27B5-9199-CBF9-3D62BFD43087}"/>
              </a:ext>
            </a:extLst>
          </p:cNvPr>
          <p:cNvSpPr>
            <a:spLocks noGrp="1"/>
          </p:cNvSpPr>
          <p:nvPr>
            <p:ph type="ftr" sz="quarter" idx="3"/>
          </p:nvPr>
        </p:nvSpPr>
        <p:spPr>
          <a:xfrm>
            <a:off x="753446" y="6459579"/>
            <a:ext cx="7617506" cy="385538"/>
          </a:xfrm>
          <a:prstGeom prst="rect">
            <a:avLst/>
          </a:prstGeom>
        </p:spPr>
        <p:txBody>
          <a:bodyPr vert="horz" lIns="91440" tIns="45720" rIns="91440" bIns="45720" rtlCol="0" anchor="ctr"/>
          <a:lstStyle>
            <a:lvl1pPr algn="l">
              <a:defRPr sz="900" b="0" i="0" cap="all" baseline="0">
                <a:solidFill>
                  <a:srgbClr val="FFFFFF"/>
                </a:solidFill>
                <a:latin typeface="Avenir Next LT Pro" panose="020B0504020202020204" pitchFamily="34" charset="77"/>
                <a:ea typeface="Avenir Next LT Pro" panose="020B0504020202020204" pitchFamily="34" charset="77"/>
                <a:cs typeface="Arial" charset="0"/>
              </a:defRPr>
            </a:lvl1pPr>
          </a:lstStyle>
          <a:p>
            <a:endParaRPr lang="en-US" dirty="0"/>
          </a:p>
        </p:txBody>
      </p:sp>
      <p:sp>
        <p:nvSpPr>
          <p:cNvPr id="5" name="Title 4">
            <a:extLst>
              <a:ext uri="{FF2B5EF4-FFF2-40B4-BE49-F238E27FC236}">
                <a16:creationId xmlns:a16="http://schemas.microsoft.com/office/drawing/2014/main" id="{2B8CA56C-0B78-3ABD-CF72-48D3393E0785}"/>
              </a:ext>
            </a:extLst>
          </p:cNvPr>
          <p:cNvSpPr>
            <a:spLocks noGrp="1"/>
          </p:cNvSpPr>
          <p:nvPr>
            <p:ph type="title" hasCustomPrompt="1"/>
          </p:nvPr>
        </p:nvSpPr>
        <p:spPr/>
        <p:txBody>
          <a:bodyPr/>
          <a:lstStyle/>
          <a:p>
            <a:r>
              <a:rPr lang="en-US" dirty="0"/>
              <a:t>TITLE — avenir NEXT LT PRO, DEMI, 28 PT, DARK BLUE, caps</a:t>
            </a:r>
          </a:p>
        </p:txBody>
      </p:sp>
    </p:spTree>
    <p:extLst>
      <p:ext uri="{BB962C8B-B14F-4D97-AF65-F5344CB8AC3E}">
        <p14:creationId xmlns:p14="http://schemas.microsoft.com/office/powerpoint/2010/main" val="2727364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816" userDrawn="1">
          <p15:clr>
            <a:srgbClr val="FBAE40"/>
          </p15:clr>
        </p15:guide>
        <p15:guide id="4" pos="7464">
          <p15:clr>
            <a:srgbClr val="FBAE40"/>
          </p15:clr>
        </p15:guide>
        <p15:guide id="6" orient="horz" pos="408">
          <p15:clr>
            <a:srgbClr val="FBAE40"/>
          </p15:clr>
        </p15:guide>
        <p15:guide id="7" orient="horz" pos="4224">
          <p15:clr>
            <a:srgbClr val="FBAE40"/>
          </p15:clr>
        </p15:guide>
        <p15:guide id="8" orient="horz" pos="388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Subtitle +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28AEC2-BB00-E14A-935A-51CB9E4A467E}"/>
              </a:ext>
            </a:extLst>
          </p:cNvPr>
          <p:cNvSpPr>
            <a:spLocks noGrp="1"/>
          </p:cNvSpPr>
          <p:nvPr>
            <p:ph idx="1" hasCustomPrompt="1"/>
          </p:nvPr>
        </p:nvSpPr>
        <p:spPr>
          <a:xfrm>
            <a:off x="1771444" y="1316646"/>
            <a:ext cx="9998798" cy="4860317"/>
          </a:xfrm>
        </p:spPr>
        <p:txBody>
          <a:bodyPr>
            <a:noAutofit/>
          </a:bodyPr>
          <a:lstStyle>
            <a:lvl1pPr marL="228600" marR="0" indent="-228600" algn="l" defTabSz="914400" rtl="0" eaLnBrk="1" fontAlgn="auto" latinLnBrk="0" hangingPunct="1">
              <a:lnSpc>
                <a:spcPct val="90000"/>
              </a:lnSpc>
              <a:spcBef>
                <a:spcPts val="0"/>
              </a:spcBef>
              <a:spcAft>
                <a:spcPts val="1200"/>
              </a:spcAft>
              <a:buClr>
                <a:srgbClr val="E86100"/>
              </a:buClr>
              <a:buSzTx/>
              <a:buFont typeface="Wingdings" pitchFamily="2" charset="2"/>
              <a:buChar char="§"/>
              <a:tabLst/>
              <a:defRPr sz="1800"/>
            </a:lvl1pPr>
            <a:lvl2pPr marL="685800" indent="-228600">
              <a:spcAft>
                <a:spcPts val="1200"/>
              </a:spcAft>
              <a:buClr>
                <a:srgbClr val="0C2340"/>
              </a:buClr>
              <a:buFont typeface="System Font Regular"/>
              <a:buChar char="–"/>
              <a:defRPr sz="1600"/>
            </a:lvl2pPr>
            <a:lvl3pPr marL="1143000" marR="0" indent="-228600" algn="l" defTabSz="914400" rtl="0" eaLnBrk="1" fontAlgn="auto" latinLnBrk="0" hangingPunct="1">
              <a:lnSpc>
                <a:spcPct val="90000"/>
              </a:lnSpc>
              <a:spcBef>
                <a:spcPts val="0"/>
              </a:spcBef>
              <a:spcAft>
                <a:spcPts val="1200"/>
              </a:spcAft>
              <a:buClr>
                <a:srgbClr val="0C2340"/>
              </a:buClr>
              <a:buSzTx/>
              <a:buFont typeface="Arial" panose="020B0604020202020204" pitchFamily="34" charset="0"/>
              <a:buChar char="•"/>
              <a:tabLst/>
              <a:defRPr sz="1400">
                <a:solidFill>
                  <a:srgbClr val="63656A"/>
                </a:solidFill>
              </a:defRPr>
            </a:lvl3pPr>
            <a:lvl4pPr marL="1600200" marR="0" indent="-22860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sz="1200"/>
            </a:lvl4pPr>
            <a:lvl5pPr marL="2057400" marR="0" indent="-22860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sz="1200"/>
            </a:lvl5pPr>
          </a:lstStyle>
          <a:p>
            <a:r>
              <a:rPr lang="en-US" dirty="0"/>
              <a:t>First level – orange square bullets, Avenir Next LT Pro, Regular, 18 </a:t>
            </a:r>
            <a:r>
              <a:rPr lang="en-US" dirty="0" err="1"/>
              <a:t>pt</a:t>
            </a:r>
            <a:r>
              <a:rPr lang="en-US" dirty="0"/>
              <a:t>, gray font, sentence case</a:t>
            </a:r>
          </a:p>
          <a:p>
            <a:r>
              <a:rPr lang="en-US" dirty="0"/>
              <a:t>Sentence case is capitalizing only the first letter of the first word and any proper nouns and names/titles. </a:t>
            </a:r>
          </a:p>
          <a:p>
            <a:pPr lvl="1"/>
            <a:r>
              <a:rPr lang="en-US" dirty="0"/>
              <a:t>Second level – dark blue dashes, Avenir Next LT Pro, Regular, 16 </a:t>
            </a:r>
            <a:r>
              <a:rPr lang="en-US" dirty="0" err="1"/>
              <a:t>pt</a:t>
            </a:r>
            <a:r>
              <a:rPr lang="en-US" dirty="0"/>
              <a:t>, gray font, sentence case</a:t>
            </a:r>
          </a:p>
          <a:p>
            <a:pPr lvl="2"/>
            <a:r>
              <a:rPr lang="en-US" dirty="0"/>
              <a:t>Third level – dark blue circle bullets, Avenir Next LT Pro, Regular, 14 </a:t>
            </a:r>
            <a:r>
              <a:rPr lang="en-US" dirty="0" err="1"/>
              <a:t>pt</a:t>
            </a:r>
            <a:r>
              <a:rPr lang="en-US" dirty="0"/>
              <a:t>, gray font, sentence case</a:t>
            </a:r>
          </a:p>
          <a:p>
            <a:r>
              <a:rPr lang="en-US" dirty="0"/>
              <a:t>If the title or text placeholders need alignment, go to the Home tab, click Reset in the Slides toolbar. </a:t>
            </a:r>
          </a:p>
          <a:p>
            <a:r>
              <a:rPr lang="en-US" dirty="0"/>
              <a:t>Use a period if the bullet is a complete sentence.</a:t>
            </a:r>
          </a:p>
        </p:txBody>
      </p:sp>
      <p:sp>
        <p:nvSpPr>
          <p:cNvPr id="9" name="Text Placeholder 8">
            <a:extLst>
              <a:ext uri="{FF2B5EF4-FFF2-40B4-BE49-F238E27FC236}">
                <a16:creationId xmlns:a16="http://schemas.microsoft.com/office/drawing/2014/main" id="{FE5AC97A-CBAB-B440-8B71-F2E3BA9F220C}"/>
              </a:ext>
            </a:extLst>
          </p:cNvPr>
          <p:cNvSpPr>
            <a:spLocks noGrp="1"/>
          </p:cNvSpPr>
          <p:nvPr>
            <p:ph type="body" sz="quarter" idx="13" hasCustomPrompt="1"/>
          </p:nvPr>
        </p:nvSpPr>
        <p:spPr>
          <a:xfrm>
            <a:off x="1771444" y="631976"/>
            <a:ext cx="9998798" cy="350772"/>
          </a:xfrm>
        </p:spPr>
        <p:txBody>
          <a:bodyPr anchor="t">
            <a:noAutofit/>
          </a:bodyPr>
          <a:lstStyle>
            <a:lvl1pPr marL="0" indent="0">
              <a:buNone/>
              <a:defRPr sz="1800" b="1" i="0" cap="all" baseline="0">
                <a:solidFill>
                  <a:schemeClr val="accent2"/>
                </a:solidFill>
                <a:latin typeface="Avenir Next LT Pro Demi" panose="020B0504020202020204" pitchFamily="34" charset="77"/>
              </a:defRPr>
            </a:lvl1pPr>
            <a:lvl2pPr marL="457200" indent="0">
              <a:buNone/>
              <a:defRPr/>
            </a:lvl2pPr>
            <a:lvl3pPr marL="914400" indent="0">
              <a:buNone/>
              <a:defRPr/>
            </a:lvl3pPr>
            <a:lvl4pPr marL="1371600" indent="0">
              <a:buNone/>
              <a:defRPr/>
            </a:lvl4pPr>
            <a:lvl5pPr marL="1828800" indent="0">
              <a:buNone/>
              <a:defRPr/>
            </a:lvl5pPr>
          </a:lstStyle>
          <a:p>
            <a:r>
              <a:rPr lang="en-US" dirty="0"/>
              <a:t>Subhead — Avenir next </a:t>
            </a:r>
            <a:r>
              <a:rPr lang="en-US" dirty="0" err="1"/>
              <a:t>lt</a:t>
            </a:r>
            <a:r>
              <a:rPr lang="en-US" dirty="0"/>
              <a:t> pro, demi, 18 </a:t>
            </a:r>
            <a:r>
              <a:rPr lang="en-US" dirty="0" err="1"/>
              <a:t>pt</a:t>
            </a:r>
            <a:r>
              <a:rPr lang="en-US" dirty="0"/>
              <a:t>, ORANGE, all CAPS</a:t>
            </a:r>
          </a:p>
        </p:txBody>
      </p:sp>
      <p:sp>
        <p:nvSpPr>
          <p:cNvPr id="8" name="Slide Number Placeholder 1">
            <a:extLst>
              <a:ext uri="{FF2B5EF4-FFF2-40B4-BE49-F238E27FC236}">
                <a16:creationId xmlns:a16="http://schemas.microsoft.com/office/drawing/2014/main" id="{B770C978-D419-8440-9433-36DFF277734A}"/>
              </a:ext>
            </a:extLst>
          </p:cNvPr>
          <p:cNvSpPr>
            <a:spLocks noGrp="1"/>
          </p:cNvSpPr>
          <p:nvPr>
            <p:ph type="sldNum" sz="quarter" idx="21"/>
          </p:nvPr>
        </p:nvSpPr>
        <p:spPr>
          <a:xfrm>
            <a:off x="300359" y="6366854"/>
            <a:ext cx="318761" cy="365125"/>
          </a:xfrm>
        </p:spPr>
        <p:txBody>
          <a:bodyPr/>
          <a:lstStyle/>
          <a:p>
            <a:fld id="{9564885F-477D-A14D-B2C1-5ECAF755F313}" type="slidenum">
              <a:rPr lang="en-US" smtClean="0"/>
              <a:pPr/>
              <a:t>‹#›</a:t>
            </a:fld>
            <a:endParaRPr lang="en-US" spc="400" dirty="0"/>
          </a:p>
        </p:txBody>
      </p:sp>
      <p:sp>
        <p:nvSpPr>
          <p:cNvPr id="10" name="Footer Placeholder 2">
            <a:extLst>
              <a:ext uri="{FF2B5EF4-FFF2-40B4-BE49-F238E27FC236}">
                <a16:creationId xmlns:a16="http://schemas.microsoft.com/office/drawing/2014/main" id="{961DE383-9175-9646-8B8B-A3CA718B7CC3}"/>
              </a:ext>
            </a:extLst>
          </p:cNvPr>
          <p:cNvSpPr>
            <a:spLocks noGrp="1"/>
          </p:cNvSpPr>
          <p:nvPr>
            <p:ph type="ftr" sz="quarter" idx="22"/>
          </p:nvPr>
        </p:nvSpPr>
        <p:spPr>
          <a:xfrm>
            <a:off x="694574" y="6366854"/>
            <a:ext cx="6743700" cy="365125"/>
          </a:xfrm>
        </p:spPr>
        <p:txBody>
          <a:bodyPr/>
          <a:lstStyle/>
          <a:p>
            <a:endParaRPr lang="en-US" dirty="0"/>
          </a:p>
        </p:txBody>
      </p:sp>
      <p:sp>
        <p:nvSpPr>
          <p:cNvPr id="5" name="Title 4">
            <a:extLst>
              <a:ext uri="{FF2B5EF4-FFF2-40B4-BE49-F238E27FC236}">
                <a16:creationId xmlns:a16="http://schemas.microsoft.com/office/drawing/2014/main" id="{CE31BE01-CFBB-27D3-0AA9-E200DBA8532D}"/>
              </a:ext>
            </a:extLst>
          </p:cNvPr>
          <p:cNvSpPr>
            <a:spLocks noGrp="1"/>
          </p:cNvSpPr>
          <p:nvPr>
            <p:ph type="title" hasCustomPrompt="1"/>
          </p:nvPr>
        </p:nvSpPr>
        <p:spPr/>
        <p:txBody>
          <a:bodyPr/>
          <a:lstStyle/>
          <a:p>
            <a:r>
              <a:rPr lang="en-US" dirty="0"/>
              <a:t>TITLE — avenir NEXT LT PRO, DEMI, 28 PT, dark blue</a:t>
            </a:r>
          </a:p>
        </p:txBody>
      </p:sp>
    </p:spTree>
    <p:extLst>
      <p:ext uri="{BB962C8B-B14F-4D97-AF65-F5344CB8AC3E}">
        <p14:creationId xmlns:p14="http://schemas.microsoft.com/office/powerpoint/2010/main" val="3779856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216" userDrawn="1">
          <p15:clr>
            <a:srgbClr val="FBAE40"/>
          </p15:clr>
        </p15:guide>
        <p15:guide id="4" pos="7464" userDrawn="1">
          <p15:clr>
            <a:srgbClr val="FBAE40"/>
          </p15:clr>
        </p15:guide>
        <p15:guide id="5" orient="horz" pos="408" userDrawn="1">
          <p15:clr>
            <a:srgbClr val="FBAE40"/>
          </p15:clr>
        </p15:guide>
        <p15:guide id="6" orient="horz" pos="4224" userDrawn="1">
          <p15:clr>
            <a:srgbClr val="FBAE40"/>
          </p15:clr>
        </p15:guide>
        <p15:guide id="7" orient="horz" pos="648" userDrawn="1">
          <p15:clr>
            <a:srgbClr val="FBAE40"/>
          </p15:clr>
        </p15:guide>
        <p15:guide id="8" orient="horz" pos="388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FE5AC97A-CBAB-B440-8B71-F2E3BA9F220C}"/>
              </a:ext>
            </a:extLst>
          </p:cNvPr>
          <p:cNvSpPr>
            <a:spLocks noGrp="1"/>
          </p:cNvSpPr>
          <p:nvPr>
            <p:ph type="body" sz="quarter" idx="13" hasCustomPrompt="1"/>
          </p:nvPr>
        </p:nvSpPr>
        <p:spPr>
          <a:xfrm>
            <a:off x="417341" y="731741"/>
            <a:ext cx="11357316" cy="350772"/>
          </a:xfrm>
        </p:spPr>
        <p:txBody>
          <a:bodyPr anchor="t">
            <a:noAutofit/>
          </a:bodyPr>
          <a:lstStyle>
            <a:lvl1pPr marL="0" indent="0">
              <a:buNone/>
              <a:defRPr sz="1800" b="1" i="0" cap="all" baseline="0">
                <a:solidFill>
                  <a:schemeClr val="accent2"/>
                </a:solidFill>
                <a:latin typeface="Avenir Next LT Pro Demi" panose="020B0504020202020204" pitchFamily="34" charset="77"/>
              </a:defRPr>
            </a:lvl1pPr>
            <a:lvl2pPr marL="457200" indent="0">
              <a:buNone/>
              <a:defRPr/>
            </a:lvl2pPr>
            <a:lvl3pPr marL="914400" indent="0">
              <a:buNone/>
              <a:defRPr/>
            </a:lvl3pPr>
            <a:lvl4pPr marL="1371600" indent="0">
              <a:buNone/>
              <a:defRPr/>
            </a:lvl4pPr>
            <a:lvl5pPr marL="1828800" indent="0">
              <a:buNone/>
              <a:defRPr/>
            </a:lvl5pPr>
          </a:lstStyle>
          <a:p>
            <a:r>
              <a:rPr lang="en-US" dirty="0"/>
              <a:t>Subhead — AVENIR NEXT LT PRO, DEMI, 18 </a:t>
            </a:r>
            <a:r>
              <a:rPr lang="en-US" dirty="0" err="1"/>
              <a:t>pt</a:t>
            </a:r>
            <a:r>
              <a:rPr lang="en-US" dirty="0"/>
              <a:t>, ORANGE, CAPS</a:t>
            </a:r>
          </a:p>
        </p:txBody>
      </p:sp>
      <p:sp>
        <p:nvSpPr>
          <p:cNvPr id="8" name="Content Placeholder 2">
            <a:extLst>
              <a:ext uri="{FF2B5EF4-FFF2-40B4-BE49-F238E27FC236}">
                <a16:creationId xmlns:a16="http://schemas.microsoft.com/office/drawing/2014/main" id="{659FE5D0-C68D-A248-8098-69542EC4FBF3}"/>
              </a:ext>
            </a:extLst>
          </p:cNvPr>
          <p:cNvSpPr>
            <a:spLocks noGrp="1"/>
          </p:cNvSpPr>
          <p:nvPr>
            <p:ph idx="1" hasCustomPrompt="1"/>
          </p:nvPr>
        </p:nvSpPr>
        <p:spPr>
          <a:xfrm>
            <a:off x="417342" y="1316646"/>
            <a:ext cx="11357316" cy="4860317"/>
          </a:xfrm>
        </p:spPr>
        <p:txBody>
          <a:bodyPr>
            <a:noAutofit/>
          </a:bodyPr>
          <a:lstStyle>
            <a:lvl1pPr marL="228600" marR="0" indent="-228600" algn="l" defTabSz="914400" rtl="0" eaLnBrk="1" fontAlgn="auto" latinLnBrk="0" hangingPunct="1">
              <a:lnSpc>
                <a:spcPct val="90000"/>
              </a:lnSpc>
              <a:spcBef>
                <a:spcPts val="0"/>
              </a:spcBef>
              <a:spcAft>
                <a:spcPts val="1200"/>
              </a:spcAft>
              <a:buClr>
                <a:srgbClr val="E86100"/>
              </a:buClr>
              <a:buSzTx/>
              <a:buFont typeface="Wingdings" pitchFamily="2" charset="2"/>
              <a:buChar char="§"/>
              <a:tabLst/>
              <a:defRPr sz="1800"/>
            </a:lvl1pPr>
            <a:lvl2pPr marL="685800" indent="-228600">
              <a:spcAft>
                <a:spcPts val="1200"/>
              </a:spcAft>
              <a:buClr>
                <a:srgbClr val="0C2340"/>
              </a:buClr>
              <a:buFont typeface="System Font Regular"/>
              <a:buChar char="–"/>
              <a:defRPr sz="1600">
                <a:solidFill>
                  <a:srgbClr val="404040"/>
                </a:solidFill>
              </a:defRPr>
            </a:lvl2pPr>
            <a:lvl3pPr marL="1143000" marR="0" indent="-228600" algn="l" defTabSz="914400" rtl="0" eaLnBrk="1" fontAlgn="auto" latinLnBrk="0" hangingPunct="1">
              <a:lnSpc>
                <a:spcPct val="90000"/>
              </a:lnSpc>
              <a:spcBef>
                <a:spcPts val="0"/>
              </a:spcBef>
              <a:spcAft>
                <a:spcPts val="1200"/>
              </a:spcAft>
              <a:buClr>
                <a:srgbClr val="0C2340"/>
              </a:buClr>
              <a:buSzTx/>
              <a:buFont typeface="Arial" panose="020B0604020202020204" pitchFamily="34" charset="0"/>
              <a:buChar char="•"/>
              <a:tabLst/>
              <a:defRPr sz="1400">
                <a:solidFill>
                  <a:srgbClr val="404040"/>
                </a:solidFill>
              </a:defRPr>
            </a:lvl3pPr>
            <a:lvl4pPr marL="1600200" marR="0" indent="-22860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sz="1200"/>
            </a:lvl4pPr>
            <a:lvl5pPr marL="2057400" marR="0" indent="-22860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sz="1200"/>
            </a:lvl5pPr>
          </a:lstStyle>
          <a:p>
            <a:r>
              <a:rPr lang="en-US" dirty="0"/>
              <a:t>First level – orange square bullets, Avenir Next LT Pro, Regular, 18 </a:t>
            </a:r>
            <a:r>
              <a:rPr lang="en-US" dirty="0" err="1"/>
              <a:t>pt</a:t>
            </a:r>
            <a:r>
              <a:rPr lang="en-US" dirty="0"/>
              <a:t>, gray font, sentence case</a:t>
            </a:r>
          </a:p>
          <a:p>
            <a:r>
              <a:rPr lang="en-US" dirty="0"/>
              <a:t>Sentence case is capitalizing only the first letter of the first word and any proper nouns and names/titles. </a:t>
            </a:r>
          </a:p>
          <a:p>
            <a:pPr lvl="1"/>
            <a:r>
              <a:rPr lang="en-US" dirty="0"/>
              <a:t>Second level – dark blue dashes, Avenir Next LT Pro, Regular, 16 </a:t>
            </a:r>
            <a:r>
              <a:rPr lang="en-US" dirty="0" err="1"/>
              <a:t>pt</a:t>
            </a:r>
            <a:r>
              <a:rPr lang="en-US" dirty="0"/>
              <a:t>, gray font, sentence case</a:t>
            </a:r>
          </a:p>
          <a:p>
            <a:pPr lvl="2"/>
            <a:r>
              <a:rPr lang="en-US" dirty="0"/>
              <a:t>Third level – dark blue circle bullets, Avenir Next LT Pro, Regular, 14 </a:t>
            </a:r>
            <a:r>
              <a:rPr lang="en-US" dirty="0" err="1"/>
              <a:t>pt</a:t>
            </a:r>
            <a:r>
              <a:rPr lang="en-US" dirty="0"/>
              <a:t>, gray font, sentence case</a:t>
            </a:r>
          </a:p>
          <a:p>
            <a:r>
              <a:rPr lang="en-US" dirty="0"/>
              <a:t>If the title or text placeholders need alignment, go to the Home tab, click Reset in the Slides toolbar. </a:t>
            </a:r>
          </a:p>
          <a:p>
            <a:r>
              <a:rPr lang="en-US" dirty="0"/>
              <a:t>Use a period if the bullet is a complete sentence.</a:t>
            </a:r>
          </a:p>
        </p:txBody>
      </p:sp>
      <p:sp>
        <p:nvSpPr>
          <p:cNvPr id="10" name="Slide Number Placeholder 5">
            <a:extLst>
              <a:ext uri="{FF2B5EF4-FFF2-40B4-BE49-F238E27FC236}">
                <a16:creationId xmlns:a16="http://schemas.microsoft.com/office/drawing/2014/main" id="{DA810DD4-2756-5846-A203-7F56B185A851}"/>
              </a:ext>
            </a:extLst>
          </p:cNvPr>
          <p:cNvSpPr>
            <a:spLocks noGrp="1"/>
          </p:cNvSpPr>
          <p:nvPr>
            <p:ph type="sldNum" sz="quarter" idx="4"/>
          </p:nvPr>
        </p:nvSpPr>
        <p:spPr>
          <a:xfrm>
            <a:off x="364109" y="6470661"/>
            <a:ext cx="318761" cy="365125"/>
          </a:xfrm>
          <a:prstGeom prst="rect">
            <a:avLst/>
          </a:prstGeom>
        </p:spPr>
        <p:txBody>
          <a:bodyPr vert="horz" lIns="91440" tIns="45720" rIns="91440" bIns="45720" rtlCol="0" anchor="ctr"/>
          <a:lstStyle>
            <a:lvl1pPr algn="r">
              <a:defRPr sz="800" b="0" i="0">
                <a:solidFill>
                  <a:schemeClr val="bg1"/>
                </a:solidFill>
                <a:latin typeface="Avenir Next LT Pro" panose="020B0504020202020204" pitchFamily="34" charset="77"/>
                <a:ea typeface="Avenir Next LT Pro" panose="020B0504020202020204" pitchFamily="34" charset="77"/>
                <a:cs typeface="Arial" charset="0"/>
              </a:defRPr>
            </a:lvl1pPr>
          </a:lstStyle>
          <a:p>
            <a:fld id="{9564885F-477D-A14D-B2C1-5ECAF755F313}" type="slidenum">
              <a:rPr lang="en-US" smtClean="0"/>
              <a:pPr/>
              <a:t>‹#›</a:t>
            </a:fld>
            <a:endParaRPr lang="en-US" spc="400" dirty="0"/>
          </a:p>
        </p:txBody>
      </p:sp>
      <p:sp>
        <p:nvSpPr>
          <p:cNvPr id="11" name="Footer Placeholder 4">
            <a:extLst>
              <a:ext uri="{FF2B5EF4-FFF2-40B4-BE49-F238E27FC236}">
                <a16:creationId xmlns:a16="http://schemas.microsoft.com/office/drawing/2014/main" id="{692B0B1E-1D22-2B4F-922F-74864A4171DD}"/>
              </a:ext>
            </a:extLst>
          </p:cNvPr>
          <p:cNvSpPr>
            <a:spLocks noGrp="1"/>
          </p:cNvSpPr>
          <p:nvPr>
            <p:ph type="ftr" sz="quarter" idx="3"/>
          </p:nvPr>
        </p:nvSpPr>
        <p:spPr>
          <a:xfrm>
            <a:off x="753446" y="6459579"/>
            <a:ext cx="7617506" cy="385538"/>
          </a:xfrm>
          <a:prstGeom prst="rect">
            <a:avLst/>
          </a:prstGeom>
        </p:spPr>
        <p:txBody>
          <a:bodyPr vert="horz" lIns="91440" tIns="45720" rIns="91440" bIns="45720" rtlCol="0" anchor="ctr"/>
          <a:lstStyle>
            <a:lvl1pPr algn="l">
              <a:defRPr sz="900" b="0" i="0" cap="all" baseline="0">
                <a:solidFill>
                  <a:schemeClr val="bg1"/>
                </a:solidFill>
                <a:latin typeface="Avenir Next LT Pro" panose="020B0504020202020204" pitchFamily="34" charset="77"/>
                <a:ea typeface="Avenir Next LT Pro" panose="020B0504020202020204" pitchFamily="34" charset="77"/>
                <a:cs typeface="Arial" charset="0"/>
              </a:defRPr>
            </a:lvl1pPr>
          </a:lstStyle>
          <a:p>
            <a:endParaRPr lang="en-US" dirty="0"/>
          </a:p>
        </p:txBody>
      </p:sp>
      <p:sp>
        <p:nvSpPr>
          <p:cNvPr id="3" name="Title 2">
            <a:extLst>
              <a:ext uri="{FF2B5EF4-FFF2-40B4-BE49-F238E27FC236}">
                <a16:creationId xmlns:a16="http://schemas.microsoft.com/office/drawing/2014/main" id="{CE08981C-9C79-8FBC-DF2D-38E9C4C304E8}"/>
              </a:ext>
            </a:extLst>
          </p:cNvPr>
          <p:cNvSpPr>
            <a:spLocks noGrp="1"/>
          </p:cNvSpPr>
          <p:nvPr>
            <p:ph type="title" hasCustomPrompt="1"/>
          </p:nvPr>
        </p:nvSpPr>
        <p:spPr/>
        <p:txBody>
          <a:bodyPr/>
          <a:lstStyle/>
          <a:p>
            <a:r>
              <a:rPr lang="en-US" dirty="0"/>
              <a:t>TITLE — avenir NEXT LT PRO, DEMI, 28 PT, DARK BLUE, caps</a:t>
            </a:r>
          </a:p>
        </p:txBody>
      </p:sp>
    </p:spTree>
    <p:extLst>
      <p:ext uri="{BB962C8B-B14F-4D97-AF65-F5344CB8AC3E}">
        <p14:creationId xmlns:p14="http://schemas.microsoft.com/office/powerpoint/2010/main" val="2861667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816" userDrawn="1">
          <p15:clr>
            <a:srgbClr val="FBAE40"/>
          </p15:clr>
        </p15:guide>
        <p15:guide id="4" pos="7464">
          <p15:clr>
            <a:srgbClr val="FBAE40"/>
          </p15:clr>
        </p15:guide>
        <p15:guide id="5" orient="horz" pos="408">
          <p15:clr>
            <a:srgbClr val="FBAE40"/>
          </p15:clr>
        </p15:guide>
        <p15:guide id="6" orient="horz" pos="4224">
          <p15:clr>
            <a:srgbClr val="FBAE40"/>
          </p15:clr>
        </p15:guide>
        <p15:guide id="7" orient="horz" pos="648">
          <p15:clr>
            <a:srgbClr val="FBAE40"/>
          </p15:clr>
        </p15:guide>
        <p15:guide id="8" orient="horz" pos="3888">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6182784" y="1316012"/>
            <a:ext cx="5591873" cy="4860316"/>
          </a:xfrm>
        </p:spPr>
        <p:txBody>
          <a:bodyPr/>
          <a:lstStyle>
            <a:lvl1pPr>
              <a:defRPr b="0" i="0">
                <a:latin typeface="Avenir Next LT Pro" panose="020B0504020202020204" pitchFamily="34" charset="77"/>
              </a:defRPr>
            </a:lvl1pPr>
            <a:lvl2pPr>
              <a:defRPr b="0" i="0">
                <a:latin typeface="Avenir Next LT Pro" panose="020B0504020202020204" pitchFamily="34" charset="77"/>
              </a:defRPr>
            </a:lvl2pPr>
            <a:lvl3pPr>
              <a:defRPr b="0" i="0">
                <a:latin typeface="Avenir Next LT Pro" panose="020B0504020202020204" pitchFamily="34" charset="77"/>
              </a:defRPr>
            </a:lvl3pPr>
            <a:lvl4pPr>
              <a:defRPr sz="1200" b="0" i="0">
                <a:latin typeface="Avenir Next LT Pro" panose="020B0504020202020204" pitchFamily="34" charset="77"/>
              </a:defRPr>
            </a:lvl4pPr>
            <a:lvl5pPr>
              <a:defRPr sz="1000"/>
            </a:lvl5pPr>
          </a:lstStyle>
          <a:p>
            <a:pPr lvl="0"/>
            <a:r>
              <a:rPr lang="en-US" dirty="0"/>
              <a:t>This content box can also be used for charts, tables, and images by deleting this text and selecting the type of content you’d like to use instead</a:t>
            </a:r>
          </a:p>
        </p:txBody>
      </p:sp>
      <p:sp>
        <p:nvSpPr>
          <p:cNvPr id="6" name="Slide Number Placeholder 5">
            <a:extLst>
              <a:ext uri="{FF2B5EF4-FFF2-40B4-BE49-F238E27FC236}">
                <a16:creationId xmlns:a16="http://schemas.microsoft.com/office/drawing/2014/main" id="{B37FAF33-EB7E-F044-82B8-3D14FF92A8EA}"/>
              </a:ext>
            </a:extLst>
          </p:cNvPr>
          <p:cNvSpPr>
            <a:spLocks noGrp="1"/>
          </p:cNvSpPr>
          <p:nvPr>
            <p:ph type="sldNum" sz="quarter" idx="4"/>
          </p:nvPr>
        </p:nvSpPr>
        <p:spPr>
          <a:xfrm>
            <a:off x="364109" y="6470661"/>
            <a:ext cx="318761" cy="365125"/>
          </a:xfrm>
          <a:prstGeom prst="rect">
            <a:avLst/>
          </a:prstGeom>
        </p:spPr>
        <p:txBody>
          <a:bodyPr vert="horz" lIns="91440" tIns="45720" rIns="91440" bIns="45720" rtlCol="0" anchor="ctr"/>
          <a:lstStyle>
            <a:lvl1pPr algn="r">
              <a:defRPr sz="800" b="0" i="0">
                <a:solidFill>
                  <a:srgbClr val="FFFFFF"/>
                </a:solidFill>
                <a:latin typeface="Avenir Next LT Pro" panose="020B0504020202020204" pitchFamily="34" charset="77"/>
                <a:ea typeface="Avenir Next LT Pro" panose="020B0504020202020204" pitchFamily="34" charset="77"/>
                <a:cs typeface="Arial" charset="0"/>
              </a:defRPr>
            </a:lvl1pPr>
          </a:lstStyle>
          <a:p>
            <a:fld id="{9564885F-477D-A14D-B2C1-5ECAF755F313}" type="slidenum">
              <a:rPr lang="en-US" smtClean="0"/>
              <a:pPr/>
              <a:t>‹#›</a:t>
            </a:fld>
            <a:endParaRPr lang="en-US" spc="400" dirty="0"/>
          </a:p>
        </p:txBody>
      </p:sp>
      <p:sp>
        <p:nvSpPr>
          <p:cNvPr id="7" name="Footer Placeholder 4">
            <a:extLst>
              <a:ext uri="{FF2B5EF4-FFF2-40B4-BE49-F238E27FC236}">
                <a16:creationId xmlns:a16="http://schemas.microsoft.com/office/drawing/2014/main" id="{32C229D6-80F6-154F-B3F2-50AE81843D50}"/>
              </a:ext>
            </a:extLst>
          </p:cNvPr>
          <p:cNvSpPr>
            <a:spLocks noGrp="1"/>
          </p:cNvSpPr>
          <p:nvPr>
            <p:ph type="ftr" sz="quarter" idx="3"/>
          </p:nvPr>
        </p:nvSpPr>
        <p:spPr>
          <a:xfrm>
            <a:off x="753446" y="6459579"/>
            <a:ext cx="7617506" cy="385538"/>
          </a:xfrm>
          <a:prstGeom prst="rect">
            <a:avLst/>
          </a:prstGeom>
        </p:spPr>
        <p:txBody>
          <a:bodyPr vert="horz" lIns="91440" tIns="45720" rIns="91440" bIns="45720" rtlCol="0" anchor="ctr"/>
          <a:lstStyle>
            <a:lvl1pPr algn="l">
              <a:defRPr sz="900" b="0" i="0" cap="all" baseline="0">
                <a:solidFill>
                  <a:srgbClr val="FFFFFF"/>
                </a:solidFill>
                <a:latin typeface="Avenir Next LT Pro" panose="020B0504020202020204" pitchFamily="34" charset="77"/>
                <a:ea typeface="Avenir Next LT Pro" panose="020B0504020202020204" pitchFamily="34" charset="77"/>
                <a:cs typeface="Arial" charset="0"/>
              </a:defRPr>
            </a:lvl1pPr>
          </a:lstStyle>
          <a:p>
            <a:endParaRPr lang="en-US" dirty="0"/>
          </a:p>
        </p:txBody>
      </p:sp>
      <p:sp>
        <p:nvSpPr>
          <p:cNvPr id="2" name="Title 1">
            <a:extLst>
              <a:ext uri="{FF2B5EF4-FFF2-40B4-BE49-F238E27FC236}">
                <a16:creationId xmlns:a16="http://schemas.microsoft.com/office/drawing/2014/main" id="{9EB4E6DD-FD36-F1B9-A8BA-812F893695F8}"/>
              </a:ext>
            </a:extLst>
          </p:cNvPr>
          <p:cNvSpPr>
            <a:spLocks noGrp="1"/>
          </p:cNvSpPr>
          <p:nvPr>
            <p:ph type="title" hasCustomPrompt="1"/>
          </p:nvPr>
        </p:nvSpPr>
        <p:spPr>
          <a:xfrm>
            <a:off x="417341" y="338458"/>
            <a:ext cx="11357316" cy="869909"/>
          </a:xfrm>
        </p:spPr>
        <p:txBody>
          <a:bodyPr/>
          <a:lstStyle/>
          <a:p>
            <a:r>
              <a:rPr lang="en-US" dirty="0"/>
              <a:t>TITLE — avenir NEXT LT PRO, DEMI, 28 PT, DARK BLUE, caps</a:t>
            </a:r>
          </a:p>
        </p:txBody>
      </p:sp>
      <p:sp>
        <p:nvSpPr>
          <p:cNvPr id="9" name="Content Placeholder 3">
            <a:extLst>
              <a:ext uri="{FF2B5EF4-FFF2-40B4-BE49-F238E27FC236}">
                <a16:creationId xmlns:a16="http://schemas.microsoft.com/office/drawing/2014/main" id="{CF7F3128-7FF2-1198-7DB6-D17883A3D325}"/>
              </a:ext>
            </a:extLst>
          </p:cNvPr>
          <p:cNvSpPr>
            <a:spLocks noGrp="1"/>
          </p:cNvSpPr>
          <p:nvPr>
            <p:ph sz="half" idx="10" hasCustomPrompt="1"/>
          </p:nvPr>
        </p:nvSpPr>
        <p:spPr>
          <a:xfrm>
            <a:off x="417341" y="1316012"/>
            <a:ext cx="5591873" cy="4860316"/>
          </a:xfrm>
        </p:spPr>
        <p:txBody>
          <a:bodyPr/>
          <a:lstStyle>
            <a:lvl1pPr>
              <a:defRPr b="0" i="0">
                <a:latin typeface="Avenir Next LT Pro" panose="020B0504020202020204" pitchFamily="34" charset="77"/>
              </a:defRPr>
            </a:lvl1pPr>
            <a:lvl2pPr>
              <a:defRPr b="0" i="0">
                <a:latin typeface="Avenir Next LT Pro" panose="020B0504020202020204" pitchFamily="34" charset="77"/>
              </a:defRPr>
            </a:lvl2pPr>
            <a:lvl3pPr>
              <a:defRPr b="0" i="0">
                <a:latin typeface="Avenir Next LT Pro" panose="020B0504020202020204" pitchFamily="34" charset="77"/>
              </a:defRPr>
            </a:lvl3pPr>
            <a:lvl4pPr>
              <a:defRPr sz="1200" b="0" i="0">
                <a:latin typeface="Avenir Next LT Pro" panose="020B0504020202020204" pitchFamily="34" charset="77"/>
              </a:defRPr>
            </a:lvl4pPr>
            <a:lvl5pPr>
              <a:defRPr sz="1000"/>
            </a:lvl5pPr>
          </a:lstStyle>
          <a:p>
            <a:r>
              <a:rPr lang="en-US" dirty="0"/>
              <a:t>First level – orange square bullets, Avenir Next LT Pro, Regular, 18 </a:t>
            </a:r>
            <a:r>
              <a:rPr lang="en-US" dirty="0" err="1"/>
              <a:t>pt</a:t>
            </a:r>
            <a:r>
              <a:rPr lang="en-US" dirty="0"/>
              <a:t>, gray font, sentence case</a:t>
            </a:r>
          </a:p>
          <a:p>
            <a:r>
              <a:rPr lang="en-US" dirty="0"/>
              <a:t>Sentence case is capitalizing only the first letter of the first word and any proper nouns and names/titles. </a:t>
            </a:r>
          </a:p>
          <a:p>
            <a:pPr lvl="1"/>
            <a:r>
              <a:rPr lang="en-US" dirty="0"/>
              <a:t>Second level – dark blue dashes, Avenir Next LT Pro, Regular, 16 </a:t>
            </a:r>
            <a:r>
              <a:rPr lang="en-US" dirty="0" err="1"/>
              <a:t>pt</a:t>
            </a:r>
            <a:r>
              <a:rPr lang="en-US" dirty="0"/>
              <a:t>, gray font, sentence case</a:t>
            </a:r>
          </a:p>
          <a:p>
            <a:pPr lvl="2"/>
            <a:r>
              <a:rPr lang="en-US" dirty="0"/>
              <a:t>Third level – dark blue circle bullets, Avenir Next LT Pro, Regular, 14 </a:t>
            </a:r>
            <a:r>
              <a:rPr lang="en-US" dirty="0" err="1"/>
              <a:t>pt</a:t>
            </a:r>
            <a:r>
              <a:rPr lang="en-US" dirty="0"/>
              <a:t>, gray font, sentence case</a:t>
            </a:r>
          </a:p>
          <a:p>
            <a:r>
              <a:rPr lang="en-US" dirty="0"/>
              <a:t>If the title or text placeholders need alignment, go to the Home tab, click Reset in the Slides toolbar. </a:t>
            </a:r>
          </a:p>
          <a:p>
            <a:r>
              <a:rPr lang="en-US" dirty="0"/>
              <a:t>Use a period if the bullet is a complete sentence.</a:t>
            </a:r>
          </a:p>
        </p:txBody>
      </p:sp>
    </p:spTree>
    <p:extLst>
      <p:ext uri="{BB962C8B-B14F-4D97-AF65-F5344CB8AC3E}">
        <p14:creationId xmlns:p14="http://schemas.microsoft.com/office/powerpoint/2010/main" val="4195586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76ABCE90-0749-F24F-A50C-B7568C4A1EC2}"/>
              </a:ext>
            </a:extLst>
          </p:cNvPr>
          <p:cNvSpPr>
            <a:spLocks noGrp="1"/>
          </p:cNvSpPr>
          <p:nvPr>
            <p:ph type="sldNum" sz="quarter" idx="4"/>
          </p:nvPr>
        </p:nvSpPr>
        <p:spPr>
          <a:xfrm>
            <a:off x="364109" y="6470661"/>
            <a:ext cx="318761" cy="365125"/>
          </a:xfrm>
          <a:prstGeom prst="rect">
            <a:avLst/>
          </a:prstGeom>
        </p:spPr>
        <p:txBody>
          <a:bodyPr vert="horz" lIns="91440" tIns="45720" rIns="91440" bIns="45720" rtlCol="0" anchor="ctr"/>
          <a:lstStyle>
            <a:lvl1pPr algn="r">
              <a:defRPr sz="800" b="0" i="0">
                <a:solidFill>
                  <a:srgbClr val="FFFFFF"/>
                </a:solidFill>
                <a:latin typeface="Avenir Next LT Pro" panose="020B0504020202020204" pitchFamily="34" charset="77"/>
                <a:ea typeface="Avenir Next LT Pro" panose="020B0504020202020204" pitchFamily="34" charset="77"/>
                <a:cs typeface="Arial" charset="0"/>
              </a:defRPr>
            </a:lvl1pPr>
          </a:lstStyle>
          <a:p>
            <a:fld id="{9564885F-477D-A14D-B2C1-5ECAF755F313}" type="slidenum">
              <a:rPr lang="en-US" smtClean="0"/>
              <a:pPr/>
              <a:t>‹#›</a:t>
            </a:fld>
            <a:endParaRPr lang="en-US" spc="400" dirty="0"/>
          </a:p>
        </p:txBody>
      </p:sp>
      <p:sp>
        <p:nvSpPr>
          <p:cNvPr id="6" name="Footer Placeholder 4">
            <a:extLst>
              <a:ext uri="{FF2B5EF4-FFF2-40B4-BE49-F238E27FC236}">
                <a16:creationId xmlns:a16="http://schemas.microsoft.com/office/drawing/2014/main" id="{F1A18547-ED94-1540-A0C7-0D9D6117B35A}"/>
              </a:ext>
            </a:extLst>
          </p:cNvPr>
          <p:cNvSpPr>
            <a:spLocks noGrp="1"/>
          </p:cNvSpPr>
          <p:nvPr>
            <p:ph type="ftr" sz="quarter" idx="3"/>
          </p:nvPr>
        </p:nvSpPr>
        <p:spPr>
          <a:xfrm>
            <a:off x="753446" y="6459579"/>
            <a:ext cx="7617506" cy="385538"/>
          </a:xfrm>
          <a:prstGeom prst="rect">
            <a:avLst/>
          </a:prstGeom>
        </p:spPr>
        <p:txBody>
          <a:bodyPr vert="horz" lIns="91440" tIns="45720" rIns="91440" bIns="45720" rtlCol="0" anchor="ctr"/>
          <a:lstStyle>
            <a:lvl1pPr algn="l">
              <a:defRPr sz="900" b="0" i="0" cap="all" baseline="0">
                <a:solidFill>
                  <a:srgbClr val="FFFFFF"/>
                </a:solidFill>
                <a:latin typeface="Avenir Next LT Pro" panose="020B0504020202020204" pitchFamily="34" charset="77"/>
                <a:ea typeface="Avenir Next LT Pro" panose="020B0504020202020204" pitchFamily="34" charset="77"/>
                <a:cs typeface="Arial" charset="0"/>
              </a:defRPr>
            </a:lvl1pPr>
          </a:lstStyle>
          <a:p>
            <a:endParaRPr lang="en-US" dirty="0"/>
          </a:p>
        </p:txBody>
      </p:sp>
      <p:sp>
        <p:nvSpPr>
          <p:cNvPr id="2" name="Title 1">
            <a:extLst>
              <a:ext uri="{FF2B5EF4-FFF2-40B4-BE49-F238E27FC236}">
                <a16:creationId xmlns:a16="http://schemas.microsoft.com/office/drawing/2014/main" id="{D382B0BB-FFA8-A548-76E1-8E54DA10E077}"/>
              </a:ext>
            </a:extLst>
          </p:cNvPr>
          <p:cNvSpPr>
            <a:spLocks noGrp="1"/>
          </p:cNvSpPr>
          <p:nvPr>
            <p:ph type="title" hasCustomPrompt="1"/>
          </p:nvPr>
        </p:nvSpPr>
        <p:spPr/>
        <p:txBody>
          <a:bodyPr/>
          <a:lstStyle/>
          <a:p>
            <a:r>
              <a:rPr lang="en-US" dirty="0"/>
              <a:t>TITLE — avenir NEXT LT PRO, DEMI, 28 PT, DARK BLUE, caps</a:t>
            </a:r>
          </a:p>
        </p:txBody>
      </p:sp>
    </p:spTree>
    <p:extLst>
      <p:ext uri="{BB962C8B-B14F-4D97-AF65-F5344CB8AC3E}">
        <p14:creationId xmlns:p14="http://schemas.microsoft.com/office/powerpoint/2010/main" val="2816439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3" pos="816" userDrawn="1">
          <p15:clr>
            <a:srgbClr val="FBAE40"/>
          </p15:clr>
        </p15:guide>
        <p15:guide id="4" pos="7464">
          <p15:clr>
            <a:srgbClr val="FBAE40"/>
          </p15:clr>
        </p15:guide>
        <p15:guide id="5" orient="horz" pos="408">
          <p15:clr>
            <a:srgbClr val="FBAE40"/>
          </p15:clr>
        </p15:guide>
        <p15:guide id="6" orient="horz" pos="422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79F13AB3-EAF1-0345-B81F-C2129EDDE517}"/>
              </a:ext>
            </a:extLst>
          </p:cNvPr>
          <p:cNvSpPr>
            <a:spLocks noGrp="1"/>
          </p:cNvSpPr>
          <p:nvPr>
            <p:ph type="sldNum" sz="quarter" idx="4"/>
          </p:nvPr>
        </p:nvSpPr>
        <p:spPr>
          <a:xfrm>
            <a:off x="364109" y="6470661"/>
            <a:ext cx="318761" cy="365125"/>
          </a:xfrm>
          <a:prstGeom prst="rect">
            <a:avLst/>
          </a:prstGeom>
        </p:spPr>
        <p:txBody>
          <a:bodyPr vert="horz" lIns="91440" tIns="45720" rIns="91440" bIns="45720" rtlCol="0" anchor="ctr"/>
          <a:lstStyle>
            <a:lvl1pPr algn="r">
              <a:defRPr sz="800" b="0" i="0">
                <a:solidFill>
                  <a:srgbClr val="FFFFFF"/>
                </a:solidFill>
                <a:latin typeface="Avenir Next LT Pro" panose="020B0504020202020204" pitchFamily="34" charset="77"/>
                <a:ea typeface="Avenir Next LT Pro" panose="020B0504020202020204" pitchFamily="34" charset="77"/>
                <a:cs typeface="Arial" charset="0"/>
              </a:defRPr>
            </a:lvl1pPr>
          </a:lstStyle>
          <a:p>
            <a:fld id="{9564885F-477D-A14D-B2C1-5ECAF755F313}" type="slidenum">
              <a:rPr lang="en-US" smtClean="0"/>
              <a:pPr/>
              <a:t>‹#›</a:t>
            </a:fld>
            <a:endParaRPr lang="en-US" spc="400" dirty="0"/>
          </a:p>
        </p:txBody>
      </p:sp>
      <p:sp>
        <p:nvSpPr>
          <p:cNvPr id="6" name="Footer Placeholder 4">
            <a:extLst>
              <a:ext uri="{FF2B5EF4-FFF2-40B4-BE49-F238E27FC236}">
                <a16:creationId xmlns:a16="http://schemas.microsoft.com/office/drawing/2014/main" id="{75D2727C-19AA-AF45-A10B-B1401CE58AA5}"/>
              </a:ext>
            </a:extLst>
          </p:cNvPr>
          <p:cNvSpPr>
            <a:spLocks noGrp="1"/>
          </p:cNvSpPr>
          <p:nvPr>
            <p:ph type="ftr" sz="quarter" idx="3"/>
          </p:nvPr>
        </p:nvSpPr>
        <p:spPr>
          <a:xfrm>
            <a:off x="753446" y="6459579"/>
            <a:ext cx="7617506" cy="385538"/>
          </a:xfrm>
          <a:prstGeom prst="rect">
            <a:avLst/>
          </a:prstGeom>
        </p:spPr>
        <p:txBody>
          <a:bodyPr vert="horz" lIns="91440" tIns="45720" rIns="91440" bIns="45720" rtlCol="0" anchor="ctr"/>
          <a:lstStyle>
            <a:lvl1pPr algn="l">
              <a:defRPr sz="900" b="0" i="0" cap="all" baseline="0">
                <a:solidFill>
                  <a:srgbClr val="FFFFFF"/>
                </a:solidFill>
                <a:latin typeface="Avenir Next LT Pro" panose="020B0504020202020204" pitchFamily="34" charset="77"/>
                <a:ea typeface="Avenir Next LT Pro" panose="020B0504020202020204" pitchFamily="34" charset="77"/>
                <a:cs typeface="Arial" charset="0"/>
              </a:defRPr>
            </a:lvl1pPr>
          </a:lstStyle>
          <a:p>
            <a:endParaRPr lang="en-US" dirty="0"/>
          </a:p>
        </p:txBody>
      </p:sp>
    </p:spTree>
    <p:extLst>
      <p:ext uri="{BB962C8B-B14F-4D97-AF65-F5344CB8AC3E}">
        <p14:creationId xmlns:p14="http://schemas.microsoft.com/office/powerpoint/2010/main" val="273970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3" pos="816" userDrawn="1">
          <p15:clr>
            <a:srgbClr val="FBAE40"/>
          </p15:clr>
        </p15:guide>
        <p15:guide id="4" pos="7464">
          <p15:clr>
            <a:srgbClr val="FBAE40"/>
          </p15:clr>
        </p15:guide>
        <p15:guide id="5" orient="horz" pos="4224">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ED8776A-E0D2-5E4B-B55C-88B3E68F9F35}"/>
              </a:ext>
            </a:extLst>
          </p:cNvPr>
          <p:cNvSpPr/>
          <p:nvPr userDrawn="1"/>
        </p:nvSpPr>
        <p:spPr>
          <a:xfrm>
            <a:off x="810733" y="1497558"/>
            <a:ext cx="5180664" cy="4342369"/>
          </a:xfrm>
          <a:prstGeom prst="rect">
            <a:avLst/>
          </a:prstGeom>
          <a:solidFill>
            <a:schemeClr val="tx2">
              <a:lumMod val="20000"/>
              <a:lumOff val="80000"/>
              <a:alpha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1DF54ABF-693F-7C4E-83DF-6C7B25899E6F}"/>
              </a:ext>
            </a:extLst>
          </p:cNvPr>
          <p:cNvCxnSpPr/>
          <p:nvPr userDrawn="1"/>
        </p:nvCxnSpPr>
        <p:spPr>
          <a:xfrm>
            <a:off x="1116782" y="2414588"/>
            <a:ext cx="4568566"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E01EC2B-855D-A646-89A7-CF14CA451608}"/>
              </a:ext>
            </a:extLst>
          </p:cNvPr>
          <p:cNvCxnSpPr>
            <a:cxnSpLocks/>
          </p:cNvCxnSpPr>
          <p:nvPr userDrawn="1"/>
        </p:nvCxnSpPr>
        <p:spPr>
          <a:xfrm>
            <a:off x="6510528" y="2414588"/>
            <a:ext cx="4635714"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 Placeholder 24">
            <a:extLst>
              <a:ext uri="{FF2B5EF4-FFF2-40B4-BE49-F238E27FC236}">
                <a16:creationId xmlns:a16="http://schemas.microsoft.com/office/drawing/2014/main" id="{77A6983E-E25D-2044-AF7E-7ACDB54686D8}"/>
              </a:ext>
            </a:extLst>
          </p:cNvPr>
          <p:cNvSpPr>
            <a:spLocks noGrp="1"/>
          </p:cNvSpPr>
          <p:nvPr>
            <p:ph type="body" sz="quarter" idx="16" hasCustomPrompt="1"/>
          </p:nvPr>
        </p:nvSpPr>
        <p:spPr>
          <a:xfrm>
            <a:off x="1016102" y="1695697"/>
            <a:ext cx="4769926" cy="608932"/>
          </a:xfrm>
        </p:spPr>
        <p:txBody>
          <a:bodyPr>
            <a:noAutofit/>
          </a:bodyPr>
          <a:lstStyle>
            <a:lvl1pPr marL="0" indent="0" algn="l">
              <a:buNone/>
              <a:defRPr sz="1800" b="1" i="0" cap="all" baseline="0">
                <a:solidFill>
                  <a:schemeClr val="accent2"/>
                </a:solidFill>
                <a:latin typeface="Avenir Next LT Pro Demi" panose="020B0504020202020204" pitchFamily="34" charset="77"/>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r>
              <a:rPr lang="en-US" dirty="0"/>
              <a:t>AVENIR NEXT LT PRO, DEMI, 18 PT, ORANGE, CAPS</a:t>
            </a:r>
          </a:p>
        </p:txBody>
      </p:sp>
      <p:sp>
        <p:nvSpPr>
          <p:cNvPr id="4" name="Text Placeholder 3">
            <a:extLst>
              <a:ext uri="{FF2B5EF4-FFF2-40B4-BE49-F238E27FC236}">
                <a16:creationId xmlns:a16="http://schemas.microsoft.com/office/drawing/2014/main" id="{BC44D2D5-08C8-CF49-93E2-9EEAE8D4E2F3}"/>
              </a:ext>
            </a:extLst>
          </p:cNvPr>
          <p:cNvSpPr>
            <a:spLocks noGrp="1"/>
          </p:cNvSpPr>
          <p:nvPr>
            <p:ph type="body" sz="quarter" idx="19" hasCustomPrompt="1"/>
          </p:nvPr>
        </p:nvSpPr>
        <p:spPr>
          <a:xfrm>
            <a:off x="1016102" y="2567352"/>
            <a:ext cx="4769926" cy="3099478"/>
          </a:xfrm>
        </p:spPr>
        <p:txBody>
          <a:bodyPr/>
          <a:lstStyle>
            <a:lvl1pPr marL="228600" marR="0" indent="-228600" algn="l" defTabSz="914400" rtl="0" eaLnBrk="1" fontAlgn="auto" latinLnBrk="0" hangingPunct="1">
              <a:lnSpc>
                <a:spcPct val="100000"/>
              </a:lnSpc>
              <a:spcBef>
                <a:spcPts val="0"/>
              </a:spcBef>
              <a:spcAft>
                <a:spcPts val="600"/>
              </a:spcAft>
              <a:buClr>
                <a:schemeClr val="accent2"/>
              </a:buClr>
              <a:buSzTx/>
              <a:buFont typeface="Wingdings" pitchFamily="2" charset="2"/>
              <a:buChar char="§"/>
              <a:tabLst>
                <a:tab pos="222250" algn="l"/>
              </a:tabLst>
              <a:defRPr sz="1600"/>
            </a:lvl1pPr>
            <a:lvl2pPr>
              <a:buClr>
                <a:schemeClr val="bg1"/>
              </a:buClr>
              <a:defRPr sz="1400"/>
            </a:lvl2pPr>
            <a:lvl3pPr>
              <a:buClr>
                <a:schemeClr val="bg1"/>
              </a:buClr>
              <a:defRPr sz="1200">
                <a:solidFill>
                  <a:srgbClr val="404040"/>
                </a:solidFill>
              </a:defRPr>
            </a:lvl3pPr>
          </a:lstStyle>
          <a:p>
            <a:r>
              <a:rPr lang="en-US" sz="1600" dirty="0"/>
              <a:t>Content – Avenir Next LT Pro, Regular, 16 </a:t>
            </a:r>
            <a:r>
              <a:rPr lang="en-US" sz="1600" dirty="0" err="1"/>
              <a:t>pt</a:t>
            </a:r>
            <a:r>
              <a:rPr lang="en-US" sz="1600" dirty="0"/>
              <a:t>, gray </a:t>
            </a:r>
            <a:r>
              <a:rPr lang="en-US" dirty="0"/>
              <a:t>f</a:t>
            </a:r>
            <a:r>
              <a:rPr lang="en-US" sz="1600" dirty="0"/>
              <a:t>ont, sentence </a:t>
            </a:r>
            <a:r>
              <a:rPr lang="en-US" dirty="0"/>
              <a:t>c</a:t>
            </a:r>
            <a:r>
              <a:rPr lang="en-US" sz="1600" dirty="0"/>
              <a:t>ase, which is </a:t>
            </a:r>
            <a:r>
              <a:rPr lang="en-US" dirty="0"/>
              <a:t>capitalizing only the first letter of the first word and proper nouns and names/titles.</a:t>
            </a:r>
          </a:p>
          <a:p>
            <a:r>
              <a:rPr lang="en-US" dirty="0"/>
              <a:t>If the title or text placeholders need alignment, go to the Home tab, click Reset in the Slides toolbar to realign.</a:t>
            </a:r>
          </a:p>
          <a:p>
            <a:pPr lvl="1"/>
            <a:r>
              <a:rPr lang="en-US" dirty="0"/>
              <a:t>Second level</a:t>
            </a:r>
          </a:p>
          <a:p>
            <a:pPr lvl="2"/>
            <a:r>
              <a:rPr lang="en-US" dirty="0"/>
              <a:t>Third level</a:t>
            </a:r>
          </a:p>
        </p:txBody>
      </p:sp>
      <p:sp>
        <p:nvSpPr>
          <p:cNvPr id="13" name="Rectangle 12">
            <a:extLst>
              <a:ext uri="{FF2B5EF4-FFF2-40B4-BE49-F238E27FC236}">
                <a16:creationId xmlns:a16="http://schemas.microsoft.com/office/drawing/2014/main" id="{78F3F446-A21C-5447-B594-206B02D160DD}"/>
              </a:ext>
            </a:extLst>
          </p:cNvPr>
          <p:cNvSpPr/>
          <p:nvPr userDrawn="1"/>
        </p:nvSpPr>
        <p:spPr>
          <a:xfrm>
            <a:off x="6211236" y="1497558"/>
            <a:ext cx="5180664" cy="4342369"/>
          </a:xfrm>
          <a:prstGeom prst="rect">
            <a:avLst/>
          </a:prstGeom>
          <a:solidFill>
            <a:schemeClr val="tx2">
              <a:lumMod val="20000"/>
              <a:lumOff val="80000"/>
              <a:alpha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681BDDA7-41F6-9749-B8E9-F74653F151B6}"/>
              </a:ext>
            </a:extLst>
          </p:cNvPr>
          <p:cNvCxnSpPr/>
          <p:nvPr userDrawn="1"/>
        </p:nvCxnSpPr>
        <p:spPr>
          <a:xfrm>
            <a:off x="6517285" y="2402930"/>
            <a:ext cx="4568566"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7" name="Text Placeholder 24">
            <a:extLst>
              <a:ext uri="{FF2B5EF4-FFF2-40B4-BE49-F238E27FC236}">
                <a16:creationId xmlns:a16="http://schemas.microsoft.com/office/drawing/2014/main" id="{B1F38381-8A43-DE46-9444-5F9332467A0A}"/>
              </a:ext>
            </a:extLst>
          </p:cNvPr>
          <p:cNvSpPr>
            <a:spLocks noGrp="1"/>
          </p:cNvSpPr>
          <p:nvPr>
            <p:ph type="body" sz="quarter" idx="22" hasCustomPrompt="1"/>
          </p:nvPr>
        </p:nvSpPr>
        <p:spPr>
          <a:xfrm>
            <a:off x="6416605" y="1684039"/>
            <a:ext cx="4769926" cy="608932"/>
          </a:xfrm>
        </p:spPr>
        <p:txBody>
          <a:bodyPr>
            <a:noAutofit/>
          </a:bodyPr>
          <a:lstStyle>
            <a:lvl1pPr marL="0" indent="0" algn="l">
              <a:buNone/>
              <a:defRPr sz="1800" b="1" i="0" cap="all" baseline="0">
                <a:solidFill>
                  <a:schemeClr val="accent2"/>
                </a:solidFill>
                <a:latin typeface="Avenir Next LT Pro Demi" panose="020B0504020202020204" pitchFamily="34" charset="77"/>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r>
              <a:rPr lang="en-US" dirty="0"/>
              <a:t>AVENIR NEXT LT PRO, DEMI, 18 PT, ORANGE, CAPS</a:t>
            </a:r>
          </a:p>
        </p:txBody>
      </p:sp>
      <p:sp>
        <p:nvSpPr>
          <p:cNvPr id="21" name="Text Placeholder 3">
            <a:extLst>
              <a:ext uri="{FF2B5EF4-FFF2-40B4-BE49-F238E27FC236}">
                <a16:creationId xmlns:a16="http://schemas.microsoft.com/office/drawing/2014/main" id="{7CF655EF-7E0C-C54C-A06C-DEE798FBA4CD}"/>
              </a:ext>
            </a:extLst>
          </p:cNvPr>
          <p:cNvSpPr>
            <a:spLocks noGrp="1"/>
          </p:cNvSpPr>
          <p:nvPr>
            <p:ph type="body" sz="quarter" idx="23" hasCustomPrompt="1"/>
          </p:nvPr>
        </p:nvSpPr>
        <p:spPr>
          <a:xfrm>
            <a:off x="6416605" y="2567351"/>
            <a:ext cx="4769926" cy="3099469"/>
          </a:xfrm>
        </p:spPr>
        <p:txBody>
          <a:bodyPr/>
          <a:lstStyle>
            <a:lvl1pPr marL="228600" marR="0" indent="-228600" algn="l" defTabSz="914400" rtl="0" eaLnBrk="1" fontAlgn="auto" latinLnBrk="0" hangingPunct="1">
              <a:lnSpc>
                <a:spcPct val="100000"/>
              </a:lnSpc>
              <a:spcBef>
                <a:spcPts val="0"/>
              </a:spcBef>
              <a:spcAft>
                <a:spcPts val="600"/>
              </a:spcAft>
              <a:buClr>
                <a:schemeClr val="accent2"/>
              </a:buClr>
              <a:buSzTx/>
              <a:buFont typeface="Wingdings" pitchFamily="2" charset="2"/>
              <a:buChar char="§"/>
              <a:tabLst>
                <a:tab pos="222250" algn="l"/>
              </a:tabLst>
              <a:defRPr sz="1600"/>
            </a:lvl1pPr>
            <a:lvl2pPr>
              <a:buClr>
                <a:schemeClr val="bg1"/>
              </a:buClr>
              <a:defRPr sz="1400">
                <a:solidFill>
                  <a:srgbClr val="404040"/>
                </a:solidFill>
              </a:defRPr>
            </a:lvl2pPr>
            <a:lvl3pPr>
              <a:buClr>
                <a:schemeClr val="bg1"/>
              </a:buClr>
              <a:defRPr sz="1200">
                <a:solidFill>
                  <a:srgbClr val="404040"/>
                </a:solidFill>
              </a:defRPr>
            </a:lvl3pPr>
          </a:lstStyle>
          <a:p>
            <a:r>
              <a:rPr lang="en-US" sz="1600" dirty="0"/>
              <a:t>Content – Avenir Next LT Pro, Regular, 16 </a:t>
            </a:r>
            <a:r>
              <a:rPr lang="en-US" sz="1600" dirty="0" err="1"/>
              <a:t>pt</a:t>
            </a:r>
            <a:r>
              <a:rPr lang="en-US" sz="1600" dirty="0"/>
              <a:t>, gray </a:t>
            </a:r>
            <a:r>
              <a:rPr lang="en-US" dirty="0"/>
              <a:t>f</a:t>
            </a:r>
            <a:r>
              <a:rPr lang="en-US" sz="1600" dirty="0"/>
              <a:t>ont, sentence </a:t>
            </a:r>
            <a:r>
              <a:rPr lang="en-US" dirty="0"/>
              <a:t>c</a:t>
            </a:r>
            <a:r>
              <a:rPr lang="en-US" sz="1600" dirty="0"/>
              <a:t>ase, which is </a:t>
            </a:r>
            <a:r>
              <a:rPr lang="en-US" dirty="0"/>
              <a:t>capitalizing only the first letter of the first word and proper nouns and names/titles.</a:t>
            </a:r>
          </a:p>
          <a:p>
            <a:r>
              <a:rPr lang="en-US" dirty="0"/>
              <a:t>If the title or text placeholders need alignment, go to the Home tab, click Reset in the Slides toolbar to realign.</a:t>
            </a:r>
          </a:p>
          <a:p>
            <a:pPr lvl="1"/>
            <a:r>
              <a:rPr lang="en-US" dirty="0"/>
              <a:t>Second level</a:t>
            </a:r>
          </a:p>
          <a:p>
            <a:pPr lvl="2"/>
            <a:r>
              <a:rPr lang="en-US" dirty="0"/>
              <a:t>Third level</a:t>
            </a:r>
          </a:p>
        </p:txBody>
      </p:sp>
      <p:sp>
        <p:nvSpPr>
          <p:cNvPr id="19" name="Slide Number Placeholder 5">
            <a:extLst>
              <a:ext uri="{FF2B5EF4-FFF2-40B4-BE49-F238E27FC236}">
                <a16:creationId xmlns:a16="http://schemas.microsoft.com/office/drawing/2014/main" id="{1FFEE202-3215-CD4E-90B6-134A42DD60FB}"/>
              </a:ext>
            </a:extLst>
          </p:cNvPr>
          <p:cNvSpPr>
            <a:spLocks noGrp="1"/>
          </p:cNvSpPr>
          <p:nvPr>
            <p:ph type="sldNum" sz="quarter" idx="4"/>
          </p:nvPr>
        </p:nvSpPr>
        <p:spPr>
          <a:xfrm>
            <a:off x="364109" y="6470661"/>
            <a:ext cx="318761" cy="365125"/>
          </a:xfrm>
          <a:prstGeom prst="rect">
            <a:avLst/>
          </a:prstGeom>
        </p:spPr>
        <p:txBody>
          <a:bodyPr vert="horz" lIns="91440" tIns="45720" rIns="91440" bIns="45720" rtlCol="0" anchor="ctr"/>
          <a:lstStyle>
            <a:lvl1pPr algn="r">
              <a:defRPr sz="800" b="0" i="0">
                <a:solidFill>
                  <a:srgbClr val="FFFFFF"/>
                </a:solidFill>
                <a:latin typeface="Avenir Next LT Pro" panose="020B0504020202020204" pitchFamily="34" charset="77"/>
                <a:ea typeface="Avenir Next LT Pro" panose="020B0504020202020204" pitchFamily="34" charset="77"/>
                <a:cs typeface="Arial" charset="0"/>
              </a:defRPr>
            </a:lvl1pPr>
          </a:lstStyle>
          <a:p>
            <a:fld id="{9564885F-477D-A14D-B2C1-5ECAF755F313}" type="slidenum">
              <a:rPr lang="en-US" smtClean="0"/>
              <a:pPr/>
              <a:t>‹#›</a:t>
            </a:fld>
            <a:endParaRPr lang="en-US" spc="400" dirty="0"/>
          </a:p>
        </p:txBody>
      </p:sp>
      <p:sp>
        <p:nvSpPr>
          <p:cNvPr id="20" name="Footer Placeholder 4">
            <a:extLst>
              <a:ext uri="{FF2B5EF4-FFF2-40B4-BE49-F238E27FC236}">
                <a16:creationId xmlns:a16="http://schemas.microsoft.com/office/drawing/2014/main" id="{09518584-22EB-0849-B9E3-9DFA11585DA7}"/>
              </a:ext>
            </a:extLst>
          </p:cNvPr>
          <p:cNvSpPr>
            <a:spLocks noGrp="1"/>
          </p:cNvSpPr>
          <p:nvPr>
            <p:ph type="ftr" sz="quarter" idx="3"/>
          </p:nvPr>
        </p:nvSpPr>
        <p:spPr>
          <a:xfrm>
            <a:off x="753446" y="6459579"/>
            <a:ext cx="7617506" cy="385538"/>
          </a:xfrm>
          <a:prstGeom prst="rect">
            <a:avLst/>
          </a:prstGeom>
        </p:spPr>
        <p:txBody>
          <a:bodyPr vert="horz" lIns="91440" tIns="45720" rIns="91440" bIns="45720" rtlCol="0" anchor="ctr"/>
          <a:lstStyle>
            <a:lvl1pPr algn="l">
              <a:defRPr sz="900" b="0" i="0" cap="all" baseline="0">
                <a:solidFill>
                  <a:srgbClr val="FFFFFF"/>
                </a:solidFill>
                <a:latin typeface="Avenir Next LT Pro" panose="020B0504020202020204" pitchFamily="34" charset="77"/>
                <a:ea typeface="Avenir Next LT Pro" panose="020B0504020202020204" pitchFamily="34" charset="77"/>
                <a:cs typeface="Arial" charset="0"/>
              </a:defRPr>
            </a:lvl1pPr>
          </a:lstStyle>
          <a:p>
            <a:endParaRPr lang="en-US" dirty="0"/>
          </a:p>
        </p:txBody>
      </p:sp>
      <p:sp>
        <p:nvSpPr>
          <p:cNvPr id="23" name="Title 22">
            <a:extLst>
              <a:ext uri="{FF2B5EF4-FFF2-40B4-BE49-F238E27FC236}">
                <a16:creationId xmlns:a16="http://schemas.microsoft.com/office/drawing/2014/main" id="{0BC5DA1D-DDA7-6589-4989-0B879696E13D}"/>
              </a:ext>
            </a:extLst>
          </p:cNvPr>
          <p:cNvSpPr>
            <a:spLocks noGrp="1"/>
          </p:cNvSpPr>
          <p:nvPr>
            <p:ph type="title" hasCustomPrompt="1"/>
          </p:nvPr>
        </p:nvSpPr>
        <p:spPr/>
        <p:txBody>
          <a:bodyPr/>
          <a:lstStyle/>
          <a:p>
            <a:r>
              <a:rPr lang="en-US" dirty="0"/>
              <a:t>TITLE — avenir NEXT LT PRO, DEMI, 28 PT, DARK BLUE, caps</a:t>
            </a:r>
          </a:p>
        </p:txBody>
      </p:sp>
    </p:spTree>
    <p:extLst>
      <p:ext uri="{BB962C8B-B14F-4D97-AF65-F5344CB8AC3E}">
        <p14:creationId xmlns:p14="http://schemas.microsoft.com/office/powerpoint/2010/main" val="994322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08">
          <p15:clr>
            <a:srgbClr val="FBAE40"/>
          </p15:clr>
        </p15:guide>
        <p15:guide id="2" pos="3912">
          <p15:clr>
            <a:srgbClr val="FBAE40"/>
          </p15:clr>
        </p15:guide>
        <p15:guide id="3" pos="816" userDrawn="1">
          <p15:clr>
            <a:srgbClr val="FBAE40"/>
          </p15:clr>
        </p15:guide>
        <p15:guide id="4" pos="216">
          <p15:clr>
            <a:srgbClr val="FBAE40"/>
          </p15:clr>
        </p15:guide>
        <p15:guide id="5" pos="7464">
          <p15:clr>
            <a:srgbClr val="FBAE40"/>
          </p15:clr>
        </p15:guide>
        <p15:guide id="6" pos="7176">
          <p15:clr>
            <a:srgbClr val="FBAE40"/>
          </p15:clr>
        </p15:guide>
        <p15:guide id="7" orient="horz" pos="3888">
          <p15:clr>
            <a:srgbClr val="FBAE40"/>
          </p15:clr>
        </p15:guide>
        <p15:guide id="8" pos="3768">
          <p15:clr>
            <a:srgbClr val="FBAE40"/>
          </p15:clr>
        </p15:guide>
        <p15:guide id="9" orient="horz" pos="936">
          <p15:clr>
            <a:srgbClr val="FBAE40"/>
          </p15:clr>
        </p15:guide>
        <p15:guide id="10" orient="horz" pos="1224">
          <p15:clr>
            <a:srgbClr val="FBAE40"/>
          </p15:clr>
        </p15:guide>
        <p15:guide id="11" orient="horz" pos="4224">
          <p15:clr>
            <a:srgbClr val="FBAE40"/>
          </p15:clr>
        </p15:guide>
        <p15:guide id="12" orient="horz" pos="367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1EDDA56-5B0C-9841-BBC5-C0B0741FC492}"/>
              </a:ext>
            </a:extLst>
          </p:cNvPr>
          <p:cNvSpPr/>
          <p:nvPr userDrawn="1"/>
        </p:nvSpPr>
        <p:spPr>
          <a:xfrm>
            <a:off x="4262564" y="1497558"/>
            <a:ext cx="3656302" cy="4342369"/>
          </a:xfrm>
          <a:prstGeom prst="rect">
            <a:avLst/>
          </a:prstGeom>
          <a:solidFill>
            <a:schemeClr val="tx2">
              <a:lumMod val="20000"/>
              <a:lumOff val="80000"/>
              <a:alpha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Rectangle 6">
            <a:extLst>
              <a:ext uri="{FF2B5EF4-FFF2-40B4-BE49-F238E27FC236}">
                <a16:creationId xmlns:a16="http://schemas.microsoft.com/office/drawing/2014/main" id="{CC7EB100-BF2D-3242-A980-D80B0036E6F9}"/>
              </a:ext>
            </a:extLst>
          </p:cNvPr>
          <p:cNvSpPr/>
          <p:nvPr userDrawn="1"/>
        </p:nvSpPr>
        <p:spPr>
          <a:xfrm>
            <a:off x="417341" y="1497558"/>
            <a:ext cx="3656302" cy="4342369"/>
          </a:xfrm>
          <a:prstGeom prst="rect">
            <a:avLst/>
          </a:prstGeom>
          <a:solidFill>
            <a:schemeClr val="tx2">
              <a:lumMod val="20000"/>
              <a:lumOff val="80000"/>
              <a:alpha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Rectangle 7">
            <a:extLst>
              <a:ext uri="{FF2B5EF4-FFF2-40B4-BE49-F238E27FC236}">
                <a16:creationId xmlns:a16="http://schemas.microsoft.com/office/drawing/2014/main" id="{A63E8BFC-83DE-CC4C-B12E-D8DE8AB62EC4}"/>
              </a:ext>
            </a:extLst>
          </p:cNvPr>
          <p:cNvSpPr/>
          <p:nvPr userDrawn="1"/>
        </p:nvSpPr>
        <p:spPr>
          <a:xfrm>
            <a:off x="8118355" y="1497558"/>
            <a:ext cx="3656302" cy="4342369"/>
          </a:xfrm>
          <a:prstGeom prst="rect">
            <a:avLst/>
          </a:prstGeom>
          <a:solidFill>
            <a:schemeClr val="tx2">
              <a:lumMod val="20000"/>
              <a:lumOff val="80000"/>
              <a:alpha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1B88F7DA-5EFF-EC4B-AC04-75349EDC19AE}"/>
              </a:ext>
            </a:extLst>
          </p:cNvPr>
          <p:cNvCxnSpPr>
            <a:cxnSpLocks/>
          </p:cNvCxnSpPr>
          <p:nvPr userDrawn="1"/>
        </p:nvCxnSpPr>
        <p:spPr>
          <a:xfrm>
            <a:off x="615923" y="2414588"/>
            <a:ext cx="3259138"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7CF016B-5204-1946-9848-A1DEE6B21753}"/>
              </a:ext>
            </a:extLst>
          </p:cNvPr>
          <p:cNvCxnSpPr>
            <a:cxnSpLocks/>
          </p:cNvCxnSpPr>
          <p:nvPr userDrawn="1"/>
        </p:nvCxnSpPr>
        <p:spPr>
          <a:xfrm>
            <a:off x="4461146" y="2414588"/>
            <a:ext cx="3259138"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8F60116-CBDD-F045-ABB6-5F59B618FB48}"/>
              </a:ext>
            </a:extLst>
          </p:cNvPr>
          <p:cNvCxnSpPr>
            <a:cxnSpLocks/>
          </p:cNvCxnSpPr>
          <p:nvPr userDrawn="1"/>
        </p:nvCxnSpPr>
        <p:spPr>
          <a:xfrm>
            <a:off x="8316937" y="2414588"/>
            <a:ext cx="3259138"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8" name="Text Placeholder 24">
            <a:extLst>
              <a:ext uri="{FF2B5EF4-FFF2-40B4-BE49-F238E27FC236}">
                <a16:creationId xmlns:a16="http://schemas.microsoft.com/office/drawing/2014/main" id="{6F0BD7A7-2EDD-1349-B00E-BCFD771E6EE0}"/>
              </a:ext>
            </a:extLst>
          </p:cNvPr>
          <p:cNvSpPr>
            <a:spLocks noGrp="1"/>
          </p:cNvSpPr>
          <p:nvPr>
            <p:ph type="body" sz="quarter" idx="16" hasCustomPrompt="1"/>
          </p:nvPr>
        </p:nvSpPr>
        <p:spPr>
          <a:xfrm>
            <a:off x="516632" y="1695697"/>
            <a:ext cx="3457720" cy="608932"/>
          </a:xfrm>
        </p:spPr>
        <p:txBody>
          <a:bodyPr>
            <a:noAutofit/>
          </a:bodyPr>
          <a:lstStyle>
            <a:lvl1pPr marL="0" indent="0" algn="l">
              <a:buNone/>
              <a:defRPr sz="1800" b="1" i="0" cap="all" baseline="0">
                <a:solidFill>
                  <a:schemeClr val="accent2"/>
                </a:solidFill>
                <a:latin typeface="Avenir Next LT Pro Demi" panose="020B0504020202020204" pitchFamily="34" charset="77"/>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TITLE – AVENIR NEXT LT PRO, DEMI, 18 </a:t>
            </a:r>
            <a:r>
              <a:rPr lang="en-US" dirty="0" err="1"/>
              <a:t>pt</a:t>
            </a:r>
            <a:r>
              <a:rPr lang="en-US" dirty="0"/>
              <a:t>, ORANGE, caps</a:t>
            </a:r>
          </a:p>
        </p:txBody>
      </p:sp>
      <p:sp>
        <p:nvSpPr>
          <p:cNvPr id="29" name="Text Placeholder 24">
            <a:extLst>
              <a:ext uri="{FF2B5EF4-FFF2-40B4-BE49-F238E27FC236}">
                <a16:creationId xmlns:a16="http://schemas.microsoft.com/office/drawing/2014/main" id="{C1BCA19B-848C-7141-ACC8-695E44203BBD}"/>
              </a:ext>
            </a:extLst>
          </p:cNvPr>
          <p:cNvSpPr>
            <a:spLocks noGrp="1"/>
          </p:cNvSpPr>
          <p:nvPr>
            <p:ph type="body" sz="quarter" idx="17" hasCustomPrompt="1"/>
          </p:nvPr>
        </p:nvSpPr>
        <p:spPr>
          <a:xfrm>
            <a:off x="4372423" y="1695697"/>
            <a:ext cx="3457720" cy="608932"/>
          </a:xfrm>
        </p:spPr>
        <p:txBody>
          <a:bodyPr>
            <a:noAutofit/>
          </a:bodyPr>
          <a:lstStyle>
            <a:lvl1pPr marL="0" indent="0" algn="l">
              <a:buNone/>
              <a:defRPr sz="1800" b="1" i="0" cap="all" baseline="0">
                <a:solidFill>
                  <a:schemeClr val="accent2"/>
                </a:solidFill>
                <a:latin typeface="Avenir Next LT Pro Demi" panose="020B0504020202020204" pitchFamily="34" charset="77"/>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TITLE – AVENIR NEXT LT PRO, DEMI, 18 </a:t>
            </a:r>
            <a:r>
              <a:rPr lang="en-US" dirty="0" err="1"/>
              <a:t>pt</a:t>
            </a:r>
            <a:r>
              <a:rPr lang="en-US" dirty="0"/>
              <a:t>, ORANGE, caps</a:t>
            </a:r>
          </a:p>
        </p:txBody>
      </p:sp>
      <p:sp>
        <p:nvSpPr>
          <p:cNvPr id="30" name="Text Placeholder 24">
            <a:extLst>
              <a:ext uri="{FF2B5EF4-FFF2-40B4-BE49-F238E27FC236}">
                <a16:creationId xmlns:a16="http://schemas.microsoft.com/office/drawing/2014/main" id="{3123E1CE-2118-3440-BE56-F4969D496070}"/>
              </a:ext>
            </a:extLst>
          </p:cNvPr>
          <p:cNvSpPr>
            <a:spLocks noGrp="1"/>
          </p:cNvSpPr>
          <p:nvPr>
            <p:ph type="body" sz="quarter" idx="18" hasCustomPrompt="1"/>
          </p:nvPr>
        </p:nvSpPr>
        <p:spPr>
          <a:xfrm>
            <a:off x="8217646" y="1695697"/>
            <a:ext cx="3457720" cy="608932"/>
          </a:xfrm>
        </p:spPr>
        <p:txBody>
          <a:bodyPr>
            <a:noAutofit/>
          </a:bodyPr>
          <a:lstStyle>
            <a:lvl1pPr marL="0" indent="0" algn="l">
              <a:buNone/>
              <a:defRPr sz="1800" b="1" i="0" cap="all" baseline="0">
                <a:solidFill>
                  <a:schemeClr val="accent2"/>
                </a:solidFill>
                <a:latin typeface="Avenir Next LT Pro Demi" panose="020B0504020202020204" pitchFamily="34" charset="77"/>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TITLE – AVENIR NEXT LT PRO, DEMI, 18 </a:t>
            </a:r>
            <a:r>
              <a:rPr lang="en-US" dirty="0" err="1"/>
              <a:t>pt</a:t>
            </a:r>
            <a:r>
              <a:rPr lang="en-US" dirty="0"/>
              <a:t>, ORANGE, caps</a:t>
            </a:r>
          </a:p>
        </p:txBody>
      </p:sp>
      <p:sp>
        <p:nvSpPr>
          <p:cNvPr id="18" name="Text Placeholder 3">
            <a:extLst>
              <a:ext uri="{FF2B5EF4-FFF2-40B4-BE49-F238E27FC236}">
                <a16:creationId xmlns:a16="http://schemas.microsoft.com/office/drawing/2014/main" id="{0FC1CE68-9A3E-E34F-96D4-29F358465C8E}"/>
              </a:ext>
            </a:extLst>
          </p:cNvPr>
          <p:cNvSpPr>
            <a:spLocks noGrp="1"/>
          </p:cNvSpPr>
          <p:nvPr>
            <p:ph type="body" sz="quarter" idx="19" hasCustomPrompt="1"/>
          </p:nvPr>
        </p:nvSpPr>
        <p:spPr>
          <a:xfrm>
            <a:off x="516632" y="2567352"/>
            <a:ext cx="3457720" cy="3078533"/>
          </a:xfrm>
        </p:spPr>
        <p:txBody>
          <a:bodyPr/>
          <a:lstStyle>
            <a:lvl1pPr marL="228600" marR="0" indent="-228600" algn="l" defTabSz="914400" rtl="0" eaLnBrk="1" fontAlgn="auto" latinLnBrk="0" hangingPunct="1">
              <a:lnSpc>
                <a:spcPct val="90000"/>
              </a:lnSpc>
              <a:spcBef>
                <a:spcPts val="0"/>
              </a:spcBef>
              <a:spcAft>
                <a:spcPts val="600"/>
              </a:spcAft>
              <a:buClr>
                <a:srgbClr val="E86100"/>
              </a:buClr>
              <a:buSzTx/>
              <a:buFont typeface="Wingdings" pitchFamily="2" charset="2"/>
              <a:buChar char="§"/>
              <a:tabLst/>
              <a:defRPr sz="1600">
                <a:solidFill>
                  <a:srgbClr val="404040"/>
                </a:solidFill>
              </a:defRPr>
            </a:lvl1pPr>
            <a:lvl2pPr>
              <a:spcAft>
                <a:spcPts val="600"/>
              </a:spcAft>
              <a:buClr>
                <a:srgbClr val="0C2340"/>
              </a:buClr>
              <a:defRPr sz="1400">
                <a:solidFill>
                  <a:srgbClr val="404040"/>
                </a:solidFill>
              </a:defRPr>
            </a:lvl2pPr>
            <a:lvl3pPr>
              <a:spcAft>
                <a:spcPts val="600"/>
              </a:spcAft>
              <a:buClr>
                <a:srgbClr val="0C2340"/>
              </a:buClr>
              <a:defRPr sz="1200">
                <a:solidFill>
                  <a:srgbClr val="404040"/>
                </a:solidFill>
              </a:defRPr>
            </a:lvl3pPr>
          </a:lstStyle>
          <a:p>
            <a:r>
              <a:rPr lang="en-US" dirty="0"/>
              <a:t>Content – Avenir Next LT Pro, Regular, 16 </a:t>
            </a:r>
            <a:r>
              <a:rPr lang="en-US" dirty="0" err="1"/>
              <a:t>pt</a:t>
            </a:r>
            <a:r>
              <a:rPr lang="en-US" dirty="0"/>
              <a:t>, gray font, sentence case</a:t>
            </a:r>
          </a:p>
          <a:p>
            <a:r>
              <a:rPr lang="en-US" dirty="0"/>
              <a:t>Content </a:t>
            </a:r>
          </a:p>
          <a:p>
            <a:pPr lvl="1"/>
            <a:r>
              <a:rPr lang="en-US" dirty="0"/>
              <a:t>Second level</a:t>
            </a:r>
          </a:p>
          <a:p>
            <a:pPr lvl="2"/>
            <a:r>
              <a:rPr lang="en-US" dirty="0"/>
              <a:t>Third level</a:t>
            </a:r>
          </a:p>
        </p:txBody>
      </p:sp>
      <p:sp>
        <p:nvSpPr>
          <p:cNvPr id="21" name="Text Placeholder 3">
            <a:extLst>
              <a:ext uri="{FF2B5EF4-FFF2-40B4-BE49-F238E27FC236}">
                <a16:creationId xmlns:a16="http://schemas.microsoft.com/office/drawing/2014/main" id="{3A141CB7-F70D-9043-952A-EF5B84C5B578}"/>
              </a:ext>
            </a:extLst>
          </p:cNvPr>
          <p:cNvSpPr>
            <a:spLocks noGrp="1"/>
          </p:cNvSpPr>
          <p:nvPr>
            <p:ph type="body" sz="quarter" idx="25" hasCustomPrompt="1"/>
          </p:nvPr>
        </p:nvSpPr>
        <p:spPr>
          <a:xfrm>
            <a:off x="4372423" y="2567352"/>
            <a:ext cx="3457720" cy="3078533"/>
          </a:xfrm>
        </p:spPr>
        <p:txBody>
          <a:bodyPr/>
          <a:lstStyle>
            <a:lvl1pPr marL="228600" marR="0" indent="-228600" algn="l" defTabSz="914400" rtl="0" eaLnBrk="1" fontAlgn="auto" latinLnBrk="0" hangingPunct="1">
              <a:lnSpc>
                <a:spcPct val="90000"/>
              </a:lnSpc>
              <a:spcBef>
                <a:spcPts val="0"/>
              </a:spcBef>
              <a:spcAft>
                <a:spcPts val="600"/>
              </a:spcAft>
              <a:buClr>
                <a:srgbClr val="E86100"/>
              </a:buClr>
              <a:buSzTx/>
              <a:buFont typeface="Wingdings" pitchFamily="2" charset="2"/>
              <a:buChar char="§"/>
              <a:tabLst/>
              <a:defRPr sz="1600">
                <a:solidFill>
                  <a:srgbClr val="404040"/>
                </a:solidFill>
              </a:defRPr>
            </a:lvl1pPr>
            <a:lvl2pPr>
              <a:spcAft>
                <a:spcPts val="600"/>
              </a:spcAft>
              <a:buClr>
                <a:srgbClr val="0C2340"/>
              </a:buClr>
              <a:defRPr sz="1400">
                <a:solidFill>
                  <a:srgbClr val="404040"/>
                </a:solidFill>
              </a:defRPr>
            </a:lvl2pPr>
            <a:lvl3pPr>
              <a:spcAft>
                <a:spcPts val="600"/>
              </a:spcAft>
              <a:buClr>
                <a:srgbClr val="0C2340"/>
              </a:buClr>
              <a:defRPr sz="1200">
                <a:solidFill>
                  <a:srgbClr val="404040"/>
                </a:solidFill>
              </a:defRPr>
            </a:lvl3pPr>
          </a:lstStyle>
          <a:p>
            <a:r>
              <a:rPr lang="en-US" dirty="0"/>
              <a:t>Content – Avenir Next LT Pro, Regular, 16 </a:t>
            </a:r>
            <a:r>
              <a:rPr lang="en-US" dirty="0" err="1"/>
              <a:t>pt</a:t>
            </a:r>
            <a:r>
              <a:rPr lang="en-US" dirty="0"/>
              <a:t>, gray font, sentence case</a:t>
            </a:r>
          </a:p>
          <a:p>
            <a:r>
              <a:rPr lang="en-US" dirty="0"/>
              <a:t>Content </a:t>
            </a:r>
          </a:p>
          <a:p>
            <a:pPr lvl="1"/>
            <a:r>
              <a:rPr lang="en-US" dirty="0"/>
              <a:t>Second level</a:t>
            </a:r>
          </a:p>
          <a:p>
            <a:pPr lvl="2"/>
            <a:r>
              <a:rPr lang="en-US" dirty="0"/>
              <a:t>Third level</a:t>
            </a:r>
          </a:p>
        </p:txBody>
      </p:sp>
      <p:sp>
        <p:nvSpPr>
          <p:cNvPr id="23" name="Text Placeholder 3">
            <a:extLst>
              <a:ext uri="{FF2B5EF4-FFF2-40B4-BE49-F238E27FC236}">
                <a16:creationId xmlns:a16="http://schemas.microsoft.com/office/drawing/2014/main" id="{EE08D536-7D0B-4741-8CDE-468E978246C5}"/>
              </a:ext>
            </a:extLst>
          </p:cNvPr>
          <p:cNvSpPr>
            <a:spLocks noGrp="1"/>
          </p:cNvSpPr>
          <p:nvPr>
            <p:ph type="body" sz="quarter" idx="26" hasCustomPrompt="1"/>
          </p:nvPr>
        </p:nvSpPr>
        <p:spPr>
          <a:xfrm>
            <a:off x="8217646" y="2567352"/>
            <a:ext cx="3457720" cy="3078533"/>
          </a:xfrm>
        </p:spPr>
        <p:txBody>
          <a:bodyPr/>
          <a:lstStyle>
            <a:lvl1pPr marL="228600" marR="0" indent="-228600" algn="l" defTabSz="914400" rtl="0" eaLnBrk="1" fontAlgn="auto" latinLnBrk="0" hangingPunct="1">
              <a:lnSpc>
                <a:spcPct val="90000"/>
              </a:lnSpc>
              <a:spcBef>
                <a:spcPts val="0"/>
              </a:spcBef>
              <a:spcAft>
                <a:spcPts val="600"/>
              </a:spcAft>
              <a:buClr>
                <a:srgbClr val="E86100"/>
              </a:buClr>
              <a:buSzTx/>
              <a:buFont typeface="Wingdings" pitchFamily="2" charset="2"/>
              <a:buChar char="§"/>
              <a:tabLst/>
              <a:defRPr sz="1600">
                <a:solidFill>
                  <a:srgbClr val="404040"/>
                </a:solidFill>
              </a:defRPr>
            </a:lvl1pPr>
            <a:lvl2pPr>
              <a:spcAft>
                <a:spcPts val="600"/>
              </a:spcAft>
              <a:buClr>
                <a:srgbClr val="0C2340"/>
              </a:buClr>
              <a:defRPr sz="1400">
                <a:solidFill>
                  <a:srgbClr val="404040"/>
                </a:solidFill>
              </a:defRPr>
            </a:lvl2pPr>
            <a:lvl3pPr>
              <a:spcAft>
                <a:spcPts val="600"/>
              </a:spcAft>
              <a:buClr>
                <a:srgbClr val="0C2340"/>
              </a:buClr>
              <a:defRPr sz="1200">
                <a:solidFill>
                  <a:srgbClr val="404040"/>
                </a:solidFill>
              </a:defRPr>
            </a:lvl3pPr>
          </a:lstStyle>
          <a:p>
            <a:r>
              <a:rPr lang="en-US" dirty="0"/>
              <a:t>Content – Avenir Next LT Pro, Regular, 16 </a:t>
            </a:r>
            <a:r>
              <a:rPr lang="en-US" dirty="0" err="1"/>
              <a:t>pt</a:t>
            </a:r>
            <a:r>
              <a:rPr lang="en-US" dirty="0"/>
              <a:t>, gray font, sentence case</a:t>
            </a:r>
          </a:p>
          <a:p>
            <a:r>
              <a:rPr lang="en-US" dirty="0"/>
              <a:t>Content </a:t>
            </a:r>
          </a:p>
          <a:p>
            <a:pPr lvl="1"/>
            <a:r>
              <a:rPr lang="en-US" dirty="0"/>
              <a:t>Second level</a:t>
            </a:r>
          </a:p>
          <a:p>
            <a:pPr lvl="2"/>
            <a:r>
              <a:rPr lang="en-US" dirty="0"/>
              <a:t>Third level</a:t>
            </a:r>
          </a:p>
        </p:txBody>
      </p:sp>
      <p:sp>
        <p:nvSpPr>
          <p:cNvPr id="22" name="Slide Number Placeholder 5">
            <a:extLst>
              <a:ext uri="{FF2B5EF4-FFF2-40B4-BE49-F238E27FC236}">
                <a16:creationId xmlns:a16="http://schemas.microsoft.com/office/drawing/2014/main" id="{1B480BD6-B5B2-444D-AB77-844E6FD4B7E8}"/>
              </a:ext>
            </a:extLst>
          </p:cNvPr>
          <p:cNvSpPr>
            <a:spLocks noGrp="1"/>
          </p:cNvSpPr>
          <p:nvPr>
            <p:ph type="sldNum" sz="quarter" idx="4"/>
          </p:nvPr>
        </p:nvSpPr>
        <p:spPr>
          <a:xfrm>
            <a:off x="364109" y="6470661"/>
            <a:ext cx="318761" cy="365125"/>
          </a:xfrm>
          <a:prstGeom prst="rect">
            <a:avLst/>
          </a:prstGeom>
        </p:spPr>
        <p:txBody>
          <a:bodyPr vert="horz" lIns="91440" tIns="45720" rIns="91440" bIns="45720" rtlCol="0" anchor="ctr"/>
          <a:lstStyle>
            <a:lvl1pPr algn="r">
              <a:defRPr sz="800" b="0" i="0">
                <a:solidFill>
                  <a:srgbClr val="FFFFFF"/>
                </a:solidFill>
                <a:latin typeface="Avenir Next LT Pro" panose="020B0504020202020204" pitchFamily="34" charset="77"/>
                <a:ea typeface="Avenir Next LT Pro" panose="020B0504020202020204" pitchFamily="34" charset="77"/>
                <a:cs typeface="Arial" charset="0"/>
              </a:defRPr>
            </a:lvl1pPr>
          </a:lstStyle>
          <a:p>
            <a:fld id="{9564885F-477D-A14D-B2C1-5ECAF755F313}" type="slidenum">
              <a:rPr lang="en-US" smtClean="0"/>
              <a:pPr/>
              <a:t>‹#›</a:t>
            </a:fld>
            <a:endParaRPr lang="en-US" spc="400" dirty="0"/>
          </a:p>
        </p:txBody>
      </p:sp>
      <p:sp>
        <p:nvSpPr>
          <p:cNvPr id="24" name="Footer Placeholder 4">
            <a:extLst>
              <a:ext uri="{FF2B5EF4-FFF2-40B4-BE49-F238E27FC236}">
                <a16:creationId xmlns:a16="http://schemas.microsoft.com/office/drawing/2014/main" id="{F83C2F21-9649-9042-9359-6EA03353BC6A}"/>
              </a:ext>
            </a:extLst>
          </p:cNvPr>
          <p:cNvSpPr>
            <a:spLocks noGrp="1"/>
          </p:cNvSpPr>
          <p:nvPr>
            <p:ph type="ftr" sz="quarter" idx="3"/>
          </p:nvPr>
        </p:nvSpPr>
        <p:spPr>
          <a:xfrm>
            <a:off x="753446" y="6459579"/>
            <a:ext cx="7617506" cy="385538"/>
          </a:xfrm>
          <a:prstGeom prst="rect">
            <a:avLst/>
          </a:prstGeom>
        </p:spPr>
        <p:txBody>
          <a:bodyPr vert="horz" lIns="91440" tIns="45720" rIns="91440" bIns="45720" rtlCol="0" anchor="ctr"/>
          <a:lstStyle>
            <a:lvl1pPr algn="l">
              <a:defRPr sz="900" b="0" i="0" cap="all" baseline="0">
                <a:solidFill>
                  <a:srgbClr val="FFFFFF"/>
                </a:solidFill>
                <a:latin typeface="Avenir Next LT Pro" panose="020B0504020202020204" pitchFamily="34" charset="77"/>
                <a:ea typeface="Avenir Next LT Pro" panose="020B0504020202020204" pitchFamily="34" charset="77"/>
                <a:cs typeface="Arial" charset="0"/>
              </a:defRPr>
            </a:lvl1pPr>
          </a:lstStyle>
          <a:p>
            <a:endParaRPr lang="en-US" dirty="0"/>
          </a:p>
        </p:txBody>
      </p:sp>
      <p:sp>
        <p:nvSpPr>
          <p:cNvPr id="11" name="Title 10">
            <a:extLst>
              <a:ext uri="{FF2B5EF4-FFF2-40B4-BE49-F238E27FC236}">
                <a16:creationId xmlns:a16="http://schemas.microsoft.com/office/drawing/2014/main" id="{0B98202B-1EEF-D977-4C76-CF71381036B3}"/>
              </a:ext>
            </a:extLst>
          </p:cNvPr>
          <p:cNvSpPr>
            <a:spLocks noGrp="1"/>
          </p:cNvSpPr>
          <p:nvPr>
            <p:ph type="title" hasCustomPrompt="1"/>
          </p:nvPr>
        </p:nvSpPr>
        <p:spPr/>
        <p:txBody>
          <a:bodyPr/>
          <a:lstStyle/>
          <a:p>
            <a:r>
              <a:rPr lang="en-US" dirty="0"/>
              <a:t>TITLE — avenir NEXT LT PRO, DEMI, 28 PT, DARK BLUE, caps</a:t>
            </a:r>
          </a:p>
        </p:txBody>
      </p:sp>
    </p:spTree>
    <p:extLst>
      <p:ext uri="{BB962C8B-B14F-4D97-AF65-F5344CB8AC3E}">
        <p14:creationId xmlns:p14="http://schemas.microsoft.com/office/powerpoint/2010/main" val="1810642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672">
          <p15:clr>
            <a:srgbClr val="FBAE40"/>
          </p15:clr>
        </p15:guide>
        <p15:guide id="2" pos="2520">
          <p15:clr>
            <a:srgbClr val="FBAE40"/>
          </p15:clr>
        </p15:guide>
        <p15:guide id="3" pos="816" userDrawn="1">
          <p15:clr>
            <a:srgbClr val="FBAE40"/>
          </p15:clr>
        </p15:guide>
        <p15:guide id="4" pos="7464">
          <p15:clr>
            <a:srgbClr val="FBAE40"/>
          </p15:clr>
        </p15:guide>
        <p15:guide id="5" orient="horz" pos="408">
          <p15:clr>
            <a:srgbClr val="FBAE40"/>
          </p15:clr>
        </p15:guide>
        <p15:guide id="6" orient="horz" pos="936">
          <p15:clr>
            <a:srgbClr val="FBAE40"/>
          </p15:clr>
        </p15:guide>
        <p15:guide id="7" pos="2688">
          <p15:clr>
            <a:srgbClr val="FBAE40"/>
          </p15:clr>
        </p15:guide>
        <p15:guide id="8" pos="4992">
          <p15:clr>
            <a:srgbClr val="FBAE40"/>
          </p15:clr>
        </p15:guide>
        <p15:guide id="9" pos="5160">
          <p15:clr>
            <a:srgbClr val="FBAE40"/>
          </p15:clr>
        </p15:guide>
        <p15:guide id="10" orient="horz" pos="1056">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Column - Centere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1EDDA56-5B0C-9841-BBC5-C0B0741FC492}"/>
              </a:ext>
            </a:extLst>
          </p:cNvPr>
          <p:cNvSpPr/>
          <p:nvPr userDrawn="1"/>
        </p:nvSpPr>
        <p:spPr>
          <a:xfrm>
            <a:off x="4262564" y="1497558"/>
            <a:ext cx="3656302" cy="4913501"/>
          </a:xfrm>
          <a:prstGeom prst="rect">
            <a:avLst/>
          </a:prstGeom>
          <a:solidFill>
            <a:schemeClr val="tx2">
              <a:lumMod val="20000"/>
              <a:lumOff val="80000"/>
              <a:alpha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Rectangle 6">
            <a:extLst>
              <a:ext uri="{FF2B5EF4-FFF2-40B4-BE49-F238E27FC236}">
                <a16:creationId xmlns:a16="http://schemas.microsoft.com/office/drawing/2014/main" id="{CC7EB100-BF2D-3242-A980-D80B0036E6F9}"/>
              </a:ext>
            </a:extLst>
          </p:cNvPr>
          <p:cNvSpPr/>
          <p:nvPr userDrawn="1"/>
        </p:nvSpPr>
        <p:spPr>
          <a:xfrm>
            <a:off x="417341" y="1497558"/>
            <a:ext cx="3656302" cy="4913501"/>
          </a:xfrm>
          <a:prstGeom prst="rect">
            <a:avLst/>
          </a:prstGeom>
          <a:solidFill>
            <a:schemeClr val="tx2">
              <a:lumMod val="20000"/>
              <a:lumOff val="80000"/>
              <a:alpha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Rectangle 7">
            <a:extLst>
              <a:ext uri="{FF2B5EF4-FFF2-40B4-BE49-F238E27FC236}">
                <a16:creationId xmlns:a16="http://schemas.microsoft.com/office/drawing/2014/main" id="{A63E8BFC-83DE-CC4C-B12E-D8DE8AB62EC4}"/>
              </a:ext>
            </a:extLst>
          </p:cNvPr>
          <p:cNvSpPr/>
          <p:nvPr userDrawn="1"/>
        </p:nvSpPr>
        <p:spPr>
          <a:xfrm>
            <a:off x="8118355" y="1497558"/>
            <a:ext cx="3656302" cy="4913501"/>
          </a:xfrm>
          <a:prstGeom prst="rect">
            <a:avLst/>
          </a:prstGeom>
          <a:solidFill>
            <a:schemeClr val="tx2">
              <a:lumMod val="20000"/>
              <a:lumOff val="80000"/>
              <a:alpha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1B88F7DA-5EFF-EC4B-AC04-75349EDC19AE}"/>
              </a:ext>
            </a:extLst>
          </p:cNvPr>
          <p:cNvCxnSpPr>
            <a:cxnSpLocks/>
          </p:cNvCxnSpPr>
          <p:nvPr userDrawn="1"/>
        </p:nvCxnSpPr>
        <p:spPr>
          <a:xfrm>
            <a:off x="770799" y="2414588"/>
            <a:ext cx="2951149"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7CF016B-5204-1946-9848-A1DEE6B21753}"/>
              </a:ext>
            </a:extLst>
          </p:cNvPr>
          <p:cNvCxnSpPr>
            <a:cxnSpLocks/>
          </p:cNvCxnSpPr>
          <p:nvPr userDrawn="1"/>
        </p:nvCxnSpPr>
        <p:spPr>
          <a:xfrm>
            <a:off x="4597385" y="2414588"/>
            <a:ext cx="2951149"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8F60116-CBDD-F045-ABB6-5F59B618FB48}"/>
              </a:ext>
            </a:extLst>
          </p:cNvPr>
          <p:cNvCxnSpPr>
            <a:cxnSpLocks/>
          </p:cNvCxnSpPr>
          <p:nvPr userDrawn="1"/>
        </p:nvCxnSpPr>
        <p:spPr>
          <a:xfrm>
            <a:off x="8423971" y="2414588"/>
            <a:ext cx="2951149"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Text Placeholder 24">
            <a:extLst>
              <a:ext uri="{FF2B5EF4-FFF2-40B4-BE49-F238E27FC236}">
                <a16:creationId xmlns:a16="http://schemas.microsoft.com/office/drawing/2014/main" id="{FD497B08-CA80-3A4A-80FB-0E86AA7CBA43}"/>
              </a:ext>
            </a:extLst>
          </p:cNvPr>
          <p:cNvSpPr>
            <a:spLocks noGrp="1"/>
          </p:cNvSpPr>
          <p:nvPr>
            <p:ph type="body" sz="quarter" idx="13" hasCustomPrompt="1"/>
          </p:nvPr>
        </p:nvSpPr>
        <p:spPr>
          <a:xfrm>
            <a:off x="615923" y="2567352"/>
            <a:ext cx="3259138" cy="3664398"/>
          </a:xfrm>
        </p:spPr>
        <p:txBody>
          <a:bodyPr>
            <a:noAutofit/>
          </a:bodyPr>
          <a:lstStyle>
            <a:lvl1pPr marL="0" marR="0" indent="0" algn="l" defTabSz="914400" rtl="0" eaLnBrk="1" fontAlgn="auto" latinLnBrk="0" hangingPunct="1">
              <a:lnSpc>
                <a:spcPct val="90000"/>
              </a:lnSpc>
              <a:spcBef>
                <a:spcPts val="0"/>
              </a:spcBef>
              <a:spcAft>
                <a:spcPts val="1200"/>
              </a:spcAft>
              <a:buClr>
                <a:schemeClr val="tx2"/>
              </a:buClr>
              <a:buSzTx/>
              <a:buFont typeface="Wingdings" charset="2"/>
              <a:buNone/>
              <a:tabLst/>
              <a:defRPr sz="1600">
                <a:solidFill>
                  <a:srgbClr val="404040"/>
                </a:solidFill>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Content – Avenir Next LT Pro, Regular, 16 </a:t>
            </a:r>
            <a:r>
              <a:rPr lang="en-US" dirty="0" err="1"/>
              <a:t>pt</a:t>
            </a:r>
            <a:r>
              <a:rPr lang="en-US" dirty="0"/>
              <a:t>, sentence case. If the title or main content placeholder containers get moved out of place, on the Home tab, click the “Reset” button beside “New Slide” to put them back into the correct place.</a:t>
            </a:r>
          </a:p>
        </p:txBody>
      </p:sp>
      <p:sp>
        <p:nvSpPr>
          <p:cNvPr id="26" name="Text Placeholder 24">
            <a:extLst>
              <a:ext uri="{FF2B5EF4-FFF2-40B4-BE49-F238E27FC236}">
                <a16:creationId xmlns:a16="http://schemas.microsoft.com/office/drawing/2014/main" id="{98B717A5-BFD9-3142-BDC7-883C3610147A}"/>
              </a:ext>
            </a:extLst>
          </p:cNvPr>
          <p:cNvSpPr>
            <a:spLocks noGrp="1"/>
          </p:cNvSpPr>
          <p:nvPr>
            <p:ph type="body" sz="quarter" idx="14" hasCustomPrompt="1"/>
          </p:nvPr>
        </p:nvSpPr>
        <p:spPr>
          <a:xfrm>
            <a:off x="4443390" y="2567352"/>
            <a:ext cx="3259138" cy="3664398"/>
          </a:xfrm>
        </p:spPr>
        <p:txBody>
          <a:bodyPr>
            <a:noAutofit/>
          </a:bodyPr>
          <a:lstStyle>
            <a:lvl1pPr marL="0" marR="0" indent="0" algn="l" defTabSz="914400" rtl="0" eaLnBrk="1" fontAlgn="auto" latinLnBrk="0" hangingPunct="1">
              <a:lnSpc>
                <a:spcPct val="90000"/>
              </a:lnSpc>
              <a:spcBef>
                <a:spcPts val="0"/>
              </a:spcBef>
              <a:spcAft>
                <a:spcPts val="1200"/>
              </a:spcAft>
              <a:buClr>
                <a:schemeClr val="tx2"/>
              </a:buClr>
              <a:buSzTx/>
              <a:buFont typeface="Wingdings" charset="2"/>
              <a:buNone/>
              <a:tabLst/>
              <a:defRPr sz="1600">
                <a:solidFill>
                  <a:srgbClr val="404040"/>
                </a:solidFill>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marL="0" marR="0" lvl="0" indent="0" algn="l" defTabSz="914400" rtl="0" eaLnBrk="1" fontAlgn="auto" latinLnBrk="0" hangingPunct="1">
              <a:lnSpc>
                <a:spcPct val="90000"/>
              </a:lnSpc>
              <a:spcBef>
                <a:spcPts val="0"/>
              </a:spcBef>
              <a:spcAft>
                <a:spcPts val="1200"/>
              </a:spcAft>
              <a:buClr>
                <a:schemeClr val="tx2"/>
              </a:buClr>
              <a:buSzTx/>
              <a:buFont typeface="Wingdings" charset="2"/>
              <a:buNone/>
              <a:tabLst/>
              <a:defRPr/>
            </a:pPr>
            <a:r>
              <a:rPr lang="en-US" dirty="0"/>
              <a:t>Content – Avenir Next LT Pro, Regular, 16 </a:t>
            </a:r>
            <a:r>
              <a:rPr lang="en-US" dirty="0" err="1"/>
              <a:t>pt</a:t>
            </a:r>
            <a:r>
              <a:rPr lang="en-US" dirty="0"/>
              <a:t>, sentence case. Sentence case means to capitalize only the first letter of the first. When using sentence case, you will still capitalize the first letter of proper nouns and names/titles.</a:t>
            </a:r>
          </a:p>
        </p:txBody>
      </p:sp>
      <p:sp>
        <p:nvSpPr>
          <p:cNvPr id="27" name="Text Placeholder 24">
            <a:extLst>
              <a:ext uri="{FF2B5EF4-FFF2-40B4-BE49-F238E27FC236}">
                <a16:creationId xmlns:a16="http://schemas.microsoft.com/office/drawing/2014/main" id="{76623F4A-CFEA-8740-8286-9A9FD5427D74}"/>
              </a:ext>
            </a:extLst>
          </p:cNvPr>
          <p:cNvSpPr>
            <a:spLocks noGrp="1"/>
          </p:cNvSpPr>
          <p:nvPr>
            <p:ph type="body" sz="quarter" idx="15" hasCustomPrompt="1"/>
          </p:nvPr>
        </p:nvSpPr>
        <p:spPr>
          <a:xfrm>
            <a:off x="8269976" y="2567352"/>
            <a:ext cx="3259138" cy="3664398"/>
          </a:xfrm>
        </p:spPr>
        <p:txBody>
          <a:bodyPr>
            <a:noAutofit/>
          </a:bodyPr>
          <a:lstStyle>
            <a:lvl1pPr marL="0" indent="0">
              <a:buNone/>
              <a:defRPr sz="1600">
                <a:solidFill>
                  <a:srgbClr val="404040"/>
                </a:solidFill>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Content – Avenir Next LT Pro, Regular, 16 </a:t>
            </a:r>
            <a:r>
              <a:rPr lang="en-US" dirty="0" err="1"/>
              <a:t>pt</a:t>
            </a:r>
            <a:r>
              <a:rPr lang="en-US" dirty="0"/>
              <a:t>, sentence case. If using bullet points, be sure to use dark blue square bullets.</a:t>
            </a:r>
          </a:p>
        </p:txBody>
      </p:sp>
      <p:sp>
        <p:nvSpPr>
          <p:cNvPr id="28" name="Text Placeholder 24">
            <a:extLst>
              <a:ext uri="{FF2B5EF4-FFF2-40B4-BE49-F238E27FC236}">
                <a16:creationId xmlns:a16="http://schemas.microsoft.com/office/drawing/2014/main" id="{6F0BD7A7-2EDD-1349-B00E-BCFD771E6EE0}"/>
              </a:ext>
            </a:extLst>
          </p:cNvPr>
          <p:cNvSpPr>
            <a:spLocks noGrp="1"/>
          </p:cNvSpPr>
          <p:nvPr>
            <p:ph type="body" sz="quarter" idx="16" hasCustomPrompt="1"/>
          </p:nvPr>
        </p:nvSpPr>
        <p:spPr>
          <a:xfrm>
            <a:off x="554141" y="1695697"/>
            <a:ext cx="3382703" cy="608932"/>
          </a:xfrm>
        </p:spPr>
        <p:txBody>
          <a:bodyPr>
            <a:noAutofit/>
          </a:bodyPr>
          <a:lstStyle>
            <a:lvl1pPr marL="0" indent="0" algn="ctr">
              <a:buNone/>
              <a:defRPr sz="1800" b="1" i="0" cap="all" baseline="0">
                <a:solidFill>
                  <a:schemeClr val="accent2"/>
                </a:solidFill>
                <a:latin typeface="Avenir Next LT Pro Demi" panose="020B0504020202020204" pitchFamily="34" charset="77"/>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TITLE – AVENIR NEXT LT PRO, DEMI, 18 </a:t>
            </a:r>
            <a:r>
              <a:rPr lang="en-US" dirty="0" err="1"/>
              <a:t>pt</a:t>
            </a:r>
            <a:r>
              <a:rPr lang="en-US" dirty="0"/>
              <a:t>, ORANGE</a:t>
            </a:r>
          </a:p>
        </p:txBody>
      </p:sp>
      <p:sp>
        <p:nvSpPr>
          <p:cNvPr id="29" name="Text Placeholder 24">
            <a:extLst>
              <a:ext uri="{FF2B5EF4-FFF2-40B4-BE49-F238E27FC236}">
                <a16:creationId xmlns:a16="http://schemas.microsoft.com/office/drawing/2014/main" id="{C1BCA19B-848C-7141-ACC8-695E44203BBD}"/>
              </a:ext>
            </a:extLst>
          </p:cNvPr>
          <p:cNvSpPr>
            <a:spLocks noGrp="1"/>
          </p:cNvSpPr>
          <p:nvPr>
            <p:ph type="body" sz="quarter" idx="17" hasCustomPrompt="1"/>
          </p:nvPr>
        </p:nvSpPr>
        <p:spPr>
          <a:xfrm>
            <a:off x="4381606" y="1695697"/>
            <a:ext cx="3382703" cy="608932"/>
          </a:xfrm>
        </p:spPr>
        <p:txBody>
          <a:bodyPr>
            <a:noAutofit/>
          </a:bodyPr>
          <a:lstStyle>
            <a:lvl1pPr marL="0" indent="0" algn="ctr">
              <a:buNone/>
              <a:defRPr sz="1800" b="1" i="0" cap="all" baseline="0">
                <a:solidFill>
                  <a:schemeClr val="accent2"/>
                </a:solidFill>
                <a:latin typeface="Avenir Next LT Pro Demi" panose="020B0504020202020204" pitchFamily="34" charset="77"/>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TITLE – AVENIR NEXT LT PRO, DEMI, 18 </a:t>
            </a:r>
            <a:r>
              <a:rPr lang="en-US" dirty="0" err="1"/>
              <a:t>pt</a:t>
            </a:r>
            <a:r>
              <a:rPr lang="en-US" dirty="0"/>
              <a:t>, ORANGE</a:t>
            </a:r>
          </a:p>
        </p:txBody>
      </p:sp>
      <p:sp>
        <p:nvSpPr>
          <p:cNvPr id="30" name="Text Placeholder 24">
            <a:extLst>
              <a:ext uri="{FF2B5EF4-FFF2-40B4-BE49-F238E27FC236}">
                <a16:creationId xmlns:a16="http://schemas.microsoft.com/office/drawing/2014/main" id="{3123E1CE-2118-3440-BE56-F4969D496070}"/>
              </a:ext>
            </a:extLst>
          </p:cNvPr>
          <p:cNvSpPr>
            <a:spLocks noGrp="1"/>
          </p:cNvSpPr>
          <p:nvPr>
            <p:ph type="body" sz="quarter" idx="18" hasCustomPrompt="1"/>
          </p:nvPr>
        </p:nvSpPr>
        <p:spPr>
          <a:xfrm>
            <a:off x="8208191" y="1695697"/>
            <a:ext cx="3382703" cy="608932"/>
          </a:xfrm>
        </p:spPr>
        <p:txBody>
          <a:bodyPr>
            <a:noAutofit/>
          </a:bodyPr>
          <a:lstStyle>
            <a:lvl1pPr marL="0" indent="0" algn="ctr">
              <a:buNone/>
              <a:defRPr sz="1800" b="1" i="0" cap="all" baseline="0">
                <a:solidFill>
                  <a:schemeClr val="accent2"/>
                </a:solidFill>
                <a:latin typeface="Avenir Next LT Pro Demi" panose="020B0504020202020204" pitchFamily="34" charset="77"/>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TITLE – Avenir NEXT LT PRO, DEMI, 18 </a:t>
            </a:r>
            <a:r>
              <a:rPr lang="en-US" dirty="0" err="1"/>
              <a:t>pt</a:t>
            </a:r>
            <a:r>
              <a:rPr lang="en-US" dirty="0"/>
              <a:t>, ORANGE</a:t>
            </a:r>
          </a:p>
        </p:txBody>
      </p:sp>
      <p:sp>
        <p:nvSpPr>
          <p:cNvPr id="19" name="Slide Number Placeholder 5">
            <a:extLst>
              <a:ext uri="{FF2B5EF4-FFF2-40B4-BE49-F238E27FC236}">
                <a16:creationId xmlns:a16="http://schemas.microsoft.com/office/drawing/2014/main" id="{5F8156AC-4342-4D4A-945A-8596BF79DE6D}"/>
              </a:ext>
            </a:extLst>
          </p:cNvPr>
          <p:cNvSpPr>
            <a:spLocks noGrp="1"/>
          </p:cNvSpPr>
          <p:nvPr>
            <p:ph type="sldNum" sz="quarter" idx="4"/>
          </p:nvPr>
        </p:nvSpPr>
        <p:spPr>
          <a:xfrm>
            <a:off x="364109" y="6470661"/>
            <a:ext cx="318761" cy="365125"/>
          </a:xfrm>
          <a:prstGeom prst="rect">
            <a:avLst/>
          </a:prstGeom>
        </p:spPr>
        <p:txBody>
          <a:bodyPr vert="horz" lIns="91440" tIns="45720" rIns="91440" bIns="45720" rtlCol="0" anchor="ctr"/>
          <a:lstStyle>
            <a:lvl1pPr algn="r">
              <a:defRPr sz="800" b="0" i="0">
                <a:solidFill>
                  <a:srgbClr val="FFFFFF"/>
                </a:solidFill>
                <a:latin typeface="Avenir Next LT Pro" panose="020B0504020202020204" pitchFamily="34" charset="77"/>
                <a:ea typeface="Avenir Next LT Pro" panose="020B0504020202020204" pitchFamily="34" charset="77"/>
                <a:cs typeface="Arial" charset="0"/>
              </a:defRPr>
            </a:lvl1pPr>
          </a:lstStyle>
          <a:p>
            <a:fld id="{9564885F-477D-A14D-B2C1-5ECAF755F313}" type="slidenum">
              <a:rPr lang="en-US" smtClean="0"/>
              <a:pPr/>
              <a:t>‹#›</a:t>
            </a:fld>
            <a:endParaRPr lang="en-US" spc="400" dirty="0"/>
          </a:p>
        </p:txBody>
      </p:sp>
      <p:sp>
        <p:nvSpPr>
          <p:cNvPr id="21" name="Footer Placeholder 4">
            <a:extLst>
              <a:ext uri="{FF2B5EF4-FFF2-40B4-BE49-F238E27FC236}">
                <a16:creationId xmlns:a16="http://schemas.microsoft.com/office/drawing/2014/main" id="{E5FDE0B4-051E-1348-9BF2-570AC2CF5E7D}"/>
              </a:ext>
            </a:extLst>
          </p:cNvPr>
          <p:cNvSpPr>
            <a:spLocks noGrp="1"/>
          </p:cNvSpPr>
          <p:nvPr>
            <p:ph type="ftr" sz="quarter" idx="3"/>
          </p:nvPr>
        </p:nvSpPr>
        <p:spPr>
          <a:xfrm>
            <a:off x="753446" y="6459579"/>
            <a:ext cx="7617506" cy="385538"/>
          </a:xfrm>
          <a:prstGeom prst="rect">
            <a:avLst/>
          </a:prstGeom>
        </p:spPr>
        <p:txBody>
          <a:bodyPr vert="horz" lIns="91440" tIns="45720" rIns="91440" bIns="45720" rtlCol="0" anchor="ctr"/>
          <a:lstStyle>
            <a:lvl1pPr algn="l">
              <a:defRPr sz="900" b="0" i="0" cap="all" baseline="0">
                <a:solidFill>
                  <a:srgbClr val="FFFFFF"/>
                </a:solidFill>
                <a:latin typeface="Avenir Next LT Pro" panose="020B0504020202020204" pitchFamily="34" charset="77"/>
                <a:ea typeface="Avenir Next LT Pro" panose="020B0504020202020204" pitchFamily="34" charset="77"/>
                <a:cs typeface="Arial" charset="0"/>
              </a:defRPr>
            </a:lvl1pPr>
          </a:lstStyle>
          <a:p>
            <a:endParaRPr lang="en-US" dirty="0"/>
          </a:p>
        </p:txBody>
      </p:sp>
      <p:sp>
        <p:nvSpPr>
          <p:cNvPr id="41" name="Title 40">
            <a:extLst>
              <a:ext uri="{FF2B5EF4-FFF2-40B4-BE49-F238E27FC236}">
                <a16:creationId xmlns:a16="http://schemas.microsoft.com/office/drawing/2014/main" id="{FF63C081-F164-9C3F-A2AE-2F957624BF4F}"/>
              </a:ext>
            </a:extLst>
          </p:cNvPr>
          <p:cNvSpPr>
            <a:spLocks noGrp="1"/>
          </p:cNvSpPr>
          <p:nvPr>
            <p:ph type="title" hasCustomPrompt="1"/>
          </p:nvPr>
        </p:nvSpPr>
        <p:spPr/>
        <p:txBody>
          <a:bodyPr/>
          <a:lstStyle/>
          <a:p>
            <a:r>
              <a:rPr lang="en-US" dirty="0"/>
              <a:t>TITLE — avenir NEXT LT PRO, DEMI, 28 PT, DARK BLUE, caps</a:t>
            </a:r>
          </a:p>
        </p:txBody>
      </p:sp>
    </p:spTree>
    <p:extLst>
      <p:ext uri="{BB962C8B-B14F-4D97-AF65-F5344CB8AC3E}">
        <p14:creationId xmlns:p14="http://schemas.microsoft.com/office/powerpoint/2010/main" val="2076186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76">
          <p15:clr>
            <a:srgbClr val="FBAE40"/>
          </p15:clr>
        </p15:guide>
        <p15:guide id="2" pos="600">
          <p15:clr>
            <a:srgbClr val="FBAE40"/>
          </p15:clr>
        </p15:guide>
        <p15:guide id="3" pos="48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 Sections + Im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2508C7F-DE7B-FC49-B9D3-2979EDF55648}"/>
              </a:ext>
            </a:extLst>
          </p:cNvPr>
          <p:cNvSpPr/>
          <p:nvPr userDrawn="1"/>
        </p:nvSpPr>
        <p:spPr>
          <a:xfrm>
            <a:off x="419637" y="1026058"/>
            <a:ext cx="5303000" cy="1636776"/>
          </a:xfrm>
          <a:prstGeom prst="rect">
            <a:avLst/>
          </a:prstGeom>
          <a:solidFill>
            <a:schemeClr val="tx2">
              <a:lumMod val="20000"/>
              <a:lumOff val="80000"/>
              <a:alpha val="7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E3E1C038-4A9B-C247-BD4D-A69976D2CA22}"/>
              </a:ext>
            </a:extLst>
          </p:cNvPr>
          <p:cNvSpPr/>
          <p:nvPr userDrawn="1"/>
        </p:nvSpPr>
        <p:spPr>
          <a:xfrm>
            <a:off x="417341" y="2781602"/>
            <a:ext cx="5305283" cy="1636683"/>
          </a:xfrm>
          <a:prstGeom prst="rect">
            <a:avLst/>
          </a:prstGeom>
          <a:solidFill>
            <a:schemeClr val="tx2">
              <a:lumMod val="20000"/>
              <a:lumOff val="80000"/>
              <a:alpha val="7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D701319D-86C5-6C42-B218-AC7F6CEE6447}"/>
              </a:ext>
            </a:extLst>
          </p:cNvPr>
          <p:cNvSpPr/>
          <p:nvPr userDrawn="1"/>
        </p:nvSpPr>
        <p:spPr>
          <a:xfrm>
            <a:off x="417341" y="4546998"/>
            <a:ext cx="5305283" cy="1634677"/>
          </a:xfrm>
          <a:prstGeom prst="rect">
            <a:avLst/>
          </a:prstGeom>
          <a:solidFill>
            <a:schemeClr val="tx2">
              <a:lumMod val="20000"/>
              <a:lumOff val="80000"/>
              <a:alpha val="7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7" name="Text Placeholder 24">
            <a:extLst>
              <a:ext uri="{FF2B5EF4-FFF2-40B4-BE49-F238E27FC236}">
                <a16:creationId xmlns:a16="http://schemas.microsoft.com/office/drawing/2014/main" id="{8913118A-B822-0F4C-B8CA-D5DB1A2AD075}"/>
              </a:ext>
            </a:extLst>
          </p:cNvPr>
          <p:cNvSpPr>
            <a:spLocks noGrp="1"/>
          </p:cNvSpPr>
          <p:nvPr>
            <p:ph type="body" sz="quarter" idx="16" hasCustomPrompt="1"/>
          </p:nvPr>
        </p:nvSpPr>
        <p:spPr>
          <a:xfrm>
            <a:off x="566161" y="1194243"/>
            <a:ext cx="4986343" cy="289154"/>
          </a:xfrm>
        </p:spPr>
        <p:txBody>
          <a:bodyPr lIns="0">
            <a:noAutofit/>
          </a:bodyPr>
          <a:lstStyle>
            <a:lvl1pPr marL="0" indent="0" algn="l">
              <a:buNone/>
              <a:defRPr sz="1800" b="1" i="0" cap="all" baseline="0">
                <a:solidFill>
                  <a:schemeClr val="accent2"/>
                </a:solidFill>
                <a:latin typeface="Avenir Next LT Pro Demi" panose="020B0504020202020204" pitchFamily="34" charset="77"/>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Avenir NEXT LT PRO, 18, ORANGE, caps</a:t>
            </a:r>
          </a:p>
        </p:txBody>
      </p:sp>
      <p:sp>
        <p:nvSpPr>
          <p:cNvPr id="19" name="Text Placeholder 24">
            <a:extLst>
              <a:ext uri="{FF2B5EF4-FFF2-40B4-BE49-F238E27FC236}">
                <a16:creationId xmlns:a16="http://schemas.microsoft.com/office/drawing/2014/main" id="{39E27F5C-E46C-CA46-8FA5-E3F37023AAFA}"/>
              </a:ext>
            </a:extLst>
          </p:cNvPr>
          <p:cNvSpPr>
            <a:spLocks noGrp="1"/>
          </p:cNvSpPr>
          <p:nvPr>
            <p:ph type="body" sz="quarter" idx="18" hasCustomPrompt="1"/>
          </p:nvPr>
        </p:nvSpPr>
        <p:spPr>
          <a:xfrm>
            <a:off x="566161" y="2937952"/>
            <a:ext cx="4986343" cy="289154"/>
          </a:xfrm>
        </p:spPr>
        <p:txBody>
          <a:bodyPr lIns="0">
            <a:noAutofit/>
          </a:bodyPr>
          <a:lstStyle>
            <a:lvl1pPr marL="0" indent="0" algn="l">
              <a:buNone/>
              <a:defRPr sz="1800" b="1" i="0" cap="all" baseline="0">
                <a:solidFill>
                  <a:schemeClr val="accent2"/>
                </a:solidFill>
                <a:latin typeface="Avenir Next LT Pro Demi" panose="020B0504020202020204" pitchFamily="34" charset="77"/>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AVENIR NEXT LT PRO, 18 </a:t>
            </a:r>
            <a:r>
              <a:rPr lang="en-US" dirty="0" err="1"/>
              <a:t>pt</a:t>
            </a:r>
            <a:r>
              <a:rPr lang="en-US" dirty="0"/>
              <a:t>, ORANGE, caps</a:t>
            </a:r>
          </a:p>
        </p:txBody>
      </p:sp>
      <p:sp>
        <p:nvSpPr>
          <p:cNvPr id="21" name="Text Placeholder 24">
            <a:extLst>
              <a:ext uri="{FF2B5EF4-FFF2-40B4-BE49-F238E27FC236}">
                <a16:creationId xmlns:a16="http://schemas.microsoft.com/office/drawing/2014/main" id="{1BB5E753-B1BD-644A-BEA7-D1C057963347}"/>
              </a:ext>
            </a:extLst>
          </p:cNvPr>
          <p:cNvSpPr>
            <a:spLocks noGrp="1"/>
          </p:cNvSpPr>
          <p:nvPr>
            <p:ph type="body" sz="quarter" idx="20" hasCustomPrompt="1"/>
          </p:nvPr>
        </p:nvSpPr>
        <p:spPr>
          <a:xfrm>
            <a:off x="566161" y="4704128"/>
            <a:ext cx="4986343" cy="289154"/>
          </a:xfrm>
        </p:spPr>
        <p:txBody>
          <a:bodyPr lIns="0">
            <a:noAutofit/>
          </a:bodyPr>
          <a:lstStyle>
            <a:lvl1pPr marL="0" indent="0" algn="l">
              <a:buNone/>
              <a:defRPr sz="1800" b="1" i="0" cap="all" baseline="0">
                <a:solidFill>
                  <a:schemeClr val="accent2"/>
                </a:solidFill>
                <a:latin typeface="Avenir Next LT Pro Demi" panose="020B0504020202020204" pitchFamily="34" charset="77"/>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AVENIR NEXT LT PRO, 18 </a:t>
            </a:r>
            <a:r>
              <a:rPr lang="en-US" dirty="0" err="1"/>
              <a:t>pt</a:t>
            </a:r>
            <a:r>
              <a:rPr lang="en-US" dirty="0"/>
              <a:t>, ORANGE,  caps</a:t>
            </a:r>
          </a:p>
        </p:txBody>
      </p:sp>
      <p:sp>
        <p:nvSpPr>
          <p:cNvPr id="11" name="Picture Placeholder 10">
            <a:extLst>
              <a:ext uri="{FF2B5EF4-FFF2-40B4-BE49-F238E27FC236}">
                <a16:creationId xmlns:a16="http://schemas.microsoft.com/office/drawing/2014/main" id="{ACF35426-043E-41D9-8136-35C72F246585}"/>
              </a:ext>
            </a:extLst>
          </p:cNvPr>
          <p:cNvSpPr>
            <a:spLocks noGrp="1"/>
          </p:cNvSpPr>
          <p:nvPr>
            <p:ph type="pic" sz="quarter" idx="21"/>
          </p:nvPr>
        </p:nvSpPr>
        <p:spPr>
          <a:xfrm>
            <a:off x="5855395" y="1028700"/>
            <a:ext cx="6336605" cy="5143500"/>
          </a:xfrm>
        </p:spPr>
        <p:txBody>
          <a:bodyPr/>
          <a:lstStyle>
            <a:lvl1pPr>
              <a:buClr>
                <a:srgbClr val="E86100"/>
              </a:buClr>
              <a:defRPr/>
            </a:lvl1pPr>
            <a:lvl5pPr>
              <a:defRPr/>
            </a:lvl5pPr>
          </a:lstStyle>
          <a:p>
            <a:r>
              <a:rPr lang="en-US" dirty="0"/>
              <a:t>Click icon to add picture</a:t>
            </a:r>
          </a:p>
        </p:txBody>
      </p:sp>
      <p:sp>
        <p:nvSpPr>
          <p:cNvPr id="22" name="Text Placeholder 2">
            <a:extLst>
              <a:ext uri="{FF2B5EF4-FFF2-40B4-BE49-F238E27FC236}">
                <a16:creationId xmlns:a16="http://schemas.microsoft.com/office/drawing/2014/main" id="{B11489ED-BE02-461B-9580-EECB49FA0048}"/>
              </a:ext>
            </a:extLst>
          </p:cNvPr>
          <p:cNvSpPr>
            <a:spLocks noGrp="1"/>
          </p:cNvSpPr>
          <p:nvPr>
            <p:ph idx="1" hasCustomPrompt="1"/>
          </p:nvPr>
        </p:nvSpPr>
        <p:spPr>
          <a:xfrm>
            <a:off x="566161" y="4998118"/>
            <a:ext cx="4986343" cy="971298"/>
          </a:xfrm>
          <a:prstGeom prst="rect">
            <a:avLst/>
          </a:prstGeom>
        </p:spPr>
        <p:txBody>
          <a:bodyPr vert="horz" lIns="0" tIns="45720" rIns="91440" bIns="45720" rtlCol="0">
            <a:noAutofit/>
          </a:bodyPr>
          <a:lstStyle>
            <a:lvl1pPr>
              <a:spcAft>
                <a:spcPts val="600"/>
              </a:spcAft>
              <a:buClr>
                <a:schemeClr val="accent2"/>
              </a:buClr>
              <a:defRPr sz="1200">
                <a:solidFill>
                  <a:srgbClr val="404040"/>
                </a:solidFill>
              </a:defRPr>
            </a:lvl1pPr>
            <a:lvl2pPr marL="457200">
              <a:spcAft>
                <a:spcPts val="600"/>
              </a:spcAft>
              <a:buClr>
                <a:srgbClr val="E87722"/>
              </a:buClr>
              <a:defRPr sz="1000"/>
            </a:lvl2pPr>
            <a:lvl3pPr marL="685800">
              <a:spcAft>
                <a:spcPts val="600"/>
              </a:spcAft>
              <a:buClr>
                <a:srgbClr val="E87722"/>
              </a:buClr>
              <a:defRPr sz="800"/>
            </a:lvl3pPr>
            <a:lvl4pPr marL="1371600" indent="0">
              <a:buNone/>
              <a:defRPr/>
            </a:lvl4pPr>
            <a:lvl5pPr marL="1828800" indent="0">
              <a:buNone/>
              <a:defRPr/>
            </a:lvl5pPr>
          </a:lstStyle>
          <a:p>
            <a:pPr lvl="0"/>
            <a:r>
              <a:rPr lang="en-US" dirty="0"/>
              <a:t>Edit master text styles</a:t>
            </a:r>
          </a:p>
        </p:txBody>
      </p:sp>
      <p:sp>
        <p:nvSpPr>
          <p:cNvPr id="24" name="Text Placeholder 2">
            <a:extLst>
              <a:ext uri="{FF2B5EF4-FFF2-40B4-BE49-F238E27FC236}">
                <a16:creationId xmlns:a16="http://schemas.microsoft.com/office/drawing/2014/main" id="{5BA05F4C-A354-3943-98EB-C2A9D1A0DD0C}"/>
              </a:ext>
            </a:extLst>
          </p:cNvPr>
          <p:cNvSpPr>
            <a:spLocks noGrp="1"/>
          </p:cNvSpPr>
          <p:nvPr>
            <p:ph idx="22" hasCustomPrompt="1"/>
          </p:nvPr>
        </p:nvSpPr>
        <p:spPr>
          <a:xfrm>
            <a:off x="566161" y="3233325"/>
            <a:ext cx="4986343" cy="965079"/>
          </a:xfrm>
          <a:prstGeom prst="rect">
            <a:avLst/>
          </a:prstGeom>
        </p:spPr>
        <p:txBody>
          <a:bodyPr vert="horz" lIns="0" tIns="45720" rIns="91440" bIns="45720" rtlCol="0">
            <a:noAutofit/>
          </a:bodyPr>
          <a:lstStyle>
            <a:lvl1pPr marL="228600" marR="0" indent="-228600" algn="l" defTabSz="914400" rtl="0" eaLnBrk="1" fontAlgn="auto" latinLnBrk="0" hangingPunct="1">
              <a:lnSpc>
                <a:spcPct val="90000"/>
              </a:lnSpc>
              <a:spcBef>
                <a:spcPts val="0"/>
              </a:spcBef>
              <a:spcAft>
                <a:spcPts val="600"/>
              </a:spcAft>
              <a:buClr>
                <a:schemeClr val="accent2"/>
              </a:buClr>
              <a:buSzTx/>
              <a:buFont typeface="Wingdings" pitchFamily="2" charset="2"/>
              <a:buChar char="§"/>
              <a:tabLst/>
              <a:defRPr sz="1200">
                <a:solidFill>
                  <a:srgbClr val="404040"/>
                </a:solidFill>
              </a:defRPr>
            </a:lvl1pPr>
            <a:lvl2pPr marL="457200" indent="-228600">
              <a:lnSpc>
                <a:spcPct val="90000"/>
              </a:lnSpc>
              <a:spcAft>
                <a:spcPts val="600"/>
              </a:spcAft>
              <a:buClr>
                <a:srgbClr val="E87722"/>
              </a:buClr>
              <a:buFont typeface="System Font Regular"/>
              <a:buChar char="–"/>
              <a:defRPr sz="1000"/>
            </a:lvl2pPr>
            <a:lvl3pPr marL="685800">
              <a:lnSpc>
                <a:spcPct val="90000"/>
              </a:lnSpc>
              <a:spcAft>
                <a:spcPts val="600"/>
              </a:spcAft>
              <a:buClr>
                <a:srgbClr val="E87722"/>
              </a:buClr>
              <a:defRPr sz="800"/>
            </a:lvl3pPr>
            <a:lvl4pPr marL="1371600" indent="0">
              <a:buNone/>
              <a:defRPr/>
            </a:lvl4pPr>
            <a:lvl5pPr marL="1828800" indent="0">
              <a:buNone/>
              <a:defRPr/>
            </a:lvl5pPr>
          </a:lstStyle>
          <a:p>
            <a:pPr lvl="0"/>
            <a:r>
              <a:rPr lang="en-US" dirty="0"/>
              <a:t>Content – Avenir Next LT Pro, Regular, 12 </a:t>
            </a:r>
            <a:r>
              <a:rPr lang="en-US" dirty="0" err="1"/>
              <a:t>pt</a:t>
            </a:r>
            <a:r>
              <a:rPr lang="en-US" dirty="0"/>
              <a:t>, gray font, sentence case, which is capitalizing only the first letter of the first word and any proper nouns and names/titles</a:t>
            </a:r>
          </a:p>
        </p:txBody>
      </p:sp>
      <p:sp>
        <p:nvSpPr>
          <p:cNvPr id="25" name="Text Placeholder 2">
            <a:extLst>
              <a:ext uri="{FF2B5EF4-FFF2-40B4-BE49-F238E27FC236}">
                <a16:creationId xmlns:a16="http://schemas.microsoft.com/office/drawing/2014/main" id="{9DD0AA8E-45BF-F34D-8DB1-265D438DB3B3}"/>
              </a:ext>
            </a:extLst>
          </p:cNvPr>
          <p:cNvSpPr>
            <a:spLocks noGrp="1"/>
          </p:cNvSpPr>
          <p:nvPr>
            <p:ph idx="23" hasCustomPrompt="1"/>
          </p:nvPr>
        </p:nvSpPr>
        <p:spPr>
          <a:xfrm>
            <a:off x="566162" y="1483397"/>
            <a:ext cx="4986342" cy="965079"/>
          </a:xfrm>
          <a:prstGeom prst="rect">
            <a:avLst/>
          </a:prstGeom>
        </p:spPr>
        <p:txBody>
          <a:bodyPr vert="horz" lIns="0" tIns="45720" rIns="91440" bIns="45720" rtlCol="0">
            <a:noAutofit/>
          </a:bodyPr>
          <a:lstStyle>
            <a:lvl1pPr marL="228600" marR="0" indent="-228600" algn="l" defTabSz="914400" rtl="0" eaLnBrk="1" fontAlgn="auto" latinLnBrk="0" hangingPunct="1">
              <a:lnSpc>
                <a:spcPct val="90000"/>
              </a:lnSpc>
              <a:spcBef>
                <a:spcPts val="0"/>
              </a:spcBef>
              <a:spcAft>
                <a:spcPts val="600"/>
              </a:spcAft>
              <a:buClr>
                <a:schemeClr val="accent2"/>
              </a:buClr>
              <a:buSzTx/>
              <a:buFont typeface="Wingdings" pitchFamily="2" charset="2"/>
              <a:buChar char="§"/>
              <a:tabLst/>
              <a:defRPr sz="1200">
                <a:solidFill>
                  <a:srgbClr val="404040"/>
                </a:solidFill>
              </a:defRPr>
            </a:lvl1pPr>
            <a:lvl2pPr marL="457200" indent="-228600">
              <a:lnSpc>
                <a:spcPct val="90000"/>
              </a:lnSpc>
              <a:spcAft>
                <a:spcPts val="600"/>
              </a:spcAft>
              <a:buFont typeface="System Font Regular"/>
              <a:buChar char="–"/>
              <a:defRPr sz="1000"/>
            </a:lvl2pPr>
            <a:lvl3pPr marL="685800">
              <a:lnSpc>
                <a:spcPct val="90000"/>
              </a:lnSpc>
              <a:spcAft>
                <a:spcPts val="600"/>
              </a:spcAft>
              <a:defRPr sz="800"/>
            </a:lvl3pPr>
            <a:lvl4pPr marL="1371600" indent="0">
              <a:buNone/>
              <a:defRPr/>
            </a:lvl4pPr>
            <a:lvl5pPr marL="1828800" indent="0">
              <a:buNone/>
              <a:defRPr/>
            </a:lvl5pPr>
          </a:lstStyle>
          <a:p>
            <a:r>
              <a:rPr lang="en-US" dirty="0"/>
              <a:t>To change the photo and maintain size/shape, delete existing photo, click the picture icon in the center of the placeholder, locate/select a photo from your file options that appear, click Insert.  </a:t>
            </a:r>
          </a:p>
        </p:txBody>
      </p:sp>
      <p:sp>
        <p:nvSpPr>
          <p:cNvPr id="18" name="Slide Number Placeholder 5">
            <a:extLst>
              <a:ext uri="{FF2B5EF4-FFF2-40B4-BE49-F238E27FC236}">
                <a16:creationId xmlns:a16="http://schemas.microsoft.com/office/drawing/2014/main" id="{D00C9A79-590D-3740-9D9C-FAE5808E2F76}"/>
              </a:ext>
            </a:extLst>
          </p:cNvPr>
          <p:cNvSpPr>
            <a:spLocks noGrp="1"/>
          </p:cNvSpPr>
          <p:nvPr>
            <p:ph type="sldNum" sz="quarter" idx="4"/>
          </p:nvPr>
        </p:nvSpPr>
        <p:spPr>
          <a:xfrm>
            <a:off x="364109" y="6470661"/>
            <a:ext cx="318761" cy="365125"/>
          </a:xfrm>
          <a:prstGeom prst="rect">
            <a:avLst/>
          </a:prstGeom>
        </p:spPr>
        <p:txBody>
          <a:bodyPr vert="horz" lIns="91440" tIns="45720" rIns="91440" bIns="45720" rtlCol="0" anchor="ctr"/>
          <a:lstStyle>
            <a:lvl1pPr algn="r">
              <a:defRPr sz="800" b="0" i="0">
                <a:solidFill>
                  <a:srgbClr val="FFFFFF"/>
                </a:solidFill>
                <a:latin typeface="Avenir Next LT Pro" panose="020B0504020202020204" pitchFamily="34" charset="77"/>
                <a:ea typeface="Avenir Next LT Pro" panose="020B0504020202020204" pitchFamily="34" charset="77"/>
                <a:cs typeface="Arial" charset="0"/>
              </a:defRPr>
            </a:lvl1pPr>
          </a:lstStyle>
          <a:p>
            <a:fld id="{9564885F-477D-A14D-B2C1-5ECAF755F313}" type="slidenum">
              <a:rPr lang="en-US" smtClean="0"/>
              <a:pPr/>
              <a:t>‹#›</a:t>
            </a:fld>
            <a:endParaRPr lang="en-US" spc="400" dirty="0"/>
          </a:p>
        </p:txBody>
      </p:sp>
      <p:sp>
        <p:nvSpPr>
          <p:cNvPr id="20" name="Footer Placeholder 4">
            <a:extLst>
              <a:ext uri="{FF2B5EF4-FFF2-40B4-BE49-F238E27FC236}">
                <a16:creationId xmlns:a16="http://schemas.microsoft.com/office/drawing/2014/main" id="{E433437D-68BB-A743-957B-73822A8B9BD9}"/>
              </a:ext>
            </a:extLst>
          </p:cNvPr>
          <p:cNvSpPr>
            <a:spLocks noGrp="1"/>
          </p:cNvSpPr>
          <p:nvPr>
            <p:ph type="ftr" sz="quarter" idx="3"/>
          </p:nvPr>
        </p:nvSpPr>
        <p:spPr>
          <a:xfrm>
            <a:off x="753446" y="6459579"/>
            <a:ext cx="7617506" cy="385538"/>
          </a:xfrm>
          <a:prstGeom prst="rect">
            <a:avLst/>
          </a:prstGeom>
        </p:spPr>
        <p:txBody>
          <a:bodyPr vert="horz" lIns="91440" tIns="45720" rIns="91440" bIns="45720" rtlCol="0" anchor="ctr"/>
          <a:lstStyle>
            <a:lvl1pPr algn="l">
              <a:defRPr sz="900" b="0" i="0" cap="all" baseline="0">
                <a:solidFill>
                  <a:srgbClr val="FFFFFF"/>
                </a:solidFill>
                <a:latin typeface="Avenir Next LT Pro" panose="020B0504020202020204" pitchFamily="34" charset="77"/>
                <a:ea typeface="Avenir Next LT Pro" panose="020B0504020202020204" pitchFamily="34" charset="77"/>
                <a:cs typeface="Arial" charset="0"/>
              </a:defRPr>
            </a:lvl1pPr>
          </a:lstStyle>
          <a:p>
            <a:endParaRPr lang="en-US" dirty="0"/>
          </a:p>
        </p:txBody>
      </p:sp>
      <p:sp>
        <p:nvSpPr>
          <p:cNvPr id="3" name="Title 2">
            <a:extLst>
              <a:ext uri="{FF2B5EF4-FFF2-40B4-BE49-F238E27FC236}">
                <a16:creationId xmlns:a16="http://schemas.microsoft.com/office/drawing/2014/main" id="{A60512B7-F392-E2B6-A86A-BC05CE6C1CFF}"/>
              </a:ext>
            </a:extLst>
          </p:cNvPr>
          <p:cNvSpPr>
            <a:spLocks noGrp="1"/>
          </p:cNvSpPr>
          <p:nvPr>
            <p:ph type="title" hasCustomPrompt="1"/>
          </p:nvPr>
        </p:nvSpPr>
        <p:spPr>
          <a:xfrm>
            <a:off x="417341" y="338459"/>
            <a:ext cx="11357316" cy="566800"/>
          </a:xfrm>
        </p:spPr>
        <p:txBody>
          <a:bodyPr/>
          <a:lstStyle/>
          <a:p>
            <a:r>
              <a:rPr lang="en-US" dirty="0"/>
              <a:t>TITLE — avenir NEXT LT PRO, DEMI, 28 PT, DARK BLUE, caps</a:t>
            </a:r>
          </a:p>
        </p:txBody>
      </p:sp>
    </p:spTree>
    <p:extLst>
      <p:ext uri="{BB962C8B-B14F-4D97-AF65-F5344CB8AC3E}">
        <p14:creationId xmlns:p14="http://schemas.microsoft.com/office/powerpoint/2010/main" val="1608660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80">
          <p15:clr>
            <a:srgbClr val="FBAE40"/>
          </p15:clr>
        </p15:guide>
        <p15:guide id="2" pos="7464">
          <p15:clr>
            <a:srgbClr val="FBAE40"/>
          </p15:clr>
        </p15:guide>
        <p15:guide id="3" pos="816" userDrawn="1">
          <p15:clr>
            <a:srgbClr val="FBAE40"/>
          </p15:clr>
        </p15:guide>
        <p15:guide id="5" orient="horz" pos="408">
          <p15:clr>
            <a:srgbClr val="FBAE40"/>
          </p15:clr>
        </p15:guide>
        <p15:guide id="6" pos="3576">
          <p15:clr>
            <a:srgbClr val="FBAE40"/>
          </p15:clr>
        </p15:guide>
        <p15:guide id="7" pos="3672">
          <p15:clr>
            <a:srgbClr val="FBAE40"/>
          </p15:clr>
        </p15:guide>
        <p15:guide id="8" orient="horz" pos="648">
          <p15:clr>
            <a:srgbClr val="FBAE40"/>
          </p15:clr>
        </p15:guide>
        <p15:guide id="9" orient="horz" pos="3888">
          <p15:clr>
            <a:srgbClr val="FBAE40"/>
          </p15:clr>
        </p15:guide>
        <p15:guide id="10" orient="horz" pos="1752">
          <p15:clr>
            <a:srgbClr val="FBAE40"/>
          </p15:clr>
        </p15:guide>
        <p15:guide id="11" orient="horz" pos="2712">
          <p15:clr>
            <a:srgbClr val="FBAE40"/>
          </p15:clr>
        </p15:guide>
        <p15:guide id="12" orient="horz" pos="2784">
          <p15:clr>
            <a:srgbClr val="FBAE40"/>
          </p15:clr>
        </p15:guide>
        <p15:guide id="14" orient="horz" pos="4224">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 Columns w/ icons (Dark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E6F6BC3-8DCD-DC42-9A6F-F00456312432}"/>
              </a:ext>
            </a:extLst>
          </p:cNvPr>
          <p:cNvSpPr/>
          <p:nvPr userDrawn="1"/>
        </p:nvSpPr>
        <p:spPr>
          <a:xfrm>
            <a:off x="1978933" y="1497558"/>
            <a:ext cx="2638840" cy="3695383"/>
          </a:xfrm>
          <a:prstGeom prst="rect">
            <a:avLst/>
          </a:prstGeom>
          <a:solidFill>
            <a:schemeClr val="tx2">
              <a:lumMod val="20000"/>
              <a:lumOff val="80000"/>
              <a:alpha val="7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29" name="Straight Connector 28">
            <a:extLst>
              <a:ext uri="{FF2B5EF4-FFF2-40B4-BE49-F238E27FC236}">
                <a16:creationId xmlns:a16="http://schemas.microsoft.com/office/drawing/2014/main" id="{50CE64D7-553E-A347-BF9D-990DEE2BCF41}"/>
              </a:ext>
            </a:extLst>
          </p:cNvPr>
          <p:cNvCxnSpPr/>
          <p:nvPr userDrawn="1"/>
        </p:nvCxnSpPr>
        <p:spPr>
          <a:xfrm>
            <a:off x="3298192" y="3698246"/>
            <a:ext cx="0" cy="248195"/>
          </a:xfrm>
          <a:prstGeom prst="line">
            <a:avLst/>
          </a:prstGeom>
          <a:ln w="44450">
            <a:solidFill>
              <a:srgbClr val="C8C8C8"/>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BE59F21-E382-3743-8CD3-05F9897F4987}"/>
              </a:ext>
            </a:extLst>
          </p:cNvPr>
          <p:cNvCxnSpPr>
            <a:cxnSpLocks/>
          </p:cNvCxnSpPr>
          <p:nvPr userDrawn="1"/>
        </p:nvCxnSpPr>
        <p:spPr>
          <a:xfrm>
            <a:off x="2368189" y="3946441"/>
            <a:ext cx="1860329" cy="0"/>
          </a:xfrm>
          <a:prstGeom prst="line">
            <a:avLst/>
          </a:prstGeom>
          <a:ln w="44450" cap="rnd">
            <a:solidFill>
              <a:srgbClr val="C8C8C8"/>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380EA38F-9E16-744A-8B06-EFD4E8F2D16F}"/>
              </a:ext>
            </a:extLst>
          </p:cNvPr>
          <p:cNvSpPr/>
          <p:nvPr userDrawn="1"/>
        </p:nvSpPr>
        <p:spPr>
          <a:xfrm>
            <a:off x="4753538" y="1497558"/>
            <a:ext cx="2638840" cy="3695383"/>
          </a:xfrm>
          <a:prstGeom prst="rect">
            <a:avLst/>
          </a:prstGeom>
          <a:solidFill>
            <a:schemeClr val="tx2">
              <a:lumMod val="20000"/>
              <a:lumOff val="80000"/>
              <a:alpha val="7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C76EA18B-18FB-AE4F-9382-286B4311D2FE}"/>
              </a:ext>
            </a:extLst>
          </p:cNvPr>
          <p:cNvCxnSpPr>
            <a:cxnSpLocks/>
          </p:cNvCxnSpPr>
          <p:nvPr userDrawn="1"/>
        </p:nvCxnSpPr>
        <p:spPr>
          <a:xfrm>
            <a:off x="5142794" y="3946441"/>
            <a:ext cx="1860329" cy="0"/>
          </a:xfrm>
          <a:prstGeom prst="line">
            <a:avLst/>
          </a:prstGeom>
          <a:ln w="44450" cap="rnd">
            <a:solidFill>
              <a:srgbClr val="C8C8C8"/>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91B44169-B61C-BB4D-90CD-0A42012245B1}"/>
              </a:ext>
            </a:extLst>
          </p:cNvPr>
          <p:cNvSpPr/>
          <p:nvPr userDrawn="1"/>
        </p:nvSpPr>
        <p:spPr>
          <a:xfrm>
            <a:off x="7525757" y="1497558"/>
            <a:ext cx="2638840" cy="3695383"/>
          </a:xfrm>
          <a:prstGeom prst="rect">
            <a:avLst/>
          </a:prstGeom>
          <a:solidFill>
            <a:schemeClr val="tx2">
              <a:lumMod val="20000"/>
              <a:lumOff val="80000"/>
              <a:alpha val="7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7" name="Straight Connector 16">
            <a:extLst>
              <a:ext uri="{FF2B5EF4-FFF2-40B4-BE49-F238E27FC236}">
                <a16:creationId xmlns:a16="http://schemas.microsoft.com/office/drawing/2014/main" id="{F7792A3D-7A48-484F-9FD8-5891CD965BA2}"/>
              </a:ext>
            </a:extLst>
          </p:cNvPr>
          <p:cNvCxnSpPr>
            <a:cxnSpLocks/>
          </p:cNvCxnSpPr>
          <p:nvPr userDrawn="1"/>
        </p:nvCxnSpPr>
        <p:spPr>
          <a:xfrm>
            <a:off x="7915013" y="3946441"/>
            <a:ext cx="1860329" cy="0"/>
          </a:xfrm>
          <a:prstGeom prst="line">
            <a:avLst/>
          </a:prstGeom>
          <a:ln w="44450" cap="rnd">
            <a:solidFill>
              <a:srgbClr val="C8C8C8"/>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E6704091-F1CC-324B-964E-406BF87F70ED}"/>
              </a:ext>
            </a:extLst>
          </p:cNvPr>
          <p:cNvSpPr>
            <a:spLocks noChangeAspect="1"/>
          </p:cNvSpPr>
          <p:nvPr userDrawn="1"/>
        </p:nvSpPr>
        <p:spPr>
          <a:xfrm>
            <a:off x="5121997" y="1796323"/>
            <a:ext cx="1901923" cy="1901923"/>
          </a:xfrm>
          <a:prstGeom prst="ellipse">
            <a:avLst/>
          </a:prstGeom>
          <a:solidFill>
            <a:srgbClr val="0B2341"/>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23" name="Oval 22">
            <a:extLst>
              <a:ext uri="{FF2B5EF4-FFF2-40B4-BE49-F238E27FC236}">
                <a16:creationId xmlns:a16="http://schemas.microsoft.com/office/drawing/2014/main" id="{E6FC4102-7C30-6C4A-A003-572E35494090}"/>
              </a:ext>
            </a:extLst>
          </p:cNvPr>
          <p:cNvSpPr>
            <a:spLocks noChangeAspect="1"/>
          </p:cNvSpPr>
          <p:nvPr/>
        </p:nvSpPr>
        <p:spPr>
          <a:xfrm>
            <a:off x="2347231" y="1799120"/>
            <a:ext cx="1901923" cy="1901923"/>
          </a:xfrm>
          <a:prstGeom prst="ellipse">
            <a:avLst/>
          </a:prstGeom>
          <a:solidFill>
            <a:srgbClr val="0B2341"/>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24" name="Oval 23">
            <a:extLst>
              <a:ext uri="{FF2B5EF4-FFF2-40B4-BE49-F238E27FC236}">
                <a16:creationId xmlns:a16="http://schemas.microsoft.com/office/drawing/2014/main" id="{1C4CB017-60FC-5142-83B0-57F68278BFBF}"/>
              </a:ext>
            </a:extLst>
          </p:cNvPr>
          <p:cNvSpPr>
            <a:spLocks noChangeAspect="1"/>
          </p:cNvSpPr>
          <p:nvPr/>
        </p:nvSpPr>
        <p:spPr>
          <a:xfrm>
            <a:off x="2520952" y="1972841"/>
            <a:ext cx="1554480" cy="1554480"/>
          </a:xfrm>
          <a:prstGeom prst="ellipse">
            <a:avLst/>
          </a:prstGeom>
          <a:solidFill>
            <a:schemeClr val="bg1"/>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27" name="Oval 26">
            <a:extLst>
              <a:ext uri="{FF2B5EF4-FFF2-40B4-BE49-F238E27FC236}">
                <a16:creationId xmlns:a16="http://schemas.microsoft.com/office/drawing/2014/main" id="{2407EE9A-02BF-6043-8A49-66DF664707E7}"/>
              </a:ext>
            </a:extLst>
          </p:cNvPr>
          <p:cNvSpPr>
            <a:spLocks noChangeAspect="1"/>
          </p:cNvSpPr>
          <p:nvPr userDrawn="1"/>
        </p:nvSpPr>
        <p:spPr>
          <a:xfrm>
            <a:off x="7894213" y="1796323"/>
            <a:ext cx="1901923" cy="1901923"/>
          </a:xfrm>
          <a:prstGeom prst="ellipse">
            <a:avLst/>
          </a:prstGeom>
          <a:solidFill>
            <a:srgbClr val="0B2341"/>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30" name="Oval 29">
            <a:extLst>
              <a:ext uri="{FF2B5EF4-FFF2-40B4-BE49-F238E27FC236}">
                <a16:creationId xmlns:a16="http://schemas.microsoft.com/office/drawing/2014/main" id="{D12028D0-06C4-A042-9237-3AE2D20BAD51}"/>
              </a:ext>
            </a:extLst>
          </p:cNvPr>
          <p:cNvSpPr>
            <a:spLocks noChangeAspect="1"/>
          </p:cNvSpPr>
          <p:nvPr/>
        </p:nvSpPr>
        <p:spPr>
          <a:xfrm>
            <a:off x="8067934" y="1970044"/>
            <a:ext cx="1554480" cy="1554480"/>
          </a:xfrm>
          <a:prstGeom prst="ellipse">
            <a:avLst/>
          </a:prstGeom>
          <a:solidFill>
            <a:schemeClr val="bg1"/>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33" name="Text Placeholder 24">
            <a:extLst>
              <a:ext uri="{FF2B5EF4-FFF2-40B4-BE49-F238E27FC236}">
                <a16:creationId xmlns:a16="http://schemas.microsoft.com/office/drawing/2014/main" id="{700C541E-16A7-7948-A657-916C3FDE8A2D}"/>
              </a:ext>
            </a:extLst>
          </p:cNvPr>
          <p:cNvSpPr>
            <a:spLocks noGrp="1"/>
          </p:cNvSpPr>
          <p:nvPr userDrawn="1">
            <p:ph type="body" sz="quarter" idx="16" hasCustomPrompt="1"/>
          </p:nvPr>
        </p:nvSpPr>
        <p:spPr>
          <a:xfrm>
            <a:off x="2112150" y="4188495"/>
            <a:ext cx="2372083" cy="724969"/>
          </a:xfrm>
        </p:spPr>
        <p:txBody>
          <a:bodyPr>
            <a:noAutofit/>
          </a:bodyPr>
          <a:lstStyle>
            <a:lvl1pPr marL="0" indent="0" algn="ctr">
              <a:buNone/>
              <a:defRPr sz="1600" cap="all" baseline="0">
                <a:solidFill>
                  <a:srgbClr val="63656A"/>
                </a:solidFill>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Content – AVENIR NEXT LT PRO, REG,    16 </a:t>
            </a:r>
            <a:r>
              <a:rPr lang="en-US" dirty="0" err="1"/>
              <a:t>pt</a:t>
            </a:r>
            <a:r>
              <a:rPr lang="en-US" dirty="0"/>
              <a:t>, GRAY, CAPS</a:t>
            </a:r>
          </a:p>
        </p:txBody>
      </p:sp>
      <p:sp>
        <p:nvSpPr>
          <p:cNvPr id="34" name="Text Placeholder 24">
            <a:extLst>
              <a:ext uri="{FF2B5EF4-FFF2-40B4-BE49-F238E27FC236}">
                <a16:creationId xmlns:a16="http://schemas.microsoft.com/office/drawing/2014/main" id="{C6632954-4CD9-AC4E-873D-4EB8E3074714}"/>
              </a:ext>
            </a:extLst>
          </p:cNvPr>
          <p:cNvSpPr>
            <a:spLocks noGrp="1"/>
          </p:cNvSpPr>
          <p:nvPr userDrawn="1">
            <p:ph type="body" sz="quarter" idx="17" hasCustomPrompt="1"/>
          </p:nvPr>
        </p:nvSpPr>
        <p:spPr>
          <a:xfrm>
            <a:off x="4909958" y="4188495"/>
            <a:ext cx="2372083" cy="724969"/>
          </a:xfrm>
        </p:spPr>
        <p:txBody>
          <a:bodyPr>
            <a:noAutofit/>
          </a:bodyPr>
          <a:lstStyle>
            <a:lvl1pPr marL="0" indent="0" algn="ctr">
              <a:buNone/>
              <a:defRPr sz="1600" cap="all" baseline="0">
                <a:solidFill>
                  <a:srgbClr val="63656A"/>
                </a:solidFill>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Content – AVENIR NEXT LT PRO, REG,    16 </a:t>
            </a:r>
            <a:r>
              <a:rPr lang="en-US" dirty="0" err="1"/>
              <a:t>pt</a:t>
            </a:r>
            <a:r>
              <a:rPr lang="en-US" dirty="0"/>
              <a:t>, GRAY, CAPS</a:t>
            </a:r>
          </a:p>
        </p:txBody>
      </p:sp>
      <p:sp>
        <p:nvSpPr>
          <p:cNvPr id="39" name="Text Placeholder 24">
            <a:extLst>
              <a:ext uri="{FF2B5EF4-FFF2-40B4-BE49-F238E27FC236}">
                <a16:creationId xmlns:a16="http://schemas.microsoft.com/office/drawing/2014/main" id="{47FCF07A-3FC5-C64E-BBD7-7A1019EE2490}"/>
              </a:ext>
            </a:extLst>
          </p:cNvPr>
          <p:cNvSpPr>
            <a:spLocks noGrp="1"/>
          </p:cNvSpPr>
          <p:nvPr userDrawn="1">
            <p:ph type="body" sz="quarter" idx="18" hasCustomPrompt="1"/>
          </p:nvPr>
        </p:nvSpPr>
        <p:spPr>
          <a:xfrm>
            <a:off x="7676245" y="4188495"/>
            <a:ext cx="2372083" cy="724969"/>
          </a:xfrm>
        </p:spPr>
        <p:txBody>
          <a:bodyPr>
            <a:noAutofit/>
          </a:bodyPr>
          <a:lstStyle>
            <a:lvl1pPr marL="0" indent="0" algn="ctr">
              <a:buNone/>
              <a:defRPr sz="1600" cap="all" baseline="0">
                <a:solidFill>
                  <a:srgbClr val="63656A"/>
                </a:solidFill>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Content – AVENIR NEXT LT PRO, REG,    16 </a:t>
            </a:r>
            <a:r>
              <a:rPr lang="en-US" dirty="0" err="1"/>
              <a:t>pt</a:t>
            </a:r>
            <a:r>
              <a:rPr lang="en-US" dirty="0"/>
              <a:t>, GRAY, CAPS</a:t>
            </a:r>
          </a:p>
        </p:txBody>
      </p:sp>
      <p:sp>
        <p:nvSpPr>
          <p:cNvPr id="32" name="Oval 31">
            <a:extLst>
              <a:ext uri="{FF2B5EF4-FFF2-40B4-BE49-F238E27FC236}">
                <a16:creationId xmlns:a16="http://schemas.microsoft.com/office/drawing/2014/main" id="{9F0C2A2F-44BD-FF40-8445-274D308A0861}"/>
              </a:ext>
            </a:extLst>
          </p:cNvPr>
          <p:cNvSpPr>
            <a:spLocks noChangeAspect="1"/>
          </p:cNvSpPr>
          <p:nvPr userDrawn="1"/>
        </p:nvSpPr>
        <p:spPr>
          <a:xfrm>
            <a:off x="5295718" y="1970044"/>
            <a:ext cx="1554480" cy="1554480"/>
          </a:xfrm>
          <a:prstGeom prst="ellipse">
            <a:avLst/>
          </a:prstGeom>
          <a:solidFill>
            <a:schemeClr val="bg1"/>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35" name="Picture Placeholder 7">
            <a:extLst>
              <a:ext uri="{FF2B5EF4-FFF2-40B4-BE49-F238E27FC236}">
                <a16:creationId xmlns:a16="http://schemas.microsoft.com/office/drawing/2014/main" id="{9F87CD6C-63F4-C84A-8065-26C3EF5C174D}"/>
              </a:ext>
            </a:extLst>
          </p:cNvPr>
          <p:cNvSpPr>
            <a:spLocks noGrp="1"/>
          </p:cNvSpPr>
          <p:nvPr>
            <p:ph type="pic" sz="quarter" idx="20" hasCustomPrompt="1"/>
          </p:nvPr>
        </p:nvSpPr>
        <p:spPr>
          <a:xfrm>
            <a:off x="2520952" y="1972841"/>
            <a:ext cx="1554480" cy="1554481"/>
          </a:xfrm>
          <a:prstGeom prst="ellipse">
            <a:avLst/>
          </a:prstGeom>
          <a:solidFill>
            <a:srgbClr val="0C2340"/>
          </a:solidFill>
        </p:spPr>
        <p:txBody>
          <a:bodyPr anchor="ctr">
            <a:normAutofit/>
          </a:bodyPr>
          <a:lstStyle>
            <a:lvl1pPr marL="0" indent="0" algn="ctr">
              <a:buNone/>
              <a:defRPr sz="1600">
                <a:solidFill>
                  <a:srgbClr val="FFFFFF"/>
                </a:solidFill>
              </a:defRPr>
            </a:lvl1pPr>
          </a:lstStyle>
          <a:p>
            <a:r>
              <a:rPr lang="en-US" dirty="0"/>
              <a:t>Insert Photo or Icon Here</a:t>
            </a:r>
          </a:p>
        </p:txBody>
      </p:sp>
      <p:sp>
        <p:nvSpPr>
          <p:cNvPr id="36" name="Picture Placeholder 7">
            <a:extLst>
              <a:ext uri="{FF2B5EF4-FFF2-40B4-BE49-F238E27FC236}">
                <a16:creationId xmlns:a16="http://schemas.microsoft.com/office/drawing/2014/main" id="{0D504FA1-522A-7F4F-87EB-C4D1DE46E621}"/>
              </a:ext>
            </a:extLst>
          </p:cNvPr>
          <p:cNvSpPr>
            <a:spLocks noGrp="1"/>
          </p:cNvSpPr>
          <p:nvPr>
            <p:ph type="pic" sz="quarter" idx="21" hasCustomPrompt="1"/>
          </p:nvPr>
        </p:nvSpPr>
        <p:spPr>
          <a:xfrm>
            <a:off x="5295718" y="1970044"/>
            <a:ext cx="1554480" cy="1554481"/>
          </a:xfrm>
          <a:prstGeom prst="ellipse">
            <a:avLst/>
          </a:prstGeom>
          <a:solidFill>
            <a:srgbClr val="0C2340"/>
          </a:solidFill>
        </p:spPr>
        <p:txBody>
          <a:bodyPr anchor="ctr">
            <a:normAutofit/>
          </a:bodyPr>
          <a:lstStyle>
            <a:lvl1pPr marL="0" indent="0" algn="ctr">
              <a:buNone/>
              <a:defRPr sz="1600">
                <a:solidFill>
                  <a:srgbClr val="FFFFFF"/>
                </a:solidFill>
              </a:defRPr>
            </a:lvl1pPr>
          </a:lstStyle>
          <a:p>
            <a:r>
              <a:rPr lang="en-US" dirty="0"/>
              <a:t>Insert Photo or Icon Here</a:t>
            </a:r>
          </a:p>
        </p:txBody>
      </p:sp>
      <p:sp>
        <p:nvSpPr>
          <p:cNvPr id="37" name="Picture Placeholder 7">
            <a:extLst>
              <a:ext uri="{FF2B5EF4-FFF2-40B4-BE49-F238E27FC236}">
                <a16:creationId xmlns:a16="http://schemas.microsoft.com/office/drawing/2014/main" id="{B6C0E8E8-FD78-B148-9097-AC22A7BE5F7E}"/>
              </a:ext>
            </a:extLst>
          </p:cNvPr>
          <p:cNvSpPr>
            <a:spLocks noGrp="1"/>
          </p:cNvSpPr>
          <p:nvPr>
            <p:ph type="pic" sz="quarter" idx="22" hasCustomPrompt="1"/>
          </p:nvPr>
        </p:nvSpPr>
        <p:spPr>
          <a:xfrm>
            <a:off x="8067934" y="1970044"/>
            <a:ext cx="1554480" cy="1554481"/>
          </a:xfrm>
          <a:prstGeom prst="ellipse">
            <a:avLst/>
          </a:prstGeom>
          <a:solidFill>
            <a:srgbClr val="0C2340"/>
          </a:solidFill>
        </p:spPr>
        <p:txBody>
          <a:bodyPr anchor="ctr">
            <a:normAutofit/>
          </a:bodyPr>
          <a:lstStyle>
            <a:lvl1pPr marL="0" indent="0" algn="ctr">
              <a:buNone/>
              <a:defRPr sz="1600">
                <a:solidFill>
                  <a:srgbClr val="FFFFFF"/>
                </a:solidFill>
              </a:defRPr>
            </a:lvl1pPr>
          </a:lstStyle>
          <a:p>
            <a:r>
              <a:rPr lang="en-US" dirty="0"/>
              <a:t>Insert Photo or Icon Here</a:t>
            </a:r>
          </a:p>
        </p:txBody>
      </p:sp>
      <p:cxnSp>
        <p:nvCxnSpPr>
          <p:cNvPr id="8" name="Straight Connector 7">
            <a:extLst>
              <a:ext uri="{FF2B5EF4-FFF2-40B4-BE49-F238E27FC236}">
                <a16:creationId xmlns:a16="http://schemas.microsoft.com/office/drawing/2014/main" id="{F833174B-0E31-7648-819C-BB44E7BEEA82}"/>
              </a:ext>
            </a:extLst>
          </p:cNvPr>
          <p:cNvCxnSpPr/>
          <p:nvPr userDrawn="1"/>
        </p:nvCxnSpPr>
        <p:spPr>
          <a:xfrm>
            <a:off x="8839200" y="3698246"/>
            <a:ext cx="0" cy="248195"/>
          </a:xfrm>
          <a:prstGeom prst="line">
            <a:avLst/>
          </a:prstGeom>
          <a:ln w="44450">
            <a:solidFill>
              <a:srgbClr val="C8C8C8"/>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E0E21-18AF-A748-AC8A-27B7834B7B49}"/>
              </a:ext>
            </a:extLst>
          </p:cNvPr>
          <p:cNvCxnSpPr/>
          <p:nvPr userDrawn="1"/>
        </p:nvCxnSpPr>
        <p:spPr>
          <a:xfrm>
            <a:off x="6072958" y="3698246"/>
            <a:ext cx="0" cy="248195"/>
          </a:xfrm>
          <a:prstGeom prst="line">
            <a:avLst/>
          </a:prstGeom>
          <a:ln w="44450">
            <a:solidFill>
              <a:srgbClr val="C8C8C8"/>
            </a:solidFill>
          </a:ln>
        </p:spPr>
        <p:style>
          <a:lnRef idx="1">
            <a:schemeClr val="accent1"/>
          </a:lnRef>
          <a:fillRef idx="0">
            <a:schemeClr val="accent1"/>
          </a:fillRef>
          <a:effectRef idx="0">
            <a:schemeClr val="accent1"/>
          </a:effectRef>
          <a:fontRef idx="minor">
            <a:schemeClr val="tx1"/>
          </a:fontRef>
        </p:style>
      </p:cxnSp>
      <p:sp>
        <p:nvSpPr>
          <p:cNvPr id="31" name="Slide Number Placeholder 5">
            <a:extLst>
              <a:ext uri="{FF2B5EF4-FFF2-40B4-BE49-F238E27FC236}">
                <a16:creationId xmlns:a16="http://schemas.microsoft.com/office/drawing/2014/main" id="{D05F5668-9431-7542-A05F-9999F7E29047}"/>
              </a:ext>
            </a:extLst>
          </p:cNvPr>
          <p:cNvSpPr>
            <a:spLocks noGrp="1"/>
          </p:cNvSpPr>
          <p:nvPr>
            <p:ph type="sldNum" sz="quarter" idx="4"/>
          </p:nvPr>
        </p:nvSpPr>
        <p:spPr>
          <a:xfrm>
            <a:off x="364109" y="6470661"/>
            <a:ext cx="318761" cy="365125"/>
          </a:xfrm>
          <a:prstGeom prst="rect">
            <a:avLst/>
          </a:prstGeom>
        </p:spPr>
        <p:txBody>
          <a:bodyPr vert="horz" lIns="91440" tIns="45720" rIns="91440" bIns="45720" rtlCol="0" anchor="ctr"/>
          <a:lstStyle>
            <a:lvl1pPr algn="r">
              <a:defRPr sz="800" b="0" i="0">
                <a:solidFill>
                  <a:srgbClr val="FFFFFF"/>
                </a:solidFill>
                <a:latin typeface="Avenir Next LT Pro" panose="020B0504020202020204" pitchFamily="34" charset="77"/>
                <a:ea typeface="Avenir Next LT Pro" panose="020B0504020202020204" pitchFamily="34" charset="77"/>
                <a:cs typeface="Arial" charset="0"/>
              </a:defRPr>
            </a:lvl1pPr>
          </a:lstStyle>
          <a:p>
            <a:fld id="{9564885F-477D-A14D-B2C1-5ECAF755F313}" type="slidenum">
              <a:rPr lang="en-US" smtClean="0"/>
              <a:pPr/>
              <a:t>‹#›</a:t>
            </a:fld>
            <a:endParaRPr lang="en-US" spc="400" dirty="0"/>
          </a:p>
        </p:txBody>
      </p:sp>
      <p:sp>
        <p:nvSpPr>
          <p:cNvPr id="38" name="Footer Placeholder 4">
            <a:extLst>
              <a:ext uri="{FF2B5EF4-FFF2-40B4-BE49-F238E27FC236}">
                <a16:creationId xmlns:a16="http://schemas.microsoft.com/office/drawing/2014/main" id="{DAB19935-33C1-AA45-8BB5-FC2BE9106AE6}"/>
              </a:ext>
            </a:extLst>
          </p:cNvPr>
          <p:cNvSpPr>
            <a:spLocks noGrp="1"/>
          </p:cNvSpPr>
          <p:nvPr>
            <p:ph type="ftr" sz="quarter" idx="3"/>
          </p:nvPr>
        </p:nvSpPr>
        <p:spPr>
          <a:xfrm>
            <a:off x="753446" y="6459579"/>
            <a:ext cx="7617506" cy="385538"/>
          </a:xfrm>
          <a:prstGeom prst="rect">
            <a:avLst/>
          </a:prstGeom>
        </p:spPr>
        <p:txBody>
          <a:bodyPr vert="horz" lIns="91440" tIns="45720" rIns="91440" bIns="45720" rtlCol="0" anchor="ctr"/>
          <a:lstStyle>
            <a:lvl1pPr algn="l">
              <a:defRPr sz="900" b="0" i="0" cap="all" baseline="0">
                <a:solidFill>
                  <a:srgbClr val="FFFFFF"/>
                </a:solidFill>
                <a:latin typeface="Avenir Next LT Pro" panose="020B0504020202020204" pitchFamily="34" charset="77"/>
                <a:ea typeface="Avenir Next LT Pro" panose="020B0504020202020204" pitchFamily="34" charset="77"/>
                <a:cs typeface="Arial" charset="0"/>
              </a:defRPr>
            </a:lvl1pPr>
          </a:lstStyle>
          <a:p>
            <a:endParaRPr lang="en-US" dirty="0"/>
          </a:p>
        </p:txBody>
      </p:sp>
      <p:sp>
        <p:nvSpPr>
          <p:cNvPr id="3" name="Title 2">
            <a:extLst>
              <a:ext uri="{FF2B5EF4-FFF2-40B4-BE49-F238E27FC236}">
                <a16:creationId xmlns:a16="http://schemas.microsoft.com/office/drawing/2014/main" id="{8F6BD397-0E40-E919-0BBC-B4AB622EBF86}"/>
              </a:ext>
            </a:extLst>
          </p:cNvPr>
          <p:cNvSpPr>
            <a:spLocks noGrp="1"/>
          </p:cNvSpPr>
          <p:nvPr>
            <p:ph type="title" hasCustomPrompt="1"/>
          </p:nvPr>
        </p:nvSpPr>
        <p:spPr/>
        <p:txBody>
          <a:bodyPr/>
          <a:lstStyle/>
          <a:p>
            <a:r>
              <a:rPr lang="en-US" dirty="0"/>
              <a:t>TITLE — avenir NEXT LT PRO, DEMI, 28 PT, DARK BLUE, caps</a:t>
            </a:r>
          </a:p>
        </p:txBody>
      </p:sp>
    </p:spTree>
    <p:extLst>
      <p:ext uri="{BB962C8B-B14F-4D97-AF65-F5344CB8AC3E}">
        <p14:creationId xmlns:p14="http://schemas.microsoft.com/office/powerpoint/2010/main" val="3594713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1248">
          <p15:clr>
            <a:srgbClr val="FBAE40"/>
          </p15:clr>
        </p15:guide>
        <p15:guide id="3" pos="216">
          <p15:clr>
            <a:srgbClr val="FBAE40"/>
          </p15:clr>
        </p15:guide>
        <p15:guide id="4" pos="7464">
          <p15:clr>
            <a:srgbClr val="FBAE40"/>
          </p15:clr>
        </p15:guide>
        <p15:guide id="6" pos="6408">
          <p15:clr>
            <a:srgbClr val="FBAE40"/>
          </p15:clr>
        </p15:guide>
        <p15:guide id="7" pos="816" userDrawn="1">
          <p15:clr>
            <a:srgbClr val="FBAE40"/>
          </p15:clr>
        </p15:guide>
        <p15:guide id="8" pos="6936">
          <p15:clr>
            <a:srgbClr val="FBAE40"/>
          </p15:clr>
        </p15:guide>
        <p15:guide id="9" orient="horz" pos="408">
          <p15:clr>
            <a:srgbClr val="FBAE40"/>
          </p15:clr>
        </p15:guide>
        <p15:guide id="10" orient="horz" pos="840">
          <p15:clr>
            <a:srgbClr val="FBAE40"/>
          </p15:clr>
        </p15:guide>
        <p15:guide id="11" orient="horz" pos="3168">
          <p15:clr>
            <a:srgbClr val="FBAE40"/>
          </p15:clr>
        </p15:guide>
        <p15:guide id="12" orient="horz" pos="4224">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 Columns w/ icons (Oran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E6F6BC3-8DCD-DC42-9A6F-F00456312432}"/>
              </a:ext>
            </a:extLst>
          </p:cNvPr>
          <p:cNvSpPr/>
          <p:nvPr userDrawn="1"/>
        </p:nvSpPr>
        <p:spPr>
          <a:xfrm>
            <a:off x="1978933" y="1497558"/>
            <a:ext cx="2638840" cy="3695383"/>
          </a:xfrm>
          <a:prstGeom prst="rect">
            <a:avLst/>
          </a:prstGeom>
          <a:solidFill>
            <a:schemeClr val="tx2">
              <a:lumMod val="20000"/>
              <a:lumOff val="80000"/>
              <a:alpha val="7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29" name="Straight Connector 28">
            <a:extLst>
              <a:ext uri="{FF2B5EF4-FFF2-40B4-BE49-F238E27FC236}">
                <a16:creationId xmlns:a16="http://schemas.microsoft.com/office/drawing/2014/main" id="{50CE64D7-553E-A347-BF9D-990DEE2BCF41}"/>
              </a:ext>
            </a:extLst>
          </p:cNvPr>
          <p:cNvCxnSpPr/>
          <p:nvPr userDrawn="1"/>
        </p:nvCxnSpPr>
        <p:spPr>
          <a:xfrm>
            <a:off x="3298192" y="3698246"/>
            <a:ext cx="0" cy="248195"/>
          </a:xfrm>
          <a:prstGeom prst="line">
            <a:avLst/>
          </a:prstGeom>
          <a:ln w="44450">
            <a:solidFill>
              <a:srgbClr val="C8C8C8"/>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BE59F21-E382-3743-8CD3-05F9897F4987}"/>
              </a:ext>
            </a:extLst>
          </p:cNvPr>
          <p:cNvCxnSpPr>
            <a:cxnSpLocks/>
          </p:cNvCxnSpPr>
          <p:nvPr userDrawn="1"/>
        </p:nvCxnSpPr>
        <p:spPr>
          <a:xfrm>
            <a:off x="2368189" y="3946441"/>
            <a:ext cx="1860329" cy="0"/>
          </a:xfrm>
          <a:prstGeom prst="line">
            <a:avLst/>
          </a:prstGeom>
          <a:ln w="44450" cap="rnd">
            <a:solidFill>
              <a:srgbClr val="C8C8C8"/>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380EA38F-9E16-744A-8B06-EFD4E8F2D16F}"/>
              </a:ext>
            </a:extLst>
          </p:cNvPr>
          <p:cNvSpPr/>
          <p:nvPr userDrawn="1"/>
        </p:nvSpPr>
        <p:spPr>
          <a:xfrm>
            <a:off x="4753538" y="1497558"/>
            <a:ext cx="2638840" cy="3695383"/>
          </a:xfrm>
          <a:prstGeom prst="rect">
            <a:avLst/>
          </a:prstGeom>
          <a:solidFill>
            <a:schemeClr val="tx2">
              <a:lumMod val="20000"/>
              <a:lumOff val="80000"/>
              <a:alpha val="7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C76EA18B-18FB-AE4F-9382-286B4311D2FE}"/>
              </a:ext>
            </a:extLst>
          </p:cNvPr>
          <p:cNvCxnSpPr>
            <a:cxnSpLocks/>
          </p:cNvCxnSpPr>
          <p:nvPr userDrawn="1"/>
        </p:nvCxnSpPr>
        <p:spPr>
          <a:xfrm>
            <a:off x="5142794" y="3946441"/>
            <a:ext cx="1860329" cy="0"/>
          </a:xfrm>
          <a:prstGeom prst="line">
            <a:avLst/>
          </a:prstGeom>
          <a:ln w="44450" cap="rnd">
            <a:solidFill>
              <a:srgbClr val="C8C8C8"/>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91B44169-B61C-BB4D-90CD-0A42012245B1}"/>
              </a:ext>
            </a:extLst>
          </p:cNvPr>
          <p:cNvSpPr/>
          <p:nvPr userDrawn="1"/>
        </p:nvSpPr>
        <p:spPr>
          <a:xfrm>
            <a:off x="7525757" y="1497558"/>
            <a:ext cx="2638840" cy="3695383"/>
          </a:xfrm>
          <a:prstGeom prst="rect">
            <a:avLst/>
          </a:prstGeom>
          <a:solidFill>
            <a:schemeClr val="tx2">
              <a:lumMod val="20000"/>
              <a:lumOff val="80000"/>
              <a:alpha val="7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7" name="Straight Connector 16">
            <a:extLst>
              <a:ext uri="{FF2B5EF4-FFF2-40B4-BE49-F238E27FC236}">
                <a16:creationId xmlns:a16="http://schemas.microsoft.com/office/drawing/2014/main" id="{F7792A3D-7A48-484F-9FD8-5891CD965BA2}"/>
              </a:ext>
            </a:extLst>
          </p:cNvPr>
          <p:cNvCxnSpPr>
            <a:cxnSpLocks/>
          </p:cNvCxnSpPr>
          <p:nvPr userDrawn="1"/>
        </p:nvCxnSpPr>
        <p:spPr>
          <a:xfrm>
            <a:off x="7915013" y="3946441"/>
            <a:ext cx="1860329" cy="0"/>
          </a:xfrm>
          <a:prstGeom prst="line">
            <a:avLst/>
          </a:prstGeom>
          <a:ln w="44450" cap="rnd">
            <a:solidFill>
              <a:srgbClr val="C8C8C8"/>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E6704091-F1CC-324B-964E-406BF87F70ED}"/>
              </a:ext>
            </a:extLst>
          </p:cNvPr>
          <p:cNvSpPr>
            <a:spLocks noChangeAspect="1"/>
          </p:cNvSpPr>
          <p:nvPr userDrawn="1"/>
        </p:nvSpPr>
        <p:spPr>
          <a:xfrm>
            <a:off x="5121997" y="1796323"/>
            <a:ext cx="1901923" cy="1901923"/>
          </a:xfrm>
          <a:prstGeom prst="ellipse">
            <a:avLst/>
          </a:prstGeom>
          <a:solidFill>
            <a:srgbClr val="E86100"/>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23" name="Oval 22">
            <a:extLst>
              <a:ext uri="{FF2B5EF4-FFF2-40B4-BE49-F238E27FC236}">
                <a16:creationId xmlns:a16="http://schemas.microsoft.com/office/drawing/2014/main" id="{E6FC4102-7C30-6C4A-A003-572E35494090}"/>
              </a:ext>
            </a:extLst>
          </p:cNvPr>
          <p:cNvSpPr>
            <a:spLocks noChangeAspect="1"/>
          </p:cNvSpPr>
          <p:nvPr/>
        </p:nvSpPr>
        <p:spPr>
          <a:xfrm>
            <a:off x="2347231" y="1799120"/>
            <a:ext cx="1901923" cy="1901923"/>
          </a:xfrm>
          <a:prstGeom prst="ellipse">
            <a:avLst/>
          </a:prstGeom>
          <a:solidFill>
            <a:srgbClr val="E86100"/>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24" name="Oval 23">
            <a:extLst>
              <a:ext uri="{FF2B5EF4-FFF2-40B4-BE49-F238E27FC236}">
                <a16:creationId xmlns:a16="http://schemas.microsoft.com/office/drawing/2014/main" id="{1C4CB017-60FC-5142-83B0-57F68278BFBF}"/>
              </a:ext>
            </a:extLst>
          </p:cNvPr>
          <p:cNvSpPr>
            <a:spLocks noChangeAspect="1"/>
          </p:cNvSpPr>
          <p:nvPr/>
        </p:nvSpPr>
        <p:spPr>
          <a:xfrm>
            <a:off x="2520952" y="1972841"/>
            <a:ext cx="1554480" cy="1554480"/>
          </a:xfrm>
          <a:prstGeom prst="ellipse">
            <a:avLst/>
          </a:prstGeom>
          <a:solidFill>
            <a:schemeClr val="accent2"/>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27" name="Oval 26">
            <a:extLst>
              <a:ext uri="{FF2B5EF4-FFF2-40B4-BE49-F238E27FC236}">
                <a16:creationId xmlns:a16="http://schemas.microsoft.com/office/drawing/2014/main" id="{2407EE9A-02BF-6043-8A49-66DF664707E7}"/>
              </a:ext>
            </a:extLst>
          </p:cNvPr>
          <p:cNvSpPr>
            <a:spLocks noChangeAspect="1"/>
          </p:cNvSpPr>
          <p:nvPr userDrawn="1"/>
        </p:nvSpPr>
        <p:spPr>
          <a:xfrm>
            <a:off x="7894213" y="1796323"/>
            <a:ext cx="1901923" cy="1901923"/>
          </a:xfrm>
          <a:prstGeom prst="ellipse">
            <a:avLst/>
          </a:prstGeom>
          <a:solidFill>
            <a:srgbClr val="E86100"/>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30" name="Oval 29">
            <a:extLst>
              <a:ext uri="{FF2B5EF4-FFF2-40B4-BE49-F238E27FC236}">
                <a16:creationId xmlns:a16="http://schemas.microsoft.com/office/drawing/2014/main" id="{D12028D0-06C4-A042-9237-3AE2D20BAD51}"/>
              </a:ext>
            </a:extLst>
          </p:cNvPr>
          <p:cNvSpPr>
            <a:spLocks noChangeAspect="1"/>
          </p:cNvSpPr>
          <p:nvPr/>
        </p:nvSpPr>
        <p:spPr>
          <a:xfrm>
            <a:off x="8067934" y="1970044"/>
            <a:ext cx="1554480" cy="1554480"/>
          </a:xfrm>
          <a:prstGeom prst="ellipse">
            <a:avLst/>
          </a:prstGeom>
          <a:solidFill>
            <a:schemeClr val="accent2"/>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32" name="Oval 31">
            <a:extLst>
              <a:ext uri="{FF2B5EF4-FFF2-40B4-BE49-F238E27FC236}">
                <a16:creationId xmlns:a16="http://schemas.microsoft.com/office/drawing/2014/main" id="{9F0C2A2F-44BD-FF40-8445-274D308A0861}"/>
              </a:ext>
            </a:extLst>
          </p:cNvPr>
          <p:cNvSpPr>
            <a:spLocks noChangeAspect="1"/>
          </p:cNvSpPr>
          <p:nvPr userDrawn="1"/>
        </p:nvSpPr>
        <p:spPr>
          <a:xfrm>
            <a:off x="5295718" y="1970044"/>
            <a:ext cx="1554480" cy="1554480"/>
          </a:xfrm>
          <a:prstGeom prst="ellipse">
            <a:avLst/>
          </a:prstGeom>
          <a:solidFill>
            <a:schemeClr val="accent2"/>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35" name="Picture Placeholder 7">
            <a:extLst>
              <a:ext uri="{FF2B5EF4-FFF2-40B4-BE49-F238E27FC236}">
                <a16:creationId xmlns:a16="http://schemas.microsoft.com/office/drawing/2014/main" id="{9F87CD6C-63F4-C84A-8065-26C3EF5C174D}"/>
              </a:ext>
            </a:extLst>
          </p:cNvPr>
          <p:cNvSpPr>
            <a:spLocks noGrp="1"/>
          </p:cNvSpPr>
          <p:nvPr>
            <p:ph type="pic" sz="quarter" idx="20" hasCustomPrompt="1"/>
          </p:nvPr>
        </p:nvSpPr>
        <p:spPr>
          <a:xfrm>
            <a:off x="2520952" y="1972841"/>
            <a:ext cx="1554480" cy="1554481"/>
          </a:xfrm>
          <a:prstGeom prst="ellipse">
            <a:avLst/>
          </a:prstGeom>
          <a:solidFill>
            <a:srgbClr val="E86100"/>
          </a:solidFill>
        </p:spPr>
        <p:txBody>
          <a:bodyPr anchor="ctr">
            <a:normAutofit/>
          </a:bodyPr>
          <a:lstStyle>
            <a:lvl1pPr marL="0" indent="0" algn="ctr">
              <a:buNone/>
              <a:defRPr sz="1600">
                <a:solidFill>
                  <a:srgbClr val="FFFFFF"/>
                </a:solidFill>
              </a:defRPr>
            </a:lvl1pPr>
          </a:lstStyle>
          <a:p>
            <a:r>
              <a:rPr lang="en-US" dirty="0"/>
              <a:t>Insert Photo or Icon Here</a:t>
            </a:r>
          </a:p>
        </p:txBody>
      </p:sp>
      <p:sp>
        <p:nvSpPr>
          <p:cNvPr id="36" name="Picture Placeholder 7">
            <a:extLst>
              <a:ext uri="{FF2B5EF4-FFF2-40B4-BE49-F238E27FC236}">
                <a16:creationId xmlns:a16="http://schemas.microsoft.com/office/drawing/2014/main" id="{0D504FA1-522A-7F4F-87EB-C4D1DE46E621}"/>
              </a:ext>
            </a:extLst>
          </p:cNvPr>
          <p:cNvSpPr>
            <a:spLocks noGrp="1"/>
          </p:cNvSpPr>
          <p:nvPr>
            <p:ph type="pic" sz="quarter" idx="21" hasCustomPrompt="1"/>
          </p:nvPr>
        </p:nvSpPr>
        <p:spPr>
          <a:xfrm>
            <a:off x="5295718" y="1970044"/>
            <a:ext cx="1554480" cy="1554481"/>
          </a:xfrm>
          <a:prstGeom prst="ellipse">
            <a:avLst/>
          </a:prstGeom>
          <a:solidFill>
            <a:srgbClr val="E86100"/>
          </a:solidFill>
        </p:spPr>
        <p:txBody>
          <a:bodyPr anchor="ctr">
            <a:normAutofit/>
          </a:bodyPr>
          <a:lstStyle>
            <a:lvl1pPr marL="0" indent="0" algn="ctr">
              <a:buNone/>
              <a:defRPr sz="1600">
                <a:solidFill>
                  <a:srgbClr val="FFFFFF"/>
                </a:solidFill>
              </a:defRPr>
            </a:lvl1pPr>
          </a:lstStyle>
          <a:p>
            <a:r>
              <a:rPr lang="en-US" dirty="0"/>
              <a:t>Insert Photo or Icon Here</a:t>
            </a:r>
          </a:p>
        </p:txBody>
      </p:sp>
      <p:sp>
        <p:nvSpPr>
          <p:cNvPr id="37" name="Picture Placeholder 7">
            <a:extLst>
              <a:ext uri="{FF2B5EF4-FFF2-40B4-BE49-F238E27FC236}">
                <a16:creationId xmlns:a16="http://schemas.microsoft.com/office/drawing/2014/main" id="{B6C0E8E8-FD78-B148-9097-AC22A7BE5F7E}"/>
              </a:ext>
            </a:extLst>
          </p:cNvPr>
          <p:cNvSpPr>
            <a:spLocks noGrp="1"/>
          </p:cNvSpPr>
          <p:nvPr>
            <p:ph type="pic" sz="quarter" idx="22" hasCustomPrompt="1"/>
          </p:nvPr>
        </p:nvSpPr>
        <p:spPr>
          <a:xfrm>
            <a:off x="8067934" y="1970044"/>
            <a:ext cx="1554480" cy="1554481"/>
          </a:xfrm>
          <a:prstGeom prst="ellipse">
            <a:avLst/>
          </a:prstGeom>
          <a:solidFill>
            <a:srgbClr val="E86100"/>
          </a:solidFill>
        </p:spPr>
        <p:txBody>
          <a:bodyPr anchor="ctr">
            <a:normAutofit/>
          </a:bodyPr>
          <a:lstStyle>
            <a:lvl1pPr marL="0" indent="0" algn="ctr">
              <a:buNone/>
              <a:defRPr sz="1600">
                <a:solidFill>
                  <a:srgbClr val="FFFFFF"/>
                </a:solidFill>
              </a:defRPr>
            </a:lvl1pPr>
          </a:lstStyle>
          <a:p>
            <a:r>
              <a:rPr lang="en-US" dirty="0"/>
              <a:t>Insert Photo or Icon Here</a:t>
            </a:r>
          </a:p>
        </p:txBody>
      </p:sp>
      <p:cxnSp>
        <p:nvCxnSpPr>
          <p:cNvPr id="8" name="Straight Connector 7">
            <a:extLst>
              <a:ext uri="{FF2B5EF4-FFF2-40B4-BE49-F238E27FC236}">
                <a16:creationId xmlns:a16="http://schemas.microsoft.com/office/drawing/2014/main" id="{F833174B-0E31-7648-819C-BB44E7BEEA82}"/>
              </a:ext>
            </a:extLst>
          </p:cNvPr>
          <p:cNvCxnSpPr/>
          <p:nvPr userDrawn="1"/>
        </p:nvCxnSpPr>
        <p:spPr>
          <a:xfrm>
            <a:off x="8839200" y="3698246"/>
            <a:ext cx="0" cy="248195"/>
          </a:xfrm>
          <a:prstGeom prst="line">
            <a:avLst/>
          </a:prstGeom>
          <a:ln w="44450">
            <a:solidFill>
              <a:srgbClr val="C8C8C8"/>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E0E21-18AF-A748-AC8A-27B7834B7B49}"/>
              </a:ext>
            </a:extLst>
          </p:cNvPr>
          <p:cNvCxnSpPr/>
          <p:nvPr userDrawn="1"/>
        </p:nvCxnSpPr>
        <p:spPr>
          <a:xfrm>
            <a:off x="6072958" y="3698246"/>
            <a:ext cx="0" cy="248195"/>
          </a:xfrm>
          <a:prstGeom prst="line">
            <a:avLst/>
          </a:prstGeom>
          <a:ln w="44450">
            <a:solidFill>
              <a:srgbClr val="C8C8C8"/>
            </a:solidFill>
          </a:ln>
        </p:spPr>
        <p:style>
          <a:lnRef idx="1">
            <a:schemeClr val="accent1"/>
          </a:lnRef>
          <a:fillRef idx="0">
            <a:schemeClr val="accent1"/>
          </a:fillRef>
          <a:effectRef idx="0">
            <a:schemeClr val="accent1"/>
          </a:effectRef>
          <a:fontRef idx="minor">
            <a:schemeClr val="tx1"/>
          </a:fontRef>
        </p:style>
      </p:cxnSp>
      <p:sp>
        <p:nvSpPr>
          <p:cNvPr id="31" name="Slide Number Placeholder 5">
            <a:extLst>
              <a:ext uri="{FF2B5EF4-FFF2-40B4-BE49-F238E27FC236}">
                <a16:creationId xmlns:a16="http://schemas.microsoft.com/office/drawing/2014/main" id="{2C171AD9-9BE1-E945-9767-8780DD4E794E}"/>
              </a:ext>
            </a:extLst>
          </p:cNvPr>
          <p:cNvSpPr>
            <a:spLocks noGrp="1"/>
          </p:cNvSpPr>
          <p:nvPr>
            <p:ph type="sldNum" sz="quarter" idx="4"/>
          </p:nvPr>
        </p:nvSpPr>
        <p:spPr>
          <a:xfrm>
            <a:off x="364109" y="6470661"/>
            <a:ext cx="318761" cy="365125"/>
          </a:xfrm>
          <a:prstGeom prst="rect">
            <a:avLst/>
          </a:prstGeom>
        </p:spPr>
        <p:txBody>
          <a:bodyPr vert="horz" lIns="91440" tIns="45720" rIns="91440" bIns="45720" rtlCol="0" anchor="ctr"/>
          <a:lstStyle>
            <a:lvl1pPr algn="r">
              <a:defRPr sz="800" b="0" i="0">
                <a:solidFill>
                  <a:srgbClr val="FFFFFF"/>
                </a:solidFill>
                <a:latin typeface="Avenir Next LT Pro" panose="020B0504020202020204" pitchFamily="34" charset="77"/>
                <a:ea typeface="Avenir Next LT Pro" panose="020B0504020202020204" pitchFamily="34" charset="77"/>
                <a:cs typeface="Arial" charset="0"/>
              </a:defRPr>
            </a:lvl1pPr>
          </a:lstStyle>
          <a:p>
            <a:fld id="{9564885F-477D-A14D-B2C1-5ECAF755F313}" type="slidenum">
              <a:rPr lang="en-US" smtClean="0"/>
              <a:pPr/>
              <a:t>‹#›</a:t>
            </a:fld>
            <a:endParaRPr lang="en-US" spc="400" dirty="0"/>
          </a:p>
        </p:txBody>
      </p:sp>
      <p:sp>
        <p:nvSpPr>
          <p:cNvPr id="38" name="Footer Placeholder 4">
            <a:extLst>
              <a:ext uri="{FF2B5EF4-FFF2-40B4-BE49-F238E27FC236}">
                <a16:creationId xmlns:a16="http://schemas.microsoft.com/office/drawing/2014/main" id="{1A9D6AB5-0BDC-5A4C-9196-2600241D1508}"/>
              </a:ext>
            </a:extLst>
          </p:cNvPr>
          <p:cNvSpPr>
            <a:spLocks noGrp="1"/>
          </p:cNvSpPr>
          <p:nvPr>
            <p:ph type="ftr" sz="quarter" idx="3"/>
          </p:nvPr>
        </p:nvSpPr>
        <p:spPr>
          <a:xfrm>
            <a:off x="753446" y="6459579"/>
            <a:ext cx="7617506" cy="385538"/>
          </a:xfrm>
          <a:prstGeom prst="rect">
            <a:avLst/>
          </a:prstGeom>
        </p:spPr>
        <p:txBody>
          <a:bodyPr vert="horz" lIns="91440" tIns="45720" rIns="91440" bIns="45720" rtlCol="0" anchor="ctr"/>
          <a:lstStyle>
            <a:lvl1pPr algn="l">
              <a:defRPr sz="900" b="0" i="0" cap="all" baseline="0">
                <a:solidFill>
                  <a:srgbClr val="FFFFFF"/>
                </a:solidFill>
                <a:latin typeface="Avenir Next LT Pro" panose="020B0504020202020204" pitchFamily="34" charset="77"/>
                <a:ea typeface="Avenir Next LT Pro" panose="020B0504020202020204" pitchFamily="34" charset="77"/>
                <a:cs typeface="Arial" charset="0"/>
              </a:defRPr>
            </a:lvl1pPr>
          </a:lstStyle>
          <a:p>
            <a:endParaRPr lang="en-US" dirty="0"/>
          </a:p>
        </p:txBody>
      </p:sp>
      <p:sp>
        <p:nvSpPr>
          <p:cNvPr id="2" name="Text Placeholder 24">
            <a:extLst>
              <a:ext uri="{FF2B5EF4-FFF2-40B4-BE49-F238E27FC236}">
                <a16:creationId xmlns:a16="http://schemas.microsoft.com/office/drawing/2014/main" id="{5A772E17-2817-8F89-E115-E087101C64DC}"/>
              </a:ext>
            </a:extLst>
          </p:cNvPr>
          <p:cNvSpPr>
            <a:spLocks noGrp="1"/>
          </p:cNvSpPr>
          <p:nvPr>
            <p:ph type="body" sz="quarter" idx="16" hasCustomPrompt="1"/>
          </p:nvPr>
        </p:nvSpPr>
        <p:spPr>
          <a:xfrm>
            <a:off x="2112150" y="4188495"/>
            <a:ext cx="2372083" cy="724969"/>
          </a:xfrm>
        </p:spPr>
        <p:txBody>
          <a:bodyPr>
            <a:noAutofit/>
          </a:bodyPr>
          <a:lstStyle>
            <a:lvl1pPr marL="0" indent="0" algn="ctr">
              <a:buNone/>
              <a:defRPr sz="1600" cap="all" baseline="0">
                <a:solidFill>
                  <a:srgbClr val="63656A"/>
                </a:solidFill>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Content – AVENIR NEXT LT PRO, REG,    16 </a:t>
            </a:r>
            <a:r>
              <a:rPr lang="en-US" dirty="0" err="1"/>
              <a:t>pt</a:t>
            </a:r>
            <a:r>
              <a:rPr lang="en-US" dirty="0"/>
              <a:t>, GRAY, CAPS</a:t>
            </a:r>
          </a:p>
        </p:txBody>
      </p:sp>
      <p:sp>
        <p:nvSpPr>
          <p:cNvPr id="3" name="Text Placeholder 24">
            <a:extLst>
              <a:ext uri="{FF2B5EF4-FFF2-40B4-BE49-F238E27FC236}">
                <a16:creationId xmlns:a16="http://schemas.microsoft.com/office/drawing/2014/main" id="{A25B7AD8-69A6-7DD7-FAA8-F39067B21F9D}"/>
              </a:ext>
            </a:extLst>
          </p:cNvPr>
          <p:cNvSpPr>
            <a:spLocks noGrp="1"/>
          </p:cNvSpPr>
          <p:nvPr>
            <p:ph type="body" sz="quarter" idx="17" hasCustomPrompt="1"/>
          </p:nvPr>
        </p:nvSpPr>
        <p:spPr>
          <a:xfrm>
            <a:off x="4909958" y="4188495"/>
            <a:ext cx="2372083" cy="724969"/>
          </a:xfrm>
        </p:spPr>
        <p:txBody>
          <a:bodyPr>
            <a:noAutofit/>
          </a:bodyPr>
          <a:lstStyle>
            <a:lvl1pPr marL="0" indent="0" algn="ctr">
              <a:buNone/>
              <a:defRPr sz="1600" cap="all" baseline="0">
                <a:solidFill>
                  <a:srgbClr val="63656A"/>
                </a:solidFill>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Content – AVENIR NEXT LT PRO, REG,    16 </a:t>
            </a:r>
            <a:r>
              <a:rPr lang="en-US" dirty="0" err="1"/>
              <a:t>pt</a:t>
            </a:r>
            <a:r>
              <a:rPr lang="en-US" dirty="0"/>
              <a:t>, GRAY, CAPS</a:t>
            </a:r>
          </a:p>
        </p:txBody>
      </p:sp>
      <p:sp>
        <p:nvSpPr>
          <p:cNvPr id="4" name="Text Placeholder 24">
            <a:extLst>
              <a:ext uri="{FF2B5EF4-FFF2-40B4-BE49-F238E27FC236}">
                <a16:creationId xmlns:a16="http://schemas.microsoft.com/office/drawing/2014/main" id="{C2E1886E-8B36-96A8-18C4-04A86AB20991}"/>
              </a:ext>
            </a:extLst>
          </p:cNvPr>
          <p:cNvSpPr>
            <a:spLocks noGrp="1"/>
          </p:cNvSpPr>
          <p:nvPr>
            <p:ph type="body" sz="quarter" idx="18" hasCustomPrompt="1"/>
          </p:nvPr>
        </p:nvSpPr>
        <p:spPr>
          <a:xfrm>
            <a:off x="7676245" y="4188495"/>
            <a:ext cx="2372083" cy="724969"/>
          </a:xfrm>
        </p:spPr>
        <p:txBody>
          <a:bodyPr>
            <a:noAutofit/>
          </a:bodyPr>
          <a:lstStyle>
            <a:lvl1pPr marL="0" indent="0" algn="ctr">
              <a:buNone/>
              <a:defRPr sz="1600" cap="all" baseline="0">
                <a:solidFill>
                  <a:srgbClr val="63656A"/>
                </a:solidFill>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Content – AVENIR NEXT LT PRO, REG,    16 </a:t>
            </a:r>
            <a:r>
              <a:rPr lang="en-US" dirty="0" err="1"/>
              <a:t>pt</a:t>
            </a:r>
            <a:r>
              <a:rPr lang="en-US" dirty="0"/>
              <a:t>, GRAY, CAPS</a:t>
            </a:r>
          </a:p>
        </p:txBody>
      </p:sp>
      <p:sp>
        <p:nvSpPr>
          <p:cNvPr id="6" name="Title 5">
            <a:extLst>
              <a:ext uri="{FF2B5EF4-FFF2-40B4-BE49-F238E27FC236}">
                <a16:creationId xmlns:a16="http://schemas.microsoft.com/office/drawing/2014/main" id="{0B1B8CFF-A83B-3FE4-617F-B84BE4353B59}"/>
              </a:ext>
            </a:extLst>
          </p:cNvPr>
          <p:cNvSpPr>
            <a:spLocks noGrp="1"/>
          </p:cNvSpPr>
          <p:nvPr>
            <p:ph type="title" hasCustomPrompt="1"/>
          </p:nvPr>
        </p:nvSpPr>
        <p:spPr/>
        <p:txBody>
          <a:bodyPr/>
          <a:lstStyle/>
          <a:p>
            <a:r>
              <a:rPr lang="en-US" dirty="0"/>
              <a:t>TITLE — avenir NEXT LT PRO, DEMI, 28 PT, dark BLUE, CAPS</a:t>
            </a:r>
          </a:p>
        </p:txBody>
      </p:sp>
    </p:spTree>
    <p:extLst>
      <p:ext uri="{BB962C8B-B14F-4D97-AF65-F5344CB8AC3E}">
        <p14:creationId xmlns:p14="http://schemas.microsoft.com/office/powerpoint/2010/main" val="2671041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1248">
          <p15:clr>
            <a:srgbClr val="FBAE40"/>
          </p15:clr>
        </p15:guide>
        <p15:guide id="3" pos="216">
          <p15:clr>
            <a:srgbClr val="FBAE40"/>
          </p15:clr>
        </p15:guide>
        <p15:guide id="4" pos="7464">
          <p15:clr>
            <a:srgbClr val="FBAE40"/>
          </p15:clr>
        </p15:guide>
        <p15:guide id="6" pos="6408">
          <p15:clr>
            <a:srgbClr val="FBAE40"/>
          </p15:clr>
        </p15:guide>
        <p15:guide id="7" pos="816" userDrawn="1">
          <p15:clr>
            <a:srgbClr val="FBAE40"/>
          </p15:clr>
        </p15:guide>
        <p15:guide id="8" pos="6936">
          <p15:clr>
            <a:srgbClr val="FBAE40"/>
          </p15:clr>
        </p15:guide>
        <p15:guide id="9" orient="horz" pos="408">
          <p15:clr>
            <a:srgbClr val="FBAE40"/>
          </p15:clr>
        </p15:guide>
        <p15:guide id="10" orient="horz" pos="840">
          <p15:clr>
            <a:srgbClr val="FBAE40"/>
          </p15:clr>
        </p15:guide>
        <p15:guide id="11" orient="horz" pos="3168">
          <p15:clr>
            <a:srgbClr val="FBAE40"/>
          </p15:clr>
        </p15:guide>
        <p15:guide id="12" orient="horz" pos="422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FE5AC97A-CBAB-B440-8B71-F2E3BA9F220C}"/>
              </a:ext>
            </a:extLst>
          </p:cNvPr>
          <p:cNvSpPr>
            <a:spLocks noGrp="1"/>
          </p:cNvSpPr>
          <p:nvPr>
            <p:ph type="body" sz="quarter" idx="13" hasCustomPrompt="1"/>
          </p:nvPr>
        </p:nvSpPr>
        <p:spPr>
          <a:xfrm>
            <a:off x="1773210" y="631976"/>
            <a:ext cx="9998798" cy="350772"/>
          </a:xfrm>
        </p:spPr>
        <p:txBody>
          <a:bodyPr anchor="t">
            <a:noAutofit/>
          </a:bodyPr>
          <a:lstStyle>
            <a:lvl1pPr marL="0" indent="0">
              <a:buNone/>
              <a:defRPr sz="1800" b="1" i="0" cap="all" baseline="0">
                <a:solidFill>
                  <a:schemeClr val="accent2"/>
                </a:solidFill>
                <a:latin typeface="Avenir Next LT Pro Demi" panose="020B0504020202020204" pitchFamily="34" charset="77"/>
              </a:defRPr>
            </a:lvl1pPr>
            <a:lvl2pPr marL="457200" indent="0">
              <a:buNone/>
              <a:defRPr/>
            </a:lvl2pPr>
            <a:lvl3pPr marL="914400" indent="0">
              <a:buNone/>
              <a:defRPr/>
            </a:lvl3pPr>
            <a:lvl4pPr marL="1371600" indent="0">
              <a:buNone/>
              <a:defRPr/>
            </a:lvl4pPr>
            <a:lvl5pPr marL="1828800" indent="0">
              <a:buNone/>
              <a:defRPr/>
            </a:lvl5pPr>
          </a:lstStyle>
          <a:p>
            <a:r>
              <a:rPr lang="en-US" dirty="0"/>
              <a:t>Subhead — Avenir NEXT LT PRO, DEMI, 18 </a:t>
            </a:r>
            <a:r>
              <a:rPr lang="en-US" dirty="0" err="1"/>
              <a:t>pt</a:t>
            </a:r>
            <a:r>
              <a:rPr lang="en-US" dirty="0"/>
              <a:t>, ORANGE, ALL CAPS</a:t>
            </a:r>
          </a:p>
        </p:txBody>
      </p:sp>
      <p:sp>
        <p:nvSpPr>
          <p:cNvPr id="4" name="Slide Number Placeholder 3">
            <a:extLst>
              <a:ext uri="{FF2B5EF4-FFF2-40B4-BE49-F238E27FC236}">
                <a16:creationId xmlns:a16="http://schemas.microsoft.com/office/drawing/2014/main" id="{8843B946-D2E2-D646-AFE9-A127CD1C19EF}"/>
              </a:ext>
            </a:extLst>
          </p:cNvPr>
          <p:cNvSpPr>
            <a:spLocks noGrp="1"/>
          </p:cNvSpPr>
          <p:nvPr>
            <p:ph type="sldNum" sz="quarter" idx="14"/>
          </p:nvPr>
        </p:nvSpPr>
        <p:spPr/>
        <p:txBody>
          <a:bodyPr/>
          <a:lstStyle/>
          <a:p>
            <a:fld id="{9564885F-477D-A14D-B2C1-5ECAF755F313}" type="slidenum">
              <a:rPr lang="en-US" smtClean="0"/>
              <a:pPr/>
              <a:t>‹#›</a:t>
            </a:fld>
            <a:endParaRPr lang="en-US" spc="400" dirty="0"/>
          </a:p>
        </p:txBody>
      </p:sp>
      <p:sp>
        <p:nvSpPr>
          <p:cNvPr id="7" name="Footer Placeholder 6">
            <a:extLst>
              <a:ext uri="{FF2B5EF4-FFF2-40B4-BE49-F238E27FC236}">
                <a16:creationId xmlns:a16="http://schemas.microsoft.com/office/drawing/2014/main" id="{74CC990C-4EF5-D644-8DBC-E0234D61CCAF}"/>
              </a:ext>
            </a:extLst>
          </p:cNvPr>
          <p:cNvSpPr>
            <a:spLocks noGrp="1"/>
          </p:cNvSpPr>
          <p:nvPr>
            <p:ph type="ftr" sz="quarter" idx="15"/>
          </p:nvPr>
        </p:nvSpPr>
        <p:spPr/>
        <p:txBody>
          <a:bodyPr/>
          <a:lstStyle/>
          <a:p>
            <a:endParaRPr lang="en-US" dirty="0"/>
          </a:p>
        </p:txBody>
      </p:sp>
      <p:sp>
        <p:nvSpPr>
          <p:cNvPr id="2" name="Title 1">
            <a:extLst>
              <a:ext uri="{FF2B5EF4-FFF2-40B4-BE49-F238E27FC236}">
                <a16:creationId xmlns:a16="http://schemas.microsoft.com/office/drawing/2014/main" id="{D2B0CEC4-5AA2-384C-A2A4-9C0672E515B3}"/>
              </a:ext>
            </a:extLst>
          </p:cNvPr>
          <p:cNvSpPr>
            <a:spLocks noGrp="1"/>
          </p:cNvSpPr>
          <p:nvPr>
            <p:ph type="title" hasCustomPrompt="1"/>
          </p:nvPr>
        </p:nvSpPr>
        <p:spPr/>
        <p:txBody>
          <a:bodyPr/>
          <a:lstStyle/>
          <a:p>
            <a:r>
              <a:rPr lang="en-US" dirty="0"/>
              <a:t>TITLE — avenir NEXT LT PRO, DEMI, 28 PT, dark blue</a:t>
            </a:r>
          </a:p>
        </p:txBody>
      </p:sp>
    </p:spTree>
    <p:extLst>
      <p:ext uri="{BB962C8B-B14F-4D97-AF65-F5344CB8AC3E}">
        <p14:creationId xmlns:p14="http://schemas.microsoft.com/office/powerpoint/2010/main" val="210995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216" userDrawn="1">
          <p15:clr>
            <a:srgbClr val="FBAE40"/>
          </p15:clr>
        </p15:guide>
        <p15:guide id="4" pos="7464" userDrawn="1">
          <p15:clr>
            <a:srgbClr val="FBAE40"/>
          </p15:clr>
        </p15:guide>
        <p15:guide id="5" orient="horz" pos="408" userDrawn="1">
          <p15:clr>
            <a:srgbClr val="FBAE40"/>
          </p15:clr>
        </p15:guide>
        <p15:guide id="6" orient="horz" pos="4224" userDrawn="1">
          <p15:clr>
            <a:srgbClr val="FBAE40"/>
          </p15:clr>
        </p15:guide>
        <p15:guide id="7" orient="horz" pos="648" userDrawn="1">
          <p15:clr>
            <a:srgbClr val="FBAE40"/>
          </p15:clr>
        </p15:guide>
        <p15:guide id="8" orient="horz" pos="3888"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Slide (Dark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625F42-3CCD-8846-90C7-1997F4801CFF}"/>
              </a:ext>
            </a:extLst>
          </p:cNvPr>
          <p:cNvSpPr/>
          <p:nvPr userDrawn="1"/>
        </p:nvSpPr>
        <p:spPr>
          <a:xfrm>
            <a:off x="0" y="0"/>
            <a:ext cx="1224627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9246B1FB-BAF8-FA45-B481-0B89CB03162E}"/>
              </a:ext>
            </a:extLst>
          </p:cNvPr>
          <p:cNvSpPr>
            <a:spLocks noGrp="1"/>
          </p:cNvSpPr>
          <p:nvPr>
            <p:ph type="ctrTitle" hasCustomPrompt="1"/>
          </p:nvPr>
        </p:nvSpPr>
        <p:spPr>
          <a:xfrm>
            <a:off x="375921" y="1058039"/>
            <a:ext cx="11473180" cy="1104467"/>
          </a:xfrm>
        </p:spPr>
        <p:txBody>
          <a:bodyPr anchor="t">
            <a:noAutofit/>
          </a:bodyPr>
          <a:lstStyle>
            <a:lvl1pPr algn="l">
              <a:defRPr sz="3600" b="1" i="0" baseline="0">
                <a:solidFill>
                  <a:srgbClr val="FFFFFF"/>
                </a:solidFill>
                <a:latin typeface="Avenir Next LT Pro Demi" panose="020B0504020202020204" pitchFamily="34" charset="77"/>
              </a:defRPr>
            </a:lvl1pPr>
          </a:lstStyle>
          <a:p>
            <a:r>
              <a:rPr lang="en-US" dirty="0"/>
              <a:t>avenir NEXT LT PRO, DEMI, 36 PT, white, CAPS</a:t>
            </a:r>
          </a:p>
        </p:txBody>
      </p:sp>
      <p:sp>
        <p:nvSpPr>
          <p:cNvPr id="20" name="Text Placeholder 12">
            <a:extLst>
              <a:ext uri="{FF2B5EF4-FFF2-40B4-BE49-F238E27FC236}">
                <a16:creationId xmlns:a16="http://schemas.microsoft.com/office/drawing/2014/main" id="{D809FA8D-C5E0-8A45-AC78-C35B57903C6B}"/>
              </a:ext>
            </a:extLst>
          </p:cNvPr>
          <p:cNvSpPr>
            <a:spLocks noGrp="1"/>
          </p:cNvSpPr>
          <p:nvPr>
            <p:ph type="body" sz="quarter" idx="10" hasCustomPrompt="1"/>
          </p:nvPr>
        </p:nvSpPr>
        <p:spPr>
          <a:xfrm>
            <a:off x="395748" y="2535607"/>
            <a:ext cx="5754522" cy="617537"/>
          </a:xfrm>
        </p:spPr>
        <p:txBody>
          <a:bodyPr anchor="b">
            <a:noAutofit/>
          </a:bodyPr>
          <a:lstStyle>
            <a:lvl1pPr marL="0" indent="0">
              <a:buNone/>
              <a:defRPr sz="1800" b="1">
                <a:solidFill>
                  <a:srgbClr val="E86100"/>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r>
              <a:rPr lang="en-US" dirty="0"/>
              <a:t>Presenter Name — Avenir Next LT Pro, Demi, 18 PT</a:t>
            </a:r>
          </a:p>
        </p:txBody>
      </p:sp>
      <p:sp>
        <p:nvSpPr>
          <p:cNvPr id="21" name="Text Placeholder 12">
            <a:extLst>
              <a:ext uri="{FF2B5EF4-FFF2-40B4-BE49-F238E27FC236}">
                <a16:creationId xmlns:a16="http://schemas.microsoft.com/office/drawing/2014/main" id="{3C029147-EE5B-B745-9D78-D1F5CAE55137}"/>
              </a:ext>
            </a:extLst>
          </p:cNvPr>
          <p:cNvSpPr>
            <a:spLocks noGrp="1"/>
          </p:cNvSpPr>
          <p:nvPr>
            <p:ph type="body" sz="quarter" idx="11" hasCustomPrompt="1"/>
          </p:nvPr>
        </p:nvSpPr>
        <p:spPr>
          <a:xfrm>
            <a:off x="399093" y="3160093"/>
            <a:ext cx="5754522" cy="216352"/>
          </a:xfrm>
        </p:spPr>
        <p:txBody>
          <a:bodyPr anchor="t">
            <a:noAutofit/>
          </a:bodyPr>
          <a:lstStyle>
            <a:lvl1pPr marL="0" marR="0" indent="0" algn="l" defTabSz="914400" rtl="0" eaLnBrk="1" fontAlgn="auto" latinLnBrk="0" hangingPunct="1">
              <a:lnSpc>
                <a:spcPct val="90000"/>
              </a:lnSpc>
              <a:spcBef>
                <a:spcPts val="0"/>
              </a:spcBef>
              <a:spcAft>
                <a:spcPts val="1200"/>
              </a:spcAft>
              <a:buClr>
                <a:schemeClr val="tx2"/>
              </a:buClr>
              <a:buSzTx/>
              <a:buFont typeface="Wingdings" charset="2"/>
              <a:buNone/>
              <a:tabLst/>
              <a:defRPr sz="1400" b="0">
                <a:solidFill>
                  <a:srgbClr val="FFFFFF"/>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r>
              <a:rPr lang="en-US" dirty="0"/>
              <a:t>Presenter Title — Avenir Next LT Pro, Regular, 14 PT</a:t>
            </a:r>
          </a:p>
        </p:txBody>
      </p:sp>
      <p:sp>
        <p:nvSpPr>
          <p:cNvPr id="22" name="Text Placeholder 12">
            <a:extLst>
              <a:ext uri="{FF2B5EF4-FFF2-40B4-BE49-F238E27FC236}">
                <a16:creationId xmlns:a16="http://schemas.microsoft.com/office/drawing/2014/main" id="{25AAC3EB-82FB-5748-9FDC-C5514A0939C6}"/>
              </a:ext>
            </a:extLst>
          </p:cNvPr>
          <p:cNvSpPr>
            <a:spLocks noGrp="1"/>
          </p:cNvSpPr>
          <p:nvPr>
            <p:ph type="body" sz="quarter" idx="13" hasCustomPrompt="1"/>
          </p:nvPr>
        </p:nvSpPr>
        <p:spPr>
          <a:xfrm>
            <a:off x="399093" y="3548103"/>
            <a:ext cx="5754522" cy="228050"/>
          </a:xfrm>
        </p:spPr>
        <p:txBody>
          <a:bodyPr anchor="t">
            <a:noAutofit/>
          </a:bodyPr>
          <a:lstStyle>
            <a:lvl1pPr marL="0" marR="0" indent="0" algn="l" defTabSz="914400" rtl="0" eaLnBrk="1" fontAlgn="auto" latinLnBrk="0" hangingPunct="1">
              <a:lnSpc>
                <a:spcPct val="90000"/>
              </a:lnSpc>
              <a:spcBef>
                <a:spcPts val="0"/>
              </a:spcBef>
              <a:spcAft>
                <a:spcPts val="1200"/>
              </a:spcAft>
              <a:buClr>
                <a:schemeClr val="tx2"/>
              </a:buClr>
              <a:buSzTx/>
              <a:buFont typeface="Wingdings" charset="2"/>
              <a:buNone/>
              <a:tabLst/>
              <a:defRPr sz="1100" b="0">
                <a:solidFill>
                  <a:srgbClr val="FFFFFF"/>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marL="0" marR="0" lvl="0" indent="0" algn="l" defTabSz="914400" rtl="0" eaLnBrk="1" fontAlgn="auto" latinLnBrk="0" hangingPunct="1">
              <a:lnSpc>
                <a:spcPct val="90000"/>
              </a:lnSpc>
              <a:spcBef>
                <a:spcPts val="0"/>
              </a:spcBef>
              <a:spcAft>
                <a:spcPts val="1200"/>
              </a:spcAft>
              <a:buClr>
                <a:schemeClr val="tx2"/>
              </a:buClr>
              <a:buSzTx/>
              <a:buFont typeface="Wingdings" charset="2"/>
              <a:buNone/>
              <a:tabLst/>
              <a:defRPr/>
            </a:pPr>
            <a:r>
              <a:rPr lang="en-US" dirty="0"/>
              <a:t>Date — Avenir Next LT Pro, Regular, 11 PT</a:t>
            </a:r>
          </a:p>
        </p:txBody>
      </p:sp>
      <p:sp>
        <p:nvSpPr>
          <p:cNvPr id="4" name="Rectangle 3">
            <a:extLst>
              <a:ext uri="{FF2B5EF4-FFF2-40B4-BE49-F238E27FC236}">
                <a16:creationId xmlns:a16="http://schemas.microsoft.com/office/drawing/2014/main" id="{F8D20EC8-EA8E-EB48-A86A-7EAA2B743411}"/>
              </a:ext>
            </a:extLst>
          </p:cNvPr>
          <p:cNvSpPr/>
          <p:nvPr userDrawn="1"/>
        </p:nvSpPr>
        <p:spPr>
          <a:xfrm>
            <a:off x="5272600" y="6603030"/>
            <a:ext cx="5827531" cy="184666"/>
          </a:xfrm>
          <a:prstGeom prst="rect">
            <a:avLst/>
          </a:prstGeom>
        </p:spPr>
        <p:txBody>
          <a:bodyPr wrap="square">
            <a:spAutoFit/>
          </a:bodyPr>
          <a:lstStyle/>
          <a:p>
            <a:r>
              <a:rPr lang="en-US" sz="600" kern="1200" spc="100" baseline="0" noProof="0" dirty="0">
                <a:solidFill>
                  <a:schemeClr val="bg1">
                    <a:lumMod val="65000"/>
                  </a:schemeClr>
                </a:solidFill>
                <a:latin typeface="Arial" charset="0"/>
                <a:ea typeface="Arial" charset="0"/>
                <a:cs typeface="Arial" charset="0"/>
              </a:rPr>
              <a:t>FOOTER</a:t>
            </a:r>
            <a:endParaRPr lang="en-US" sz="600" dirty="0"/>
          </a:p>
        </p:txBody>
      </p:sp>
      <p:pic>
        <p:nvPicPr>
          <p:cNvPr id="30" name="Picture 29" descr="A close up of a sign&#10;&#10;Description automatically generated">
            <a:extLst>
              <a:ext uri="{FF2B5EF4-FFF2-40B4-BE49-F238E27FC236}">
                <a16:creationId xmlns:a16="http://schemas.microsoft.com/office/drawing/2014/main" id="{AA8345BB-E3AD-4E44-8F60-93D8076FCA21}"/>
              </a:ext>
            </a:extLst>
          </p:cNvPr>
          <p:cNvPicPr>
            <a:picLocks noChangeAspect="1"/>
          </p:cNvPicPr>
          <p:nvPr userDrawn="1"/>
        </p:nvPicPr>
        <p:blipFill>
          <a:blip r:embed="rId2"/>
          <a:stretch>
            <a:fillRect/>
          </a:stretch>
        </p:blipFill>
        <p:spPr>
          <a:xfrm>
            <a:off x="10815870" y="5639233"/>
            <a:ext cx="1104467" cy="1104467"/>
          </a:xfrm>
          <a:prstGeom prst="rect">
            <a:avLst/>
          </a:prstGeom>
        </p:spPr>
      </p:pic>
      <p:pic>
        <p:nvPicPr>
          <p:cNvPr id="6" name="Picture 5" descr="A picture containing light, drawing&#10;&#10;Description automatically generated">
            <a:extLst>
              <a:ext uri="{FF2B5EF4-FFF2-40B4-BE49-F238E27FC236}">
                <a16:creationId xmlns:a16="http://schemas.microsoft.com/office/drawing/2014/main" id="{951AEEEE-2203-DD4E-8F70-8D432C5AFAF5}"/>
              </a:ext>
            </a:extLst>
          </p:cNvPr>
          <p:cNvPicPr>
            <a:picLocks noChangeAspect="1"/>
          </p:cNvPicPr>
          <p:nvPr userDrawn="1"/>
        </p:nvPicPr>
        <p:blipFill rotWithShape="1">
          <a:blip r:embed="rId3"/>
          <a:srcRect l="3407" r="4370" b="27945"/>
          <a:stretch/>
        </p:blipFill>
        <p:spPr>
          <a:xfrm>
            <a:off x="0" y="3725177"/>
            <a:ext cx="12246270" cy="3139772"/>
          </a:xfrm>
          <a:prstGeom prst="rect">
            <a:avLst/>
          </a:prstGeom>
        </p:spPr>
      </p:pic>
      <p:pic>
        <p:nvPicPr>
          <p:cNvPr id="11" name="Picture 10">
            <a:extLst>
              <a:ext uri="{FF2B5EF4-FFF2-40B4-BE49-F238E27FC236}">
                <a16:creationId xmlns:a16="http://schemas.microsoft.com/office/drawing/2014/main" id="{723C0440-4F42-194F-8021-7C37ADF302FF}"/>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638" r="-638" b="-4136"/>
          <a:stretch/>
        </p:blipFill>
        <p:spPr>
          <a:xfrm>
            <a:off x="5375730" y="5468614"/>
            <a:ext cx="1440539" cy="985350"/>
          </a:xfrm>
          <a:prstGeom prst="rect">
            <a:avLst/>
          </a:prstGeom>
        </p:spPr>
      </p:pic>
    </p:spTree>
    <p:extLst>
      <p:ext uri="{BB962C8B-B14F-4D97-AF65-F5344CB8AC3E}">
        <p14:creationId xmlns:p14="http://schemas.microsoft.com/office/powerpoint/2010/main" val="1999495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808">
          <p15:clr>
            <a:srgbClr val="FBAE40"/>
          </p15:clr>
        </p15:guide>
        <p15:guide id="2" pos="3312">
          <p15:clr>
            <a:srgbClr val="FBAE40"/>
          </p15:clr>
        </p15:guide>
        <p15:guide id="3" pos="7464">
          <p15:clr>
            <a:srgbClr val="FBAE40"/>
          </p15:clr>
        </p15:guide>
        <p15:guide id="4" orient="horz" pos="3336">
          <p15:clr>
            <a:srgbClr val="FBAE40"/>
          </p15:clr>
        </p15:guide>
        <p15:guide id="5" orient="horz" pos="672">
          <p15:clr>
            <a:srgbClr val="FBAE40"/>
          </p15:clr>
        </p15:guide>
        <p15:guide id="6" orient="horz" pos="3000">
          <p15:clr>
            <a:srgbClr val="FBAE40"/>
          </p15:clr>
        </p15:guide>
        <p15:guide id="7" orient="horz" pos="2160">
          <p15:clr>
            <a:srgbClr val="FBAE40"/>
          </p15:clr>
        </p15:guide>
        <p15:guide id="8" orient="horz" pos="4248">
          <p15:clr>
            <a:srgbClr val="FBAE40"/>
          </p15:clr>
        </p15:guide>
        <p15:guide id="9" pos="2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Slide (Oran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625F42-3CCD-8846-90C7-1997F4801CFF}"/>
              </a:ext>
            </a:extLst>
          </p:cNvPr>
          <p:cNvSpPr/>
          <p:nvPr userDrawn="1"/>
        </p:nvSpPr>
        <p:spPr>
          <a:xfrm>
            <a:off x="0" y="0"/>
            <a:ext cx="12246270" cy="6858000"/>
          </a:xfrm>
          <a:prstGeom prst="rect">
            <a:avLst/>
          </a:prstGeom>
          <a:solidFill>
            <a:srgbClr val="E86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9246B1FB-BAF8-FA45-B481-0B89CB03162E}"/>
              </a:ext>
            </a:extLst>
          </p:cNvPr>
          <p:cNvSpPr>
            <a:spLocks noGrp="1"/>
          </p:cNvSpPr>
          <p:nvPr>
            <p:ph type="ctrTitle" hasCustomPrompt="1"/>
          </p:nvPr>
        </p:nvSpPr>
        <p:spPr>
          <a:xfrm>
            <a:off x="375921" y="1058039"/>
            <a:ext cx="11473180" cy="1104467"/>
          </a:xfrm>
        </p:spPr>
        <p:txBody>
          <a:bodyPr anchor="t">
            <a:noAutofit/>
          </a:bodyPr>
          <a:lstStyle>
            <a:lvl1pPr algn="l">
              <a:defRPr sz="3600" baseline="0">
                <a:solidFill>
                  <a:schemeClr val="bg1"/>
                </a:solidFill>
              </a:defRPr>
            </a:lvl1pPr>
          </a:lstStyle>
          <a:p>
            <a:r>
              <a:rPr lang="en-US" dirty="0"/>
              <a:t>INSERT TITLE OF PRESENTATION HERE</a:t>
            </a:r>
          </a:p>
        </p:txBody>
      </p:sp>
      <p:sp>
        <p:nvSpPr>
          <p:cNvPr id="20" name="Text Placeholder 12">
            <a:extLst>
              <a:ext uri="{FF2B5EF4-FFF2-40B4-BE49-F238E27FC236}">
                <a16:creationId xmlns:a16="http://schemas.microsoft.com/office/drawing/2014/main" id="{D809FA8D-C5E0-8A45-AC78-C35B57903C6B}"/>
              </a:ext>
            </a:extLst>
          </p:cNvPr>
          <p:cNvSpPr>
            <a:spLocks noGrp="1"/>
          </p:cNvSpPr>
          <p:nvPr>
            <p:ph type="body" sz="quarter" idx="10" hasCustomPrompt="1"/>
          </p:nvPr>
        </p:nvSpPr>
        <p:spPr>
          <a:xfrm>
            <a:off x="395748" y="2535607"/>
            <a:ext cx="5754522" cy="617537"/>
          </a:xfrm>
        </p:spPr>
        <p:txBody>
          <a:bodyPr anchor="b">
            <a:noAutofit/>
          </a:bodyPr>
          <a:lstStyle>
            <a:lvl1pPr marL="0" indent="0">
              <a:buNone/>
              <a:defRPr sz="1800" b="1">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r>
              <a:rPr lang="en-US" dirty="0"/>
              <a:t>Presenter Name</a:t>
            </a:r>
          </a:p>
        </p:txBody>
      </p:sp>
      <p:sp>
        <p:nvSpPr>
          <p:cNvPr id="21" name="Text Placeholder 12">
            <a:extLst>
              <a:ext uri="{FF2B5EF4-FFF2-40B4-BE49-F238E27FC236}">
                <a16:creationId xmlns:a16="http://schemas.microsoft.com/office/drawing/2014/main" id="{3C029147-EE5B-B745-9D78-D1F5CAE55137}"/>
              </a:ext>
            </a:extLst>
          </p:cNvPr>
          <p:cNvSpPr>
            <a:spLocks noGrp="1"/>
          </p:cNvSpPr>
          <p:nvPr>
            <p:ph type="body" sz="quarter" idx="11" hasCustomPrompt="1"/>
          </p:nvPr>
        </p:nvSpPr>
        <p:spPr>
          <a:xfrm>
            <a:off x="399093" y="3117565"/>
            <a:ext cx="5754522" cy="216352"/>
          </a:xfrm>
        </p:spPr>
        <p:txBody>
          <a:bodyPr anchor="t">
            <a:noAutofit/>
          </a:bodyPr>
          <a:lstStyle>
            <a:lvl1pPr marL="0" marR="0" indent="0" algn="l" defTabSz="914400" rtl="0" eaLnBrk="1" fontAlgn="auto" latinLnBrk="0" hangingPunct="1">
              <a:lnSpc>
                <a:spcPct val="90000"/>
              </a:lnSpc>
              <a:spcBef>
                <a:spcPts val="0"/>
              </a:spcBef>
              <a:spcAft>
                <a:spcPts val="1200"/>
              </a:spcAft>
              <a:buClr>
                <a:schemeClr val="tx2"/>
              </a:buClr>
              <a:buSzTx/>
              <a:buFont typeface="Wingdings" charset="2"/>
              <a:buNone/>
              <a:tabLst/>
              <a:defRPr sz="1400" b="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r>
              <a:rPr lang="en-US" dirty="0"/>
              <a:t>Presenter Title</a:t>
            </a:r>
          </a:p>
        </p:txBody>
      </p:sp>
      <p:sp>
        <p:nvSpPr>
          <p:cNvPr id="22" name="Text Placeholder 12">
            <a:extLst>
              <a:ext uri="{FF2B5EF4-FFF2-40B4-BE49-F238E27FC236}">
                <a16:creationId xmlns:a16="http://schemas.microsoft.com/office/drawing/2014/main" id="{25AAC3EB-82FB-5748-9FDC-C5514A0939C6}"/>
              </a:ext>
            </a:extLst>
          </p:cNvPr>
          <p:cNvSpPr>
            <a:spLocks noGrp="1"/>
          </p:cNvSpPr>
          <p:nvPr>
            <p:ph type="body" sz="quarter" idx="13" hasCustomPrompt="1"/>
          </p:nvPr>
        </p:nvSpPr>
        <p:spPr>
          <a:xfrm>
            <a:off x="399093" y="3466823"/>
            <a:ext cx="5754522" cy="228050"/>
          </a:xfrm>
        </p:spPr>
        <p:txBody>
          <a:bodyPr anchor="t">
            <a:noAutofit/>
          </a:bodyPr>
          <a:lstStyle>
            <a:lvl1pPr marL="0" marR="0" indent="0" algn="l" defTabSz="914400" rtl="0" eaLnBrk="1" fontAlgn="auto" latinLnBrk="0" hangingPunct="1">
              <a:lnSpc>
                <a:spcPct val="90000"/>
              </a:lnSpc>
              <a:spcBef>
                <a:spcPts val="0"/>
              </a:spcBef>
              <a:spcAft>
                <a:spcPts val="1200"/>
              </a:spcAft>
              <a:buClr>
                <a:schemeClr val="tx2"/>
              </a:buClr>
              <a:buSzTx/>
              <a:buFont typeface="Wingdings" charset="2"/>
              <a:buNone/>
              <a:tabLst/>
              <a:defRPr sz="1100" b="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marL="0" marR="0" lvl="0" indent="0" algn="l" defTabSz="914400" rtl="0" eaLnBrk="1" fontAlgn="auto" latinLnBrk="0" hangingPunct="1">
              <a:lnSpc>
                <a:spcPct val="90000"/>
              </a:lnSpc>
              <a:spcBef>
                <a:spcPts val="0"/>
              </a:spcBef>
              <a:spcAft>
                <a:spcPts val="1200"/>
              </a:spcAft>
              <a:buClr>
                <a:schemeClr val="tx2"/>
              </a:buClr>
              <a:buSzTx/>
              <a:buFont typeface="Wingdings" charset="2"/>
              <a:buNone/>
              <a:tabLst/>
              <a:defRPr/>
            </a:pPr>
            <a:r>
              <a:rPr lang="en-US" dirty="0"/>
              <a:t>Date</a:t>
            </a:r>
          </a:p>
        </p:txBody>
      </p:sp>
      <p:sp>
        <p:nvSpPr>
          <p:cNvPr id="4" name="Rectangle 3">
            <a:extLst>
              <a:ext uri="{FF2B5EF4-FFF2-40B4-BE49-F238E27FC236}">
                <a16:creationId xmlns:a16="http://schemas.microsoft.com/office/drawing/2014/main" id="{F8D20EC8-EA8E-EB48-A86A-7EAA2B743411}"/>
              </a:ext>
            </a:extLst>
          </p:cNvPr>
          <p:cNvSpPr/>
          <p:nvPr userDrawn="1"/>
        </p:nvSpPr>
        <p:spPr>
          <a:xfrm>
            <a:off x="5272600" y="6603030"/>
            <a:ext cx="5827531" cy="184666"/>
          </a:xfrm>
          <a:prstGeom prst="rect">
            <a:avLst/>
          </a:prstGeom>
        </p:spPr>
        <p:txBody>
          <a:bodyPr wrap="square">
            <a:spAutoFit/>
          </a:bodyPr>
          <a:lstStyle/>
          <a:p>
            <a:r>
              <a:rPr lang="en-US" sz="600" kern="1200" spc="100" baseline="0" noProof="0" dirty="0">
                <a:solidFill>
                  <a:schemeClr val="bg1">
                    <a:lumMod val="65000"/>
                  </a:schemeClr>
                </a:solidFill>
                <a:latin typeface="Arial" charset="0"/>
                <a:ea typeface="Arial" charset="0"/>
                <a:cs typeface="Arial" charset="0"/>
              </a:rPr>
              <a:t>FOOTER</a:t>
            </a:r>
            <a:endParaRPr lang="en-US" sz="600" dirty="0"/>
          </a:p>
        </p:txBody>
      </p:sp>
      <p:pic>
        <p:nvPicPr>
          <p:cNvPr id="30" name="Picture 29" descr="A close up of a sign&#10;&#10;Description automatically generated">
            <a:extLst>
              <a:ext uri="{FF2B5EF4-FFF2-40B4-BE49-F238E27FC236}">
                <a16:creationId xmlns:a16="http://schemas.microsoft.com/office/drawing/2014/main" id="{AA8345BB-E3AD-4E44-8F60-93D8076FCA21}"/>
              </a:ext>
            </a:extLst>
          </p:cNvPr>
          <p:cNvPicPr>
            <a:picLocks noChangeAspect="1"/>
          </p:cNvPicPr>
          <p:nvPr userDrawn="1"/>
        </p:nvPicPr>
        <p:blipFill>
          <a:blip r:embed="rId2"/>
          <a:stretch>
            <a:fillRect/>
          </a:stretch>
        </p:blipFill>
        <p:spPr>
          <a:xfrm>
            <a:off x="10815870" y="5639233"/>
            <a:ext cx="1104467" cy="1104467"/>
          </a:xfrm>
          <a:prstGeom prst="rect">
            <a:avLst/>
          </a:prstGeom>
        </p:spPr>
      </p:pic>
      <p:pic>
        <p:nvPicPr>
          <p:cNvPr id="10" name="Picture 9" descr="A picture containing light, drawing&#10;&#10;Description automatically generated">
            <a:extLst>
              <a:ext uri="{FF2B5EF4-FFF2-40B4-BE49-F238E27FC236}">
                <a16:creationId xmlns:a16="http://schemas.microsoft.com/office/drawing/2014/main" id="{06B9A911-4C44-D04B-A6AC-48BEB9E92860}"/>
              </a:ext>
            </a:extLst>
          </p:cNvPr>
          <p:cNvPicPr>
            <a:picLocks noChangeAspect="1"/>
          </p:cNvPicPr>
          <p:nvPr userDrawn="1"/>
        </p:nvPicPr>
        <p:blipFill rotWithShape="1">
          <a:blip r:embed="rId3"/>
          <a:srcRect l="3407" r="4370" b="27945"/>
          <a:stretch/>
        </p:blipFill>
        <p:spPr>
          <a:xfrm>
            <a:off x="0" y="3725177"/>
            <a:ext cx="12246270" cy="3139772"/>
          </a:xfrm>
          <a:prstGeom prst="rect">
            <a:avLst/>
          </a:prstGeom>
        </p:spPr>
      </p:pic>
      <p:pic>
        <p:nvPicPr>
          <p:cNvPr id="12" name="Picture 11">
            <a:extLst>
              <a:ext uri="{FF2B5EF4-FFF2-40B4-BE49-F238E27FC236}">
                <a16:creationId xmlns:a16="http://schemas.microsoft.com/office/drawing/2014/main" id="{05EC4291-2ABB-9942-8524-4850217E535F}"/>
              </a:ext>
            </a:extLst>
          </p:cNvPr>
          <p:cNvPicPr>
            <a:picLocks noChangeAspect="1"/>
          </p:cNvPicPr>
          <p:nvPr userDrawn="1"/>
        </p:nvPicPr>
        <p:blipFill>
          <a:blip r:embed="rId4">
            <a:extLst>
              <a:ext uri="{96DAC541-7B7A-43D3-8B79-37D633B846F1}">
                <asvg:svgBlip xmlns:asvg="http://schemas.microsoft.com/office/drawing/2016/SVG/main" r:embed="rId5"/>
              </a:ext>
            </a:extLst>
          </a:blip>
          <a:srcRect t="401" b="401"/>
          <a:stretch/>
        </p:blipFill>
        <p:spPr>
          <a:xfrm>
            <a:off x="5667697" y="5781991"/>
            <a:ext cx="821437" cy="706204"/>
          </a:xfrm>
          <a:prstGeom prst="rect">
            <a:avLst/>
          </a:prstGeom>
        </p:spPr>
      </p:pic>
    </p:spTree>
    <p:extLst>
      <p:ext uri="{BB962C8B-B14F-4D97-AF65-F5344CB8AC3E}">
        <p14:creationId xmlns:p14="http://schemas.microsoft.com/office/powerpoint/2010/main" val="680622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808">
          <p15:clr>
            <a:srgbClr val="FBAE40"/>
          </p15:clr>
        </p15:guide>
        <p15:guide id="2" pos="3312">
          <p15:clr>
            <a:srgbClr val="FBAE40"/>
          </p15:clr>
        </p15:guide>
        <p15:guide id="3" pos="7464">
          <p15:clr>
            <a:srgbClr val="FBAE40"/>
          </p15:clr>
        </p15:guide>
        <p15:guide id="4" orient="horz" pos="3336">
          <p15:clr>
            <a:srgbClr val="FBAE40"/>
          </p15:clr>
        </p15:guide>
        <p15:guide id="5" orient="horz" pos="672">
          <p15:clr>
            <a:srgbClr val="FBAE40"/>
          </p15:clr>
        </p15:guide>
        <p15:guide id="6" orient="horz" pos="3000">
          <p15:clr>
            <a:srgbClr val="FBAE40"/>
          </p15:clr>
        </p15:guide>
        <p15:guide id="7" orient="horz" pos="2160">
          <p15:clr>
            <a:srgbClr val="FBAE40"/>
          </p15:clr>
        </p15:guide>
        <p15:guide id="8" orient="horz" pos="4248">
          <p15:clr>
            <a:srgbClr val="FBAE40"/>
          </p15:clr>
        </p15:guide>
        <p15:guide id="9" pos="2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ivider + Vertical logo (Dark Blue)">
    <p:spTree>
      <p:nvGrpSpPr>
        <p:cNvPr id="1" name=""/>
        <p:cNvGrpSpPr/>
        <p:nvPr/>
      </p:nvGrpSpPr>
      <p:grpSpPr>
        <a:xfrm>
          <a:off x="0" y="0"/>
          <a:ext cx="0" cy="0"/>
          <a:chOff x="0" y="0"/>
          <a:chExt cx="0" cy="0"/>
        </a:xfrm>
      </p:grpSpPr>
      <p:pic>
        <p:nvPicPr>
          <p:cNvPr id="4" name="Picture 3" descr="A picture containing dark, light, night sky&#10;&#10;Description automatically generated">
            <a:extLst>
              <a:ext uri="{FF2B5EF4-FFF2-40B4-BE49-F238E27FC236}">
                <a16:creationId xmlns:a16="http://schemas.microsoft.com/office/drawing/2014/main" id="{1404BF1D-7F8C-A943-8261-12AB3FB817A6}"/>
              </a:ext>
            </a:extLst>
          </p:cNvPr>
          <p:cNvPicPr>
            <a:picLocks noChangeAspect="1"/>
          </p:cNvPicPr>
          <p:nvPr userDrawn="1"/>
        </p:nvPicPr>
        <p:blipFill>
          <a:blip r:embed="rId2"/>
          <a:stretch>
            <a:fillRect/>
          </a:stretch>
        </p:blipFill>
        <p:spPr>
          <a:xfrm rot="5400000">
            <a:off x="-759922" y="-1288870"/>
            <a:ext cx="5299364" cy="6858000"/>
          </a:xfrm>
          <a:prstGeom prst="rect">
            <a:avLst/>
          </a:prstGeom>
        </p:spPr>
      </p:pic>
      <p:sp>
        <p:nvSpPr>
          <p:cNvPr id="12" name="Title 1">
            <a:extLst>
              <a:ext uri="{FF2B5EF4-FFF2-40B4-BE49-F238E27FC236}">
                <a16:creationId xmlns:a16="http://schemas.microsoft.com/office/drawing/2014/main" id="{2742C97D-1546-4CBF-A61E-725EA7022285}"/>
              </a:ext>
            </a:extLst>
          </p:cNvPr>
          <p:cNvSpPr>
            <a:spLocks noGrp="1"/>
          </p:cNvSpPr>
          <p:nvPr>
            <p:ph type="ctrTitle" hasCustomPrompt="1"/>
          </p:nvPr>
        </p:nvSpPr>
        <p:spPr>
          <a:xfrm>
            <a:off x="2426875" y="1595366"/>
            <a:ext cx="7607596" cy="2387600"/>
          </a:xfrm>
        </p:spPr>
        <p:txBody>
          <a:bodyPr anchor="b">
            <a:noAutofit/>
          </a:bodyPr>
          <a:lstStyle>
            <a:lvl1pPr algn="l">
              <a:defRPr sz="3600">
                <a:solidFill>
                  <a:schemeClr val="bg1"/>
                </a:solidFill>
              </a:defRPr>
            </a:lvl1pPr>
          </a:lstStyle>
          <a:p>
            <a:r>
              <a:rPr lang="en-US" dirty="0"/>
              <a:t>DIVIDER — AVENIR NEXT LT PRO DEMI, 36 PT, Dark blue, caps</a:t>
            </a:r>
          </a:p>
        </p:txBody>
      </p:sp>
      <p:sp>
        <p:nvSpPr>
          <p:cNvPr id="13" name="Subtitle 2">
            <a:extLst>
              <a:ext uri="{FF2B5EF4-FFF2-40B4-BE49-F238E27FC236}">
                <a16:creationId xmlns:a16="http://schemas.microsoft.com/office/drawing/2014/main" id="{347B2A29-479D-4F15-874B-92AAFE7F8216}"/>
              </a:ext>
            </a:extLst>
          </p:cNvPr>
          <p:cNvSpPr>
            <a:spLocks noGrp="1"/>
          </p:cNvSpPr>
          <p:nvPr>
            <p:ph type="subTitle" idx="1" hasCustomPrompt="1"/>
          </p:nvPr>
        </p:nvSpPr>
        <p:spPr>
          <a:xfrm>
            <a:off x="2426875" y="4140312"/>
            <a:ext cx="7607596" cy="827881"/>
          </a:xfrm>
        </p:spPr>
        <p:txBody>
          <a:bodyPr>
            <a:noAutofit/>
          </a:bodyPr>
          <a:lstStyle>
            <a:lvl1pPr marL="0" indent="0" algn="l">
              <a:buNone/>
              <a:defRPr lang="en-US" sz="1800" b="1" i="0" kern="1200" cap="all" spc="0" baseline="0" dirty="0">
                <a:solidFill>
                  <a:schemeClr val="accent2"/>
                </a:solidFill>
                <a:latin typeface="Avenir Next LT Pro Demi" panose="020B0504020202020204" pitchFamily="34" charset="77"/>
                <a:ea typeface="Avenir Next LT Pro Demi" panose="020B0504020202020204" pitchFamily="34" charset="77"/>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 AVENIR NEXT LT PRO, DEMI, 18 PT, orange, CAPS</a:t>
            </a:r>
          </a:p>
        </p:txBody>
      </p:sp>
      <p:pic>
        <p:nvPicPr>
          <p:cNvPr id="3" name="Picture 2" descr="Logo&#10;&#10;Description automatically generated">
            <a:extLst>
              <a:ext uri="{FF2B5EF4-FFF2-40B4-BE49-F238E27FC236}">
                <a16:creationId xmlns:a16="http://schemas.microsoft.com/office/drawing/2014/main" id="{045685C6-F867-AEEE-995E-CF415D3BF345}"/>
              </a:ext>
            </a:extLst>
          </p:cNvPr>
          <p:cNvPicPr>
            <a:picLocks noChangeAspect="1"/>
          </p:cNvPicPr>
          <p:nvPr userDrawn="1"/>
        </p:nvPicPr>
        <p:blipFill>
          <a:blip r:embed="rId3"/>
          <a:stretch>
            <a:fillRect/>
          </a:stretch>
        </p:blipFill>
        <p:spPr>
          <a:xfrm>
            <a:off x="10397222" y="5513130"/>
            <a:ext cx="1329340" cy="887670"/>
          </a:xfrm>
          <a:prstGeom prst="rect">
            <a:avLst/>
          </a:prstGeom>
        </p:spPr>
      </p:pic>
    </p:spTree>
    <p:extLst>
      <p:ext uri="{BB962C8B-B14F-4D97-AF65-F5344CB8AC3E}">
        <p14:creationId xmlns:p14="http://schemas.microsoft.com/office/powerpoint/2010/main" val="3658471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1512" userDrawn="1">
          <p15:clr>
            <a:srgbClr val="FBAE40"/>
          </p15:clr>
        </p15:guide>
        <p15:guide id="3" pos="7176" userDrawn="1">
          <p15:clr>
            <a:srgbClr val="FBAE40"/>
          </p15:clr>
        </p15:guide>
        <p15:guide id="4" pos="216" userDrawn="1">
          <p15:clr>
            <a:srgbClr val="FBAE40"/>
          </p15:clr>
        </p15:guide>
        <p15:guide id="5" pos="7464" userDrawn="1">
          <p15:clr>
            <a:srgbClr val="FBAE40"/>
          </p15:clr>
        </p15:guide>
        <p15:guide id="6" orient="horz" pos="4176" userDrawn="1">
          <p15:clr>
            <a:srgbClr val="FBAE40"/>
          </p15:clr>
        </p15:guide>
        <p15:guide id="7" orient="horz" pos="2784"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ivider + Horizontal Logo (Dark Blue)">
    <p:spTree>
      <p:nvGrpSpPr>
        <p:cNvPr id="1" name=""/>
        <p:cNvGrpSpPr/>
        <p:nvPr/>
      </p:nvGrpSpPr>
      <p:grpSpPr>
        <a:xfrm>
          <a:off x="0" y="0"/>
          <a:ext cx="0" cy="0"/>
          <a:chOff x="0" y="0"/>
          <a:chExt cx="0" cy="0"/>
        </a:xfrm>
      </p:grpSpPr>
      <p:pic>
        <p:nvPicPr>
          <p:cNvPr id="4" name="Picture 3" descr="A picture containing dark, light, night sky&#10;&#10;Description automatically generated">
            <a:extLst>
              <a:ext uri="{FF2B5EF4-FFF2-40B4-BE49-F238E27FC236}">
                <a16:creationId xmlns:a16="http://schemas.microsoft.com/office/drawing/2014/main" id="{1404BF1D-7F8C-A943-8261-12AB3FB817A6}"/>
              </a:ext>
            </a:extLst>
          </p:cNvPr>
          <p:cNvPicPr>
            <a:picLocks noChangeAspect="1"/>
          </p:cNvPicPr>
          <p:nvPr userDrawn="1"/>
        </p:nvPicPr>
        <p:blipFill>
          <a:blip r:embed="rId2"/>
          <a:stretch>
            <a:fillRect/>
          </a:stretch>
        </p:blipFill>
        <p:spPr>
          <a:xfrm rot="5400000">
            <a:off x="-759922" y="-1288870"/>
            <a:ext cx="5299364" cy="6858000"/>
          </a:xfrm>
          <a:prstGeom prst="rect">
            <a:avLst/>
          </a:prstGeom>
        </p:spPr>
      </p:pic>
      <p:sp>
        <p:nvSpPr>
          <p:cNvPr id="12" name="Title 1">
            <a:extLst>
              <a:ext uri="{FF2B5EF4-FFF2-40B4-BE49-F238E27FC236}">
                <a16:creationId xmlns:a16="http://schemas.microsoft.com/office/drawing/2014/main" id="{2742C97D-1546-4CBF-A61E-725EA7022285}"/>
              </a:ext>
            </a:extLst>
          </p:cNvPr>
          <p:cNvSpPr>
            <a:spLocks noGrp="1"/>
          </p:cNvSpPr>
          <p:nvPr>
            <p:ph type="ctrTitle" hasCustomPrompt="1"/>
          </p:nvPr>
        </p:nvSpPr>
        <p:spPr>
          <a:xfrm>
            <a:off x="2426875" y="1595366"/>
            <a:ext cx="7607596" cy="2387600"/>
          </a:xfrm>
        </p:spPr>
        <p:txBody>
          <a:bodyPr anchor="b">
            <a:noAutofit/>
          </a:bodyPr>
          <a:lstStyle>
            <a:lvl1pPr algn="l">
              <a:defRPr sz="3600">
                <a:solidFill>
                  <a:schemeClr val="bg1"/>
                </a:solidFill>
              </a:defRPr>
            </a:lvl1pPr>
          </a:lstStyle>
          <a:p>
            <a:r>
              <a:rPr lang="en-US" dirty="0"/>
              <a:t>DIVIDER — AVENIR NEXT LT PRO DEMI, 36 PT, Dark blue, caps</a:t>
            </a:r>
          </a:p>
        </p:txBody>
      </p:sp>
      <p:sp>
        <p:nvSpPr>
          <p:cNvPr id="13" name="Subtitle 2">
            <a:extLst>
              <a:ext uri="{FF2B5EF4-FFF2-40B4-BE49-F238E27FC236}">
                <a16:creationId xmlns:a16="http://schemas.microsoft.com/office/drawing/2014/main" id="{347B2A29-479D-4F15-874B-92AAFE7F8216}"/>
              </a:ext>
            </a:extLst>
          </p:cNvPr>
          <p:cNvSpPr>
            <a:spLocks noGrp="1"/>
          </p:cNvSpPr>
          <p:nvPr>
            <p:ph type="subTitle" idx="1" hasCustomPrompt="1"/>
          </p:nvPr>
        </p:nvSpPr>
        <p:spPr>
          <a:xfrm>
            <a:off x="2426875" y="4140312"/>
            <a:ext cx="7607596" cy="827881"/>
          </a:xfrm>
        </p:spPr>
        <p:txBody>
          <a:bodyPr>
            <a:noAutofit/>
          </a:bodyPr>
          <a:lstStyle>
            <a:lvl1pPr marL="0" indent="0" algn="l">
              <a:buNone/>
              <a:defRPr lang="en-US" sz="1800" b="1" i="0" kern="1200" cap="all" spc="0" baseline="0" dirty="0">
                <a:solidFill>
                  <a:schemeClr val="accent2"/>
                </a:solidFill>
                <a:latin typeface="Avenir Next LT Pro Demi" panose="020B0504020202020204" pitchFamily="34" charset="77"/>
                <a:ea typeface="Avenir Next LT Pro Demi" panose="020B0504020202020204" pitchFamily="34" charset="77"/>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 AVENIR NEXT LT PRO, DEMI, 18 PT, orange, CAPS</a:t>
            </a:r>
          </a:p>
        </p:txBody>
      </p:sp>
      <p:pic>
        <p:nvPicPr>
          <p:cNvPr id="5" name="Picture 4" descr="Icon&#10;&#10;Description automatically generated">
            <a:extLst>
              <a:ext uri="{FF2B5EF4-FFF2-40B4-BE49-F238E27FC236}">
                <a16:creationId xmlns:a16="http://schemas.microsoft.com/office/drawing/2014/main" id="{04020BCF-D8A9-4821-8C19-5471D706D883}"/>
              </a:ext>
            </a:extLst>
          </p:cNvPr>
          <p:cNvPicPr>
            <a:picLocks noChangeAspect="1"/>
          </p:cNvPicPr>
          <p:nvPr userDrawn="1"/>
        </p:nvPicPr>
        <p:blipFill>
          <a:blip r:embed="rId3"/>
          <a:stretch>
            <a:fillRect/>
          </a:stretch>
        </p:blipFill>
        <p:spPr>
          <a:xfrm>
            <a:off x="9636503" y="5971222"/>
            <a:ext cx="2090059" cy="429578"/>
          </a:xfrm>
          <a:prstGeom prst="rect">
            <a:avLst/>
          </a:prstGeom>
        </p:spPr>
      </p:pic>
    </p:spTree>
    <p:extLst>
      <p:ext uri="{BB962C8B-B14F-4D97-AF65-F5344CB8AC3E}">
        <p14:creationId xmlns:p14="http://schemas.microsoft.com/office/powerpoint/2010/main" val="1140941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1512" userDrawn="1">
          <p15:clr>
            <a:srgbClr val="FBAE40"/>
          </p15:clr>
        </p15:guide>
        <p15:guide id="3" pos="7176" userDrawn="1">
          <p15:clr>
            <a:srgbClr val="FBAE40"/>
          </p15:clr>
        </p15:guide>
        <p15:guide id="4" pos="216" userDrawn="1">
          <p15:clr>
            <a:srgbClr val="FBAE40"/>
          </p15:clr>
        </p15:guide>
        <p15:guide id="5" pos="7464" userDrawn="1">
          <p15:clr>
            <a:srgbClr val="FBAE40"/>
          </p15:clr>
        </p15:guide>
        <p15:guide id="6" orient="horz" pos="4176" userDrawn="1">
          <p15:clr>
            <a:srgbClr val="FBAE40"/>
          </p15:clr>
        </p15:guide>
        <p15:guide id="7" orient="horz" pos="2784"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ivider (Orange)">
    <p:spTree>
      <p:nvGrpSpPr>
        <p:cNvPr id="1" name=""/>
        <p:cNvGrpSpPr/>
        <p:nvPr/>
      </p:nvGrpSpPr>
      <p:grpSpPr>
        <a:xfrm>
          <a:off x="0" y="0"/>
          <a:ext cx="0" cy="0"/>
          <a:chOff x="0" y="0"/>
          <a:chExt cx="0" cy="0"/>
        </a:xfrm>
      </p:grpSpPr>
      <p:pic>
        <p:nvPicPr>
          <p:cNvPr id="14" name="Picture 13" descr="A picture containing dark, light, night sky&#10;&#10;Description automatically generated">
            <a:extLst>
              <a:ext uri="{FF2B5EF4-FFF2-40B4-BE49-F238E27FC236}">
                <a16:creationId xmlns:a16="http://schemas.microsoft.com/office/drawing/2014/main" id="{72B09A68-5798-4340-9B8F-CC807289C73B}"/>
              </a:ext>
            </a:extLst>
          </p:cNvPr>
          <p:cNvPicPr>
            <a:picLocks noChangeAspect="1"/>
          </p:cNvPicPr>
          <p:nvPr userDrawn="1"/>
        </p:nvPicPr>
        <p:blipFill>
          <a:blip r:embed="rId2"/>
          <a:stretch>
            <a:fillRect/>
          </a:stretch>
        </p:blipFill>
        <p:spPr>
          <a:xfrm rot="5400000">
            <a:off x="-759922" y="-1288870"/>
            <a:ext cx="5299364" cy="6858000"/>
          </a:xfrm>
          <a:prstGeom prst="rect">
            <a:avLst/>
          </a:prstGeom>
        </p:spPr>
      </p:pic>
      <p:sp>
        <p:nvSpPr>
          <p:cNvPr id="2" name="Title 1">
            <a:extLst>
              <a:ext uri="{FF2B5EF4-FFF2-40B4-BE49-F238E27FC236}">
                <a16:creationId xmlns:a16="http://schemas.microsoft.com/office/drawing/2014/main" id="{AFADBBA8-BB2C-68E0-4966-C28408E7609F}"/>
              </a:ext>
            </a:extLst>
          </p:cNvPr>
          <p:cNvSpPr>
            <a:spLocks noGrp="1"/>
          </p:cNvSpPr>
          <p:nvPr>
            <p:ph type="ctrTitle" hasCustomPrompt="1"/>
          </p:nvPr>
        </p:nvSpPr>
        <p:spPr>
          <a:xfrm>
            <a:off x="2426875" y="1595366"/>
            <a:ext cx="7607596" cy="2387600"/>
          </a:xfrm>
        </p:spPr>
        <p:txBody>
          <a:bodyPr anchor="b">
            <a:noAutofit/>
          </a:bodyPr>
          <a:lstStyle>
            <a:lvl1pPr algn="l">
              <a:defRPr sz="3600">
                <a:solidFill>
                  <a:schemeClr val="accent2"/>
                </a:solidFill>
              </a:defRPr>
            </a:lvl1pPr>
          </a:lstStyle>
          <a:p>
            <a:r>
              <a:rPr lang="en-US" dirty="0"/>
              <a:t>DIVIDER — AVENIR NEXT LT PRO DEMI, 36 PT, Orange, caps</a:t>
            </a:r>
          </a:p>
        </p:txBody>
      </p:sp>
      <p:sp>
        <p:nvSpPr>
          <p:cNvPr id="4" name="Subtitle 2">
            <a:extLst>
              <a:ext uri="{FF2B5EF4-FFF2-40B4-BE49-F238E27FC236}">
                <a16:creationId xmlns:a16="http://schemas.microsoft.com/office/drawing/2014/main" id="{FB62AF44-2539-9ABA-5B94-BE413316B679}"/>
              </a:ext>
            </a:extLst>
          </p:cNvPr>
          <p:cNvSpPr>
            <a:spLocks noGrp="1"/>
          </p:cNvSpPr>
          <p:nvPr>
            <p:ph type="subTitle" idx="1" hasCustomPrompt="1"/>
          </p:nvPr>
        </p:nvSpPr>
        <p:spPr>
          <a:xfrm>
            <a:off x="2426875" y="4140312"/>
            <a:ext cx="7607596" cy="827881"/>
          </a:xfrm>
        </p:spPr>
        <p:txBody>
          <a:bodyPr>
            <a:noAutofit/>
          </a:bodyPr>
          <a:lstStyle>
            <a:lvl1pPr marL="0" indent="0" algn="l">
              <a:buNone/>
              <a:defRPr lang="en-US" sz="1800" b="1" i="0" kern="1200" cap="all" spc="0" baseline="0" dirty="0">
                <a:solidFill>
                  <a:schemeClr val="bg1"/>
                </a:solidFill>
                <a:latin typeface="Avenir Next LT Pro Demi" panose="020B0504020202020204" pitchFamily="34" charset="77"/>
                <a:ea typeface="Avenir Next LT Pro Demi" panose="020B0504020202020204" pitchFamily="34" charset="77"/>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 AVENIR NEXT LT PRO, DEMI, 18 PT, orange, CAPS</a:t>
            </a:r>
          </a:p>
        </p:txBody>
      </p:sp>
      <p:pic>
        <p:nvPicPr>
          <p:cNvPr id="5" name="Picture 4" descr="Icon&#10;&#10;Description automatically generated">
            <a:extLst>
              <a:ext uri="{FF2B5EF4-FFF2-40B4-BE49-F238E27FC236}">
                <a16:creationId xmlns:a16="http://schemas.microsoft.com/office/drawing/2014/main" id="{B352F245-2667-1F1A-FA45-A163EF1FE7E6}"/>
              </a:ext>
            </a:extLst>
          </p:cNvPr>
          <p:cNvPicPr>
            <a:picLocks noChangeAspect="1"/>
          </p:cNvPicPr>
          <p:nvPr userDrawn="1"/>
        </p:nvPicPr>
        <p:blipFill>
          <a:blip r:embed="rId3"/>
          <a:stretch>
            <a:fillRect/>
          </a:stretch>
        </p:blipFill>
        <p:spPr>
          <a:xfrm>
            <a:off x="9636503" y="5971222"/>
            <a:ext cx="2090059" cy="429578"/>
          </a:xfrm>
          <a:prstGeom prst="rect">
            <a:avLst/>
          </a:prstGeom>
        </p:spPr>
      </p:pic>
    </p:spTree>
    <p:extLst>
      <p:ext uri="{BB962C8B-B14F-4D97-AF65-F5344CB8AC3E}">
        <p14:creationId xmlns:p14="http://schemas.microsoft.com/office/powerpoint/2010/main" val="1252009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1512" userDrawn="1">
          <p15:clr>
            <a:srgbClr val="FBAE40"/>
          </p15:clr>
        </p15:guide>
        <p15:guide id="3" pos="7176">
          <p15:clr>
            <a:srgbClr val="FBAE40"/>
          </p15:clr>
        </p15:guide>
        <p15:guide id="4" pos="216">
          <p15:clr>
            <a:srgbClr val="FBAE40"/>
          </p15:clr>
        </p15:guide>
        <p15:guide id="5" pos="7464">
          <p15:clr>
            <a:srgbClr val="FBAE40"/>
          </p15:clr>
        </p15:guide>
        <p15:guide id="6" orient="horz" pos="4176">
          <p15:clr>
            <a:srgbClr val="FBAE40"/>
          </p15:clr>
        </p15:guide>
        <p15:guide id="7" orient="horz" pos="2784">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ivider_Image + Horizontal logo (Dark Blue)">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2742C97D-1546-4CBF-A61E-725EA7022285}"/>
              </a:ext>
            </a:extLst>
          </p:cNvPr>
          <p:cNvSpPr>
            <a:spLocks noGrp="1"/>
          </p:cNvSpPr>
          <p:nvPr>
            <p:ph type="ctrTitle" hasCustomPrompt="1"/>
          </p:nvPr>
        </p:nvSpPr>
        <p:spPr>
          <a:xfrm>
            <a:off x="5858359" y="2158268"/>
            <a:ext cx="6013188" cy="2387600"/>
          </a:xfrm>
        </p:spPr>
        <p:txBody>
          <a:bodyPr anchor="b">
            <a:noAutofit/>
          </a:bodyPr>
          <a:lstStyle>
            <a:lvl1pPr algn="l">
              <a:defRPr sz="3600">
                <a:solidFill>
                  <a:schemeClr val="bg1"/>
                </a:solidFill>
              </a:defRPr>
            </a:lvl1pPr>
          </a:lstStyle>
          <a:p>
            <a:r>
              <a:rPr lang="en-US" dirty="0"/>
              <a:t>TITLE or divider slide — AVENIR NEXT LT PRO, DEMI, 36 PT, Dark blue, all caps</a:t>
            </a:r>
          </a:p>
        </p:txBody>
      </p:sp>
      <p:sp>
        <p:nvSpPr>
          <p:cNvPr id="13" name="Subtitle 2">
            <a:extLst>
              <a:ext uri="{FF2B5EF4-FFF2-40B4-BE49-F238E27FC236}">
                <a16:creationId xmlns:a16="http://schemas.microsoft.com/office/drawing/2014/main" id="{347B2A29-479D-4F15-874B-92AAFE7F8216}"/>
              </a:ext>
            </a:extLst>
          </p:cNvPr>
          <p:cNvSpPr>
            <a:spLocks noGrp="1"/>
          </p:cNvSpPr>
          <p:nvPr>
            <p:ph type="subTitle" idx="1" hasCustomPrompt="1"/>
          </p:nvPr>
        </p:nvSpPr>
        <p:spPr>
          <a:xfrm>
            <a:off x="5858359" y="4703214"/>
            <a:ext cx="6013188" cy="827881"/>
          </a:xfrm>
        </p:spPr>
        <p:txBody>
          <a:bodyPr>
            <a:noAutofit/>
          </a:bodyPr>
          <a:lstStyle>
            <a:lvl1pPr marL="0" indent="0" algn="l">
              <a:buNone/>
              <a:defRPr lang="en-US" sz="1800" b="1" i="0" kern="1200" cap="all" spc="0" baseline="0" dirty="0">
                <a:solidFill>
                  <a:schemeClr val="accent2"/>
                </a:solidFill>
                <a:latin typeface="Avenir Next LT Pro Demi" panose="020B0504020202020204" pitchFamily="34" charset="77"/>
                <a:ea typeface="Avenir Next LT Pro Demi" panose="020B0504020202020204" pitchFamily="34" charset="77"/>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 AVENIR NEXT LT PRO, DEMI, 18 PT, orange, all CAPS</a:t>
            </a:r>
          </a:p>
        </p:txBody>
      </p:sp>
      <p:sp>
        <p:nvSpPr>
          <p:cNvPr id="72" name="Picture Placeholder 71">
            <a:extLst>
              <a:ext uri="{FF2B5EF4-FFF2-40B4-BE49-F238E27FC236}">
                <a16:creationId xmlns:a16="http://schemas.microsoft.com/office/drawing/2014/main" id="{AF88045B-87F0-0C87-2BCB-D7C92CB67D12}"/>
              </a:ext>
            </a:extLst>
          </p:cNvPr>
          <p:cNvSpPr>
            <a:spLocks noGrp="1"/>
          </p:cNvSpPr>
          <p:nvPr>
            <p:ph type="pic" sz="quarter" idx="10"/>
          </p:nvPr>
        </p:nvSpPr>
        <p:spPr>
          <a:xfrm>
            <a:off x="1" y="-139452"/>
            <a:ext cx="6837635" cy="6282114"/>
          </a:xfrm>
          <a:custGeom>
            <a:avLst/>
            <a:gdLst>
              <a:gd name="connsiteX0" fmla="*/ 395832 w 6837635"/>
              <a:gd name="connsiteY0" fmla="*/ 0 h 6282114"/>
              <a:gd name="connsiteX1" fmla="*/ 1884390 w 6837635"/>
              <a:gd name="connsiteY1" fmla="*/ 0 h 6282114"/>
              <a:gd name="connsiteX2" fmla="*/ 1884392 w 6837635"/>
              <a:gd name="connsiteY2" fmla="*/ 1 h 6282114"/>
              <a:gd name="connsiteX3" fmla="*/ 2661751 w 6837635"/>
              <a:gd name="connsiteY3" fmla="*/ 1 h 6282114"/>
              <a:gd name="connsiteX4" fmla="*/ 2661749 w 6837635"/>
              <a:gd name="connsiteY4" fmla="*/ 0 h 6282114"/>
              <a:gd name="connsiteX5" fmla="*/ 3133252 w 6837635"/>
              <a:gd name="connsiteY5" fmla="*/ 0 h 6282114"/>
              <a:gd name="connsiteX6" fmla="*/ 6837635 w 6837635"/>
              <a:gd name="connsiteY6" fmla="*/ 2207486 h 6282114"/>
              <a:gd name="connsiteX7" fmla="*/ 0 w 6837635"/>
              <a:gd name="connsiteY7" fmla="*/ 6282114 h 6282114"/>
              <a:gd name="connsiteX8" fmla="*/ 0 w 6837635"/>
              <a:gd name="connsiteY8" fmla="*/ 6001140 h 6282114"/>
              <a:gd name="connsiteX9" fmla="*/ 6366132 w 6837635"/>
              <a:gd name="connsiteY9" fmla="*/ 2207486 h 6282114"/>
              <a:gd name="connsiteX10" fmla="*/ 2895765 w 6837635"/>
              <a:gd name="connsiteY10" fmla="*/ 139453 h 6282114"/>
              <a:gd name="connsiteX11" fmla="*/ 2120526 w 6837635"/>
              <a:gd name="connsiteY11" fmla="*/ 139453 h 6282114"/>
              <a:gd name="connsiteX12" fmla="*/ 5622326 w 6837635"/>
              <a:gd name="connsiteY12" fmla="*/ 2207486 h 6282114"/>
              <a:gd name="connsiteX13" fmla="*/ 0 w 6837635"/>
              <a:gd name="connsiteY13" fmla="*/ 5527823 h 6282114"/>
              <a:gd name="connsiteX14" fmla="*/ 0 w 6837635"/>
              <a:gd name="connsiteY14" fmla="*/ 4648736 h 6282114"/>
              <a:gd name="connsiteX15" fmla="*/ 4133768 w 6837635"/>
              <a:gd name="connsiteY15" fmla="*/ 2207486 h 628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37635" h="6282114">
                <a:moveTo>
                  <a:pt x="395832" y="0"/>
                </a:moveTo>
                <a:lnTo>
                  <a:pt x="1884390" y="0"/>
                </a:lnTo>
                <a:lnTo>
                  <a:pt x="1884392" y="1"/>
                </a:lnTo>
                <a:lnTo>
                  <a:pt x="2661751" y="1"/>
                </a:lnTo>
                <a:lnTo>
                  <a:pt x="2661749" y="0"/>
                </a:lnTo>
                <a:lnTo>
                  <a:pt x="3133252" y="0"/>
                </a:lnTo>
                <a:lnTo>
                  <a:pt x="6837635" y="2207486"/>
                </a:lnTo>
                <a:lnTo>
                  <a:pt x="0" y="6282114"/>
                </a:lnTo>
                <a:lnTo>
                  <a:pt x="0" y="6001140"/>
                </a:lnTo>
                <a:lnTo>
                  <a:pt x="6366132" y="2207486"/>
                </a:lnTo>
                <a:lnTo>
                  <a:pt x="2895765" y="139453"/>
                </a:lnTo>
                <a:lnTo>
                  <a:pt x="2120526" y="139453"/>
                </a:lnTo>
                <a:lnTo>
                  <a:pt x="5622326" y="2207486"/>
                </a:lnTo>
                <a:lnTo>
                  <a:pt x="0" y="5527823"/>
                </a:lnTo>
                <a:lnTo>
                  <a:pt x="0" y="4648736"/>
                </a:lnTo>
                <a:lnTo>
                  <a:pt x="4133768" y="2207486"/>
                </a:lnTo>
                <a:close/>
              </a:path>
            </a:pathLst>
          </a:custGeom>
        </p:spPr>
        <p:txBody>
          <a:bodyPr wrap="square">
            <a:noAutofit/>
          </a:bodyPr>
          <a:lstStyle/>
          <a:p>
            <a:endParaRPr lang="en-US"/>
          </a:p>
        </p:txBody>
      </p:sp>
      <p:pic>
        <p:nvPicPr>
          <p:cNvPr id="3" name="Picture 2" descr="Logo&#10;&#10;Description automatically generated">
            <a:extLst>
              <a:ext uri="{FF2B5EF4-FFF2-40B4-BE49-F238E27FC236}">
                <a16:creationId xmlns:a16="http://schemas.microsoft.com/office/drawing/2014/main" id="{4B1726D9-414A-E41E-057C-94AE4E484B79}"/>
              </a:ext>
            </a:extLst>
          </p:cNvPr>
          <p:cNvPicPr>
            <a:picLocks noChangeAspect="1"/>
          </p:cNvPicPr>
          <p:nvPr userDrawn="1"/>
        </p:nvPicPr>
        <p:blipFill>
          <a:blip r:embed="rId2"/>
          <a:stretch>
            <a:fillRect/>
          </a:stretch>
        </p:blipFill>
        <p:spPr>
          <a:xfrm>
            <a:off x="10397222" y="5513130"/>
            <a:ext cx="1329340" cy="887670"/>
          </a:xfrm>
          <a:prstGeom prst="rect">
            <a:avLst/>
          </a:prstGeom>
        </p:spPr>
      </p:pic>
    </p:spTree>
    <p:extLst>
      <p:ext uri="{BB962C8B-B14F-4D97-AF65-F5344CB8AC3E}">
        <p14:creationId xmlns:p14="http://schemas.microsoft.com/office/powerpoint/2010/main" val="2782032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1512" userDrawn="1">
          <p15:clr>
            <a:srgbClr val="FBAE40"/>
          </p15:clr>
        </p15:guide>
        <p15:guide id="3" pos="7176" userDrawn="1">
          <p15:clr>
            <a:srgbClr val="FBAE40"/>
          </p15:clr>
        </p15:guide>
        <p15:guide id="4" pos="216" userDrawn="1">
          <p15:clr>
            <a:srgbClr val="FBAE40"/>
          </p15:clr>
        </p15:guide>
        <p15:guide id="5" pos="7464" userDrawn="1">
          <p15:clr>
            <a:srgbClr val="FBAE40"/>
          </p15:clr>
        </p15:guide>
        <p15:guide id="6" orient="horz" pos="4176" userDrawn="1">
          <p15:clr>
            <a:srgbClr val="FBAE40"/>
          </p15:clr>
        </p15:guide>
        <p15:guide id="7" orient="horz" pos="2784"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ivider_Image + Vertical logo (Dark Blue)">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2742C97D-1546-4CBF-A61E-725EA7022285}"/>
              </a:ext>
            </a:extLst>
          </p:cNvPr>
          <p:cNvSpPr>
            <a:spLocks noGrp="1"/>
          </p:cNvSpPr>
          <p:nvPr>
            <p:ph type="ctrTitle" hasCustomPrompt="1"/>
          </p:nvPr>
        </p:nvSpPr>
        <p:spPr>
          <a:xfrm>
            <a:off x="5858359" y="2391025"/>
            <a:ext cx="6013188" cy="2387600"/>
          </a:xfrm>
        </p:spPr>
        <p:txBody>
          <a:bodyPr anchor="b">
            <a:noAutofit/>
          </a:bodyPr>
          <a:lstStyle>
            <a:lvl1pPr algn="l">
              <a:defRPr sz="3600">
                <a:solidFill>
                  <a:srgbClr val="0B2341"/>
                </a:solidFill>
              </a:defRPr>
            </a:lvl1pPr>
          </a:lstStyle>
          <a:p>
            <a:r>
              <a:rPr lang="en-US" dirty="0"/>
              <a:t>TITLE or divider slide — AVENIR NEXT LT PRO, DEMI, 36 PT, Dark blue, all caps</a:t>
            </a:r>
          </a:p>
        </p:txBody>
      </p:sp>
      <p:sp>
        <p:nvSpPr>
          <p:cNvPr id="13" name="Subtitle 2">
            <a:extLst>
              <a:ext uri="{FF2B5EF4-FFF2-40B4-BE49-F238E27FC236}">
                <a16:creationId xmlns:a16="http://schemas.microsoft.com/office/drawing/2014/main" id="{347B2A29-479D-4F15-874B-92AAFE7F8216}"/>
              </a:ext>
            </a:extLst>
          </p:cNvPr>
          <p:cNvSpPr>
            <a:spLocks noGrp="1"/>
          </p:cNvSpPr>
          <p:nvPr>
            <p:ph type="subTitle" idx="1" hasCustomPrompt="1"/>
          </p:nvPr>
        </p:nvSpPr>
        <p:spPr>
          <a:xfrm>
            <a:off x="5858359" y="4935971"/>
            <a:ext cx="6013188" cy="827881"/>
          </a:xfrm>
        </p:spPr>
        <p:txBody>
          <a:bodyPr>
            <a:noAutofit/>
          </a:bodyPr>
          <a:lstStyle>
            <a:lvl1pPr marL="0" indent="0" algn="l">
              <a:buNone/>
              <a:defRPr lang="en-US" sz="1800" b="1" i="0" kern="1200" cap="all" spc="0" baseline="0" dirty="0">
                <a:solidFill>
                  <a:srgbClr val="E86100"/>
                </a:solidFill>
                <a:latin typeface="Avenir Next LT Pro Demi" panose="020B0504020202020204" pitchFamily="34" charset="77"/>
                <a:ea typeface="Avenir Next LT Pro Demi" panose="020B0504020202020204" pitchFamily="34" charset="77"/>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 AVENIR NEXT LT PRO, DEMI, 18 PT, orange, all CAPS</a:t>
            </a:r>
          </a:p>
        </p:txBody>
      </p:sp>
      <p:sp>
        <p:nvSpPr>
          <p:cNvPr id="3" name="Picture Placeholder 2">
            <a:extLst>
              <a:ext uri="{FF2B5EF4-FFF2-40B4-BE49-F238E27FC236}">
                <a16:creationId xmlns:a16="http://schemas.microsoft.com/office/drawing/2014/main" id="{76141FDD-EBCA-0F2D-C255-0C1B7FCB48EF}"/>
              </a:ext>
            </a:extLst>
          </p:cNvPr>
          <p:cNvSpPr>
            <a:spLocks noGrp="1"/>
          </p:cNvSpPr>
          <p:nvPr>
            <p:ph type="pic" sz="quarter" idx="10"/>
          </p:nvPr>
        </p:nvSpPr>
        <p:spPr>
          <a:xfrm>
            <a:off x="1" y="-139452"/>
            <a:ext cx="6837635" cy="6282114"/>
          </a:xfrm>
          <a:custGeom>
            <a:avLst/>
            <a:gdLst>
              <a:gd name="connsiteX0" fmla="*/ 395832 w 6837635"/>
              <a:gd name="connsiteY0" fmla="*/ 0 h 6282114"/>
              <a:gd name="connsiteX1" fmla="*/ 1884390 w 6837635"/>
              <a:gd name="connsiteY1" fmla="*/ 0 h 6282114"/>
              <a:gd name="connsiteX2" fmla="*/ 1884392 w 6837635"/>
              <a:gd name="connsiteY2" fmla="*/ 1 h 6282114"/>
              <a:gd name="connsiteX3" fmla="*/ 2661751 w 6837635"/>
              <a:gd name="connsiteY3" fmla="*/ 1 h 6282114"/>
              <a:gd name="connsiteX4" fmla="*/ 2661749 w 6837635"/>
              <a:gd name="connsiteY4" fmla="*/ 0 h 6282114"/>
              <a:gd name="connsiteX5" fmla="*/ 3133252 w 6837635"/>
              <a:gd name="connsiteY5" fmla="*/ 0 h 6282114"/>
              <a:gd name="connsiteX6" fmla="*/ 6837635 w 6837635"/>
              <a:gd name="connsiteY6" fmla="*/ 2207486 h 6282114"/>
              <a:gd name="connsiteX7" fmla="*/ 0 w 6837635"/>
              <a:gd name="connsiteY7" fmla="*/ 6282114 h 6282114"/>
              <a:gd name="connsiteX8" fmla="*/ 0 w 6837635"/>
              <a:gd name="connsiteY8" fmla="*/ 6001140 h 6282114"/>
              <a:gd name="connsiteX9" fmla="*/ 6366132 w 6837635"/>
              <a:gd name="connsiteY9" fmla="*/ 2207486 h 6282114"/>
              <a:gd name="connsiteX10" fmla="*/ 2895765 w 6837635"/>
              <a:gd name="connsiteY10" fmla="*/ 139453 h 6282114"/>
              <a:gd name="connsiteX11" fmla="*/ 2120526 w 6837635"/>
              <a:gd name="connsiteY11" fmla="*/ 139453 h 6282114"/>
              <a:gd name="connsiteX12" fmla="*/ 5622326 w 6837635"/>
              <a:gd name="connsiteY12" fmla="*/ 2207486 h 6282114"/>
              <a:gd name="connsiteX13" fmla="*/ 0 w 6837635"/>
              <a:gd name="connsiteY13" fmla="*/ 5527823 h 6282114"/>
              <a:gd name="connsiteX14" fmla="*/ 0 w 6837635"/>
              <a:gd name="connsiteY14" fmla="*/ 4648736 h 6282114"/>
              <a:gd name="connsiteX15" fmla="*/ 4133768 w 6837635"/>
              <a:gd name="connsiteY15" fmla="*/ 2207486 h 628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37635" h="6282114">
                <a:moveTo>
                  <a:pt x="395832" y="0"/>
                </a:moveTo>
                <a:lnTo>
                  <a:pt x="1884390" y="0"/>
                </a:lnTo>
                <a:lnTo>
                  <a:pt x="1884392" y="1"/>
                </a:lnTo>
                <a:lnTo>
                  <a:pt x="2661751" y="1"/>
                </a:lnTo>
                <a:lnTo>
                  <a:pt x="2661749" y="0"/>
                </a:lnTo>
                <a:lnTo>
                  <a:pt x="3133252" y="0"/>
                </a:lnTo>
                <a:lnTo>
                  <a:pt x="6837635" y="2207486"/>
                </a:lnTo>
                <a:lnTo>
                  <a:pt x="0" y="6282114"/>
                </a:lnTo>
                <a:lnTo>
                  <a:pt x="0" y="6001140"/>
                </a:lnTo>
                <a:lnTo>
                  <a:pt x="6366132" y="2207486"/>
                </a:lnTo>
                <a:lnTo>
                  <a:pt x="2895765" y="139453"/>
                </a:lnTo>
                <a:lnTo>
                  <a:pt x="2120526" y="139453"/>
                </a:lnTo>
                <a:lnTo>
                  <a:pt x="5622326" y="2207486"/>
                </a:lnTo>
                <a:lnTo>
                  <a:pt x="0" y="5527823"/>
                </a:lnTo>
                <a:lnTo>
                  <a:pt x="0" y="4648736"/>
                </a:lnTo>
                <a:lnTo>
                  <a:pt x="4133768" y="2207486"/>
                </a:lnTo>
                <a:close/>
              </a:path>
            </a:pathLst>
          </a:custGeom>
        </p:spPr>
        <p:txBody>
          <a:bodyPr wrap="square">
            <a:noAutofit/>
          </a:bodyPr>
          <a:lstStyle/>
          <a:p>
            <a:endParaRPr lang="en-US"/>
          </a:p>
        </p:txBody>
      </p:sp>
      <p:pic>
        <p:nvPicPr>
          <p:cNvPr id="4" name="Picture 3" descr="Icon&#10;&#10;Description automatically generated">
            <a:extLst>
              <a:ext uri="{FF2B5EF4-FFF2-40B4-BE49-F238E27FC236}">
                <a16:creationId xmlns:a16="http://schemas.microsoft.com/office/drawing/2014/main" id="{4B815A73-A0E1-664B-E59D-DCFF50D36038}"/>
              </a:ext>
            </a:extLst>
          </p:cNvPr>
          <p:cNvPicPr>
            <a:picLocks noChangeAspect="1"/>
          </p:cNvPicPr>
          <p:nvPr userDrawn="1"/>
        </p:nvPicPr>
        <p:blipFill>
          <a:blip r:embed="rId2"/>
          <a:stretch>
            <a:fillRect/>
          </a:stretch>
        </p:blipFill>
        <p:spPr>
          <a:xfrm>
            <a:off x="9636503" y="5971222"/>
            <a:ext cx="2090059" cy="429578"/>
          </a:xfrm>
          <a:prstGeom prst="rect">
            <a:avLst/>
          </a:prstGeom>
        </p:spPr>
      </p:pic>
    </p:spTree>
    <p:extLst>
      <p:ext uri="{BB962C8B-B14F-4D97-AF65-F5344CB8AC3E}">
        <p14:creationId xmlns:p14="http://schemas.microsoft.com/office/powerpoint/2010/main" val="1139386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1512" userDrawn="1">
          <p15:clr>
            <a:srgbClr val="FBAE40"/>
          </p15:clr>
        </p15:guide>
        <p15:guide id="3" pos="7176" userDrawn="1">
          <p15:clr>
            <a:srgbClr val="FBAE40"/>
          </p15:clr>
        </p15:guide>
        <p15:guide id="4" pos="216" userDrawn="1">
          <p15:clr>
            <a:srgbClr val="FBAE40"/>
          </p15:clr>
        </p15:guide>
        <p15:guide id="5" pos="7464" userDrawn="1">
          <p15:clr>
            <a:srgbClr val="FBAE40"/>
          </p15:clr>
        </p15:guide>
        <p15:guide id="6" orient="horz" pos="4176" userDrawn="1">
          <p15:clr>
            <a:srgbClr val="FBAE40"/>
          </p15:clr>
        </p15:guide>
        <p15:guide id="7" orient="horz" pos="2784"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ntent With Icons (Orang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AD05ADA-E156-0643-B183-FFE72FA07362}"/>
              </a:ext>
            </a:extLst>
          </p:cNvPr>
          <p:cNvSpPr>
            <a:spLocks noGrp="1"/>
          </p:cNvSpPr>
          <p:nvPr>
            <p:ph type="sldNum" sz="quarter" idx="12"/>
          </p:nvPr>
        </p:nvSpPr>
        <p:spPr>
          <a:xfrm>
            <a:off x="616649" y="6395203"/>
            <a:ext cx="407541" cy="365125"/>
          </a:xfrm>
          <a:prstGeom prst="rect">
            <a:avLst/>
          </a:prstGeom>
        </p:spPr>
        <p:txBody>
          <a:bodyPr/>
          <a:lstStyle>
            <a:lvl1pPr algn="r">
              <a:defRPr>
                <a:solidFill>
                  <a:srgbClr val="999999"/>
                </a:solidFill>
              </a:defRPr>
            </a:lvl1pPr>
          </a:lstStyle>
          <a:p>
            <a:fld id="{9564885F-477D-A14D-B2C1-5ECAF755F313}" type="slidenum">
              <a:rPr lang="en-US" smtClean="0"/>
              <a:pPr/>
              <a:t>‹#›</a:t>
            </a:fld>
            <a:endParaRPr lang="en-US" dirty="0"/>
          </a:p>
        </p:txBody>
      </p:sp>
      <p:sp>
        <p:nvSpPr>
          <p:cNvPr id="19" name="Oval 18">
            <a:extLst>
              <a:ext uri="{FF2B5EF4-FFF2-40B4-BE49-F238E27FC236}">
                <a16:creationId xmlns:a16="http://schemas.microsoft.com/office/drawing/2014/main" id="{669E0A95-0C53-4047-82CE-0598CA3A5F7B}"/>
              </a:ext>
            </a:extLst>
          </p:cNvPr>
          <p:cNvSpPr>
            <a:spLocks noChangeAspect="1"/>
          </p:cNvSpPr>
          <p:nvPr userDrawn="1"/>
        </p:nvSpPr>
        <p:spPr>
          <a:xfrm>
            <a:off x="1325939" y="4092923"/>
            <a:ext cx="1901923" cy="1901923"/>
          </a:xfrm>
          <a:prstGeom prst="ellipse">
            <a:avLst/>
          </a:prstGeom>
          <a:solidFill>
            <a:srgbClr val="E86100"/>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20" name="Oval 19">
            <a:extLst>
              <a:ext uri="{FF2B5EF4-FFF2-40B4-BE49-F238E27FC236}">
                <a16:creationId xmlns:a16="http://schemas.microsoft.com/office/drawing/2014/main" id="{9EA5C336-9855-E141-918F-0E89EE827690}"/>
              </a:ext>
            </a:extLst>
          </p:cNvPr>
          <p:cNvSpPr>
            <a:spLocks noChangeAspect="1"/>
          </p:cNvSpPr>
          <p:nvPr userDrawn="1"/>
        </p:nvSpPr>
        <p:spPr>
          <a:xfrm>
            <a:off x="1325939" y="1600160"/>
            <a:ext cx="1901923" cy="1901923"/>
          </a:xfrm>
          <a:prstGeom prst="ellipse">
            <a:avLst/>
          </a:prstGeom>
          <a:solidFill>
            <a:srgbClr val="E86100"/>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21" name="Oval 20">
            <a:extLst>
              <a:ext uri="{FF2B5EF4-FFF2-40B4-BE49-F238E27FC236}">
                <a16:creationId xmlns:a16="http://schemas.microsoft.com/office/drawing/2014/main" id="{29EA0B01-E266-E545-A750-4CBD0D03EDBD}"/>
              </a:ext>
            </a:extLst>
          </p:cNvPr>
          <p:cNvSpPr>
            <a:spLocks noChangeAspect="1"/>
          </p:cNvSpPr>
          <p:nvPr userDrawn="1"/>
        </p:nvSpPr>
        <p:spPr>
          <a:xfrm>
            <a:off x="1499660" y="1773881"/>
            <a:ext cx="1554480" cy="1554480"/>
          </a:xfrm>
          <a:prstGeom prst="ellipse">
            <a:avLst/>
          </a:prstGeom>
          <a:solidFill>
            <a:schemeClr val="accent3"/>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24" name="Oval 23">
            <a:extLst>
              <a:ext uri="{FF2B5EF4-FFF2-40B4-BE49-F238E27FC236}">
                <a16:creationId xmlns:a16="http://schemas.microsoft.com/office/drawing/2014/main" id="{5A7B65ED-5F59-074C-B2D7-9F9B76C45DA3}"/>
              </a:ext>
            </a:extLst>
          </p:cNvPr>
          <p:cNvSpPr>
            <a:spLocks noChangeAspect="1"/>
          </p:cNvSpPr>
          <p:nvPr userDrawn="1"/>
        </p:nvSpPr>
        <p:spPr>
          <a:xfrm>
            <a:off x="1499660" y="4266645"/>
            <a:ext cx="1554480" cy="1554480"/>
          </a:xfrm>
          <a:prstGeom prst="ellipse">
            <a:avLst/>
          </a:prstGeom>
          <a:solidFill>
            <a:schemeClr val="accent2"/>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25" name="Picture Placeholder 7">
            <a:extLst>
              <a:ext uri="{FF2B5EF4-FFF2-40B4-BE49-F238E27FC236}">
                <a16:creationId xmlns:a16="http://schemas.microsoft.com/office/drawing/2014/main" id="{064CEFBA-6629-6046-B591-5AF03121D1DC}"/>
              </a:ext>
            </a:extLst>
          </p:cNvPr>
          <p:cNvSpPr>
            <a:spLocks noGrp="1"/>
          </p:cNvSpPr>
          <p:nvPr>
            <p:ph type="pic" sz="quarter" idx="20" hasCustomPrompt="1"/>
          </p:nvPr>
        </p:nvSpPr>
        <p:spPr>
          <a:xfrm>
            <a:off x="1499660" y="1773881"/>
            <a:ext cx="1554480" cy="1554481"/>
          </a:xfrm>
          <a:prstGeom prst="ellipse">
            <a:avLst/>
          </a:prstGeom>
          <a:solidFill>
            <a:srgbClr val="E86100"/>
          </a:solidFill>
        </p:spPr>
        <p:txBody>
          <a:bodyPr anchor="ctr">
            <a:normAutofit/>
          </a:bodyPr>
          <a:lstStyle>
            <a:lvl1pPr marL="0" indent="0" algn="ctr">
              <a:buNone/>
              <a:defRPr sz="1600">
                <a:solidFill>
                  <a:srgbClr val="FFFFFF"/>
                </a:solidFill>
              </a:defRPr>
            </a:lvl1pPr>
          </a:lstStyle>
          <a:p>
            <a:r>
              <a:rPr lang="en-US" dirty="0"/>
              <a:t>Insert Photo or Icon Here</a:t>
            </a:r>
          </a:p>
        </p:txBody>
      </p:sp>
      <p:sp>
        <p:nvSpPr>
          <p:cNvPr id="26" name="Picture Placeholder 7">
            <a:extLst>
              <a:ext uri="{FF2B5EF4-FFF2-40B4-BE49-F238E27FC236}">
                <a16:creationId xmlns:a16="http://schemas.microsoft.com/office/drawing/2014/main" id="{267FBC05-7AF0-414F-977C-E66855B2438D}"/>
              </a:ext>
            </a:extLst>
          </p:cNvPr>
          <p:cNvSpPr>
            <a:spLocks noGrp="1"/>
          </p:cNvSpPr>
          <p:nvPr>
            <p:ph type="pic" sz="quarter" idx="21" hasCustomPrompt="1"/>
          </p:nvPr>
        </p:nvSpPr>
        <p:spPr>
          <a:xfrm>
            <a:off x="1499660" y="4266645"/>
            <a:ext cx="1554480" cy="1554481"/>
          </a:xfrm>
          <a:prstGeom prst="ellipse">
            <a:avLst/>
          </a:prstGeom>
          <a:solidFill>
            <a:srgbClr val="E86100"/>
          </a:solidFill>
        </p:spPr>
        <p:txBody>
          <a:bodyPr anchor="ctr">
            <a:normAutofit/>
          </a:bodyPr>
          <a:lstStyle>
            <a:lvl1pPr marL="0" indent="0" algn="ctr">
              <a:buNone/>
              <a:defRPr sz="1600">
                <a:solidFill>
                  <a:srgbClr val="FFFFFF"/>
                </a:solidFill>
              </a:defRPr>
            </a:lvl1pPr>
          </a:lstStyle>
          <a:p>
            <a:r>
              <a:rPr lang="en-US" dirty="0"/>
              <a:t>Insert Photo or Icon Here</a:t>
            </a:r>
          </a:p>
        </p:txBody>
      </p:sp>
      <p:sp>
        <p:nvSpPr>
          <p:cNvPr id="28" name="Content Placeholder 2">
            <a:extLst>
              <a:ext uri="{FF2B5EF4-FFF2-40B4-BE49-F238E27FC236}">
                <a16:creationId xmlns:a16="http://schemas.microsoft.com/office/drawing/2014/main" id="{3386FF98-DC36-3D48-893F-D61A2FC191D1}"/>
              </a:ext>
            </a:extLst>
          </p:cNvPr>
          <p:cNvSpPr>
            <a:spLocks noGrp="1"/>
          </p:cNvSpPr>
          <p:nvPr>
            <p:ph idx="1" hasCustomPrompt="1"/>
          </p:nvPr>
        </p:nvSpPr>
        <p:spPr>
          <a:xfrm>
            <a:off x="3771900" y="1600159"/>
            <a:ext cx="8077200" cy="1901923"/>
          </a:xfrm>
        </p:spPr>
        <p:txBody>
          <a:bodyPr anchor="ctr">
            <a:noAutofit/>
          </a:bodyPr>
          <a:lstStyle>
            <a:lvl1pPr marL="228600" indent="-228600">
              <a:spcAft>
                <a:spcPts val="600"/>
              </a:spcAft>
              <a:buClr>
                <a:srgbClr val="E86100"/>
              </a:buClr>
              <a:buFont typeface="Wingdings" pitchFamily="2" charset="2"/>
              <a:buChar char="§"/>
              <a:tabLst/>
              <a:defRPr sz="1800" b="1" i="0">
                <a:latin typeface="Avenir Next LT Pro Demi" panose="020B0504020202020204" pitchFamily="34" charset="77"/>
              </a:defRPr>
            </a:lvl1pPr>
            <a:lvl2pPr>
              <a:spcAft>
                <a:spcPts val="600"/>
              </a:spcAft>
              <a:defRPr sz="1600"/>
            </a:lvl2pPr>
            <a:lvl3pPr marL="914400" marR="0" indent="0" algn="l" defTabSz="914400" rtl="0" eaLnBrk="1" fontAlgn="auto" latinLnBrk="0" hangingPunct="1">
              <a:lnSpc>
                <a:spcPct val="90000"/>
              </a:lnSpc>
              <a:spcBef>
                <a:spcPts val="0"/>
              </a:spcBef>
              <a:spcAft>
                <a:spcPts val="600"/>
              </a:spcAft>
              <a:buClr>
                <a:schemeClr val="tx2"/>
              </a:buClr>
              <a:buSzTx/>
              <a:buFont typeface="Arial" panose="020B0604020202020204" pitchFamily="34" charset="0"/>
              <a:buNone/>
              <a:tabLst/>
              <a:defRPr sz="1400"/>
            </a:lvl3pPr>
            <a:lvl4pPr marL="1371600" marR="0" indent="0" algn="l" defTabSz="914400" rtl="0" eaLnBrk="1" fontAlgn="auto" latinLnBrk="0" hangingPunct="1">
              <a:lnSpc>
                <a:spcPct val="90000"/>
              </a:lnSpc>
              <a:spcBef>
                <a:spcPts val="0"/>
              </a:spcBef>
              <a:spcAft>
                <a:spcPts val="1200"/>
              </a:spcAft>
              <a:buClrTx/>
              <a:buSzTx/>
              <a:buFont typeface="Arial" panose="020B0604020202020204" pitchFamily="34" charset="0"/>
              <a:buNone/>
              <a:tabLst/>
              <a:defRPr sz="1200"/>
            </a:lvl4pPr>
            <a:lvl5pPr marL="2057400" marR="0" indent="-22860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sz="1200"/>
            </a:lvl5pPr>
          </a:lstStyle>
          <a:p>
            <a:pPr>
              <a:spcAft>
                <a:spcPts val="200"/>
              </a:spcAft>
            </a:pPr>
            <a:r>
              <a:rPr lang="en-US" dirty="0"/>
              <a:t>To insert an image</a:t>
            </a:r>
          </a:p>
          <a:p>
            <a:pPr lvl="1">
              <a:spcAft>
                <a:spcPts val="200"/>
              </a:spcAft>
            </a:pPr>
            <a:r>
              <a:rPr lang="en-US" dirty="0"/>
              <a:t>Click the center of the placeholder</a:t>
            </a:r>
          </a:p>
          <a:p>
            <a:pPr lvl="1">
              <a:spcAft>
                <a:spcPts val="200"/>
              </a:spcAft>
            </a:pPr>
            <a:r>
              <a:rPr lang="en-US" dirty="0"/>
              <a:t>From your computer’s file options that appear, select the image you want </a:t>
            </a:r>
          </a:p>
          <a:p>
            <a:pPr lvl="1">
              <a:spcAft>
                <a:spcPts val="200"/>
              </a:spcAft>
            </a:pPr>
            <a:r>
              <a:rPr lang="en-US" dirty="0"/>
              <a:t>Click Insert </a:t>
            </a:r>
          </a:p>
        </p:txBody>
      </p:sp>
      <p:sp>
        <p:nvSpPr>
          <p:cNvPr id="31" name="Content Placeholder 2">
            <a:extLst>
              <a:ext uri="{FF2B5EF4-FFF2-40B4-BE49-F238E27FC236}">
                <a16:creationId xmlns:a16="http://schemas.microsoft.com/office/drawing/2014/main" id="{25656F1B-7A31-2049-8171-C1264E2E1F1F}"/>
              </a:ext>
            </a:extLst>
          </p:cNvPr>
          <p:cNvSpPr>
            <a:spLocks noGrp="1"/>
          </p:cNvSpPr>
          <p:nvPr>
            <p:ph idx="22" hasCustomPrompt="1"/>
          </p:nvPr>
        </p:nvSpPr>
        <p:spPr>
          <a:xfrm>
            <a:off x="3771900" y="4092923"/>
            <a:ext cx="8077200" cy="1901923"/>
          </a:xfrm>
        </p:spPr>
        <p:txBody>
          <a:bodyPr anchor="ctr">
            <a:noAutofit/>
          </a:bodyPr>
          <a:lstStyle>
            <a:lvl1pPr>
              <a:spcAft>
                <a:spcPts val="600"/>
              </a:spcAft>
              <a:buClr>
                <a:srgbClr val="E86100"/>
              </a:buClr>
              <a:defRPr sz="1800" b="1" i="0">
                <a:latin typeface="Avenir Next LT Pro Demi" panose="020B0504020202020204" pitchFamily="34" charset="77"/>
              </a:defRPr>
            </a:lvl1pPr>
            <a:lvl2pPr>
              <a:spcAft>
                <a:spcPts val="600"/>
              </a:spcAft>
              <a:defRPr sz="1600"/>
            </a:lvl2pPr>
            <a:lvl3pPr marL="914400" marR="0" indent="0" algn="l" defTabSz="914400" rtl="0" eaLnBrk="1" fontAlgn="auto" latinLnBrk="0" hangingPunct="1">
              <a:lnSpc>
                <a:spcPct val="90000"/>
              </a:lnSpc>
              <a:spcBef>
                <a:spcPts val="0"/>
              </a:spcBef>
              <a:spcAft>
                <a:spcPts val="600"/>
              </a:spcAft>
              <a:buClr>
                <a:schemeClr val="tx2"/>
              </a:buClr>
              <a:buSzTx/>
              <a:buFont typeface="Arial" panose="020B0604020202020204" pitchFamily="34" charset="0"/>
              <a:buNone/>
              <a:tabLst/>
              <a:defRPr sz="1400"/>
            </a:lvl3pPr>
            <a:lvl4pPr marL="1371600" marR="0" indent="0" algn="l" defTabSz="914400" rtl="0" eaLnBrk="1" fontAlgn="auto" latinLnBrk="0" hangingPunct="1">
              <a:lnSpc>
                <a:spcPct val="90000"/>
              </a:lnSpc>
              <a:spcBef>
                <a:spcPts val="0"/>
              </a:spcBef>
              <a:spcAft>
                <a:spcPts val="1200"/>
              </a:spcAft>
              <a:buClrTx/>
              <a:buSzTx/>
              <a:buFont typeface="Arial" panose="020B0604020202020204" pitchFamily="34" charset="0"/>
              <a:buNone/>
              <a:tabLst/>
              <a:defRPr sz="1200"/>
            </a:lvl4pPr>
            <a:lvl5pPr marL="2057400" marR="0" indent="-22860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sz="1200"/>
            </a:lvl5pPr>
          </a:lstStyle>
          <a:p>
            <a:pPr>
              <a:spcAft>
                <a:spcPts val="200"/>
              </a:spcAft>
            </a:pPr>
            <a:r>
              <a:rPr lang="en-US" dirty="0"/>
              <a:t>To insert an image</a:t>
            </a:r>
          </a:p>
          <a:p>
            <a:pPr lvl="1">
              <a:spcAft>
                <a:spcPts val="200"/>
              </a:spcAft>
            </a:pPr>
            <a:r>
              <a:rPr lang="en-US" dirty="0"/>
              <a:t>Click the center of the placeholder</a:t>
            </a:r>
          </a:p>
          <a:p>
            <a:pPr lvl="1">
              <a:spcAft>
                <a:spcPts val="200"/>
              </a:spcAft>
            </a:pPr>
            <a:r>
              <a:rPr lang="en-US" dirty="0"/>
              <a:t>From your computer’s file options that appear, select the image you want </a:t>
            </a:r>
          </a:p>
          <a:p>
            <a:pPr lvl="1">
              <a:spcAft>
                <a:spcPts val="200"/>
              </a:spcAft>
            </a:pPr>
            <a:r>
              <a:rPr lang="en-US" dirty="0"/>
              <a:t>Click Insert </a:t>
            </a:r>
          </a:p>
        </p:txBody>
      </p:sp>
      <p:cxnSp>
        <p:nvCxnSpPr>
          <p:cNvPr id="32" name="Straight Connector 31">
            <a:extLst>
              <a:ext uri="{FF2B5EF4-FFF2-40B4-BE49-F238E27FC236}">
                <a16:creationId xmlns:a16="http://schemas.microsoft.com/office/drawing/2014/main" id="{3EF769BB-C4DC-104B-B5D4-C82338900C6B}"/>
              </a:ext>
            </a:extLst>
          </p:cNvPr>
          <p:cNvCxnSpPr>
            <a:cxnSpLocks/>
          </p:cNvCxnSpPr>
          <p:nvPr userDrawn="1"/>
        </p:nvCxnSpPr>
        <p:spPr>
          <a:xfrm flipV="1">
            <a:off x="3481796" y="1600160"/>
            <a:ext cx="0" cy="1901923"/>
          </a:xfrm>
          <a:prstGeom prst="line">
            <a:avLst/>
          </a:prstGeom>
          <a:ln w="44450" cap="rnd">
            <a:solidFill>
              <a:srgbClr val="E8772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470F226-232D-084B-9073-6353ACE15E65}"/>
              </a:ext>
            </a:extLst>
          </p:cNvPr>
          <p:cNvCxnSpPr>
            <a:cxnSpLocks/>
          </p:cNvCxnSpPr>
          <p:nvPr userDrawn="1"/>
        </p:nvCxnSpPr>
        <p:spPr>
          <a:xfrm flipV="1">
            <a:off x="3481796" y="4092923"/>
            <a:ext cx="0" cy="1901923"/>
          </a:xfrm>
          <a:prstGeom prst="line">
            <a:avLst/>
          </a:prstGeom>
          <a:ln w="44450" cap="rnd">
            <a:solidFill>
              <a:srgbClr val="E87722"/>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91A1A6BB-4B01-264F-9B2F-7150B4AF3CBE}"/>
              </a:ext>
            </a:extLst>
          </p:cNvPr>
          <p:cNvCxnSpPr>
            <a:cxnSpLocks/>
            <a:stCxn id="20" idx="6"/>
          </p:cNvCxnSpPr>
          <p:nvPr userDrawn="1"/>
        </p:nvCxnSpPr>
        <p:spPr>
          <a:xfrm>
            <a:off x="3227862" y="2551122"/>
            <a:ext cx="253934" cy="0"/>
          </a:xfrm>
          <a:prstGeom prst="line">
            <a:avLst/>
          </a:prstGeom>
          <a:ln w="44450">
            <a:solidFill>
              <a:srgbClr val="E8772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1E71469-9F27-A94E-9820-2F21B780DD54}"/>
              </a:ext>
            </a:extLst>
          </p:cNvPr>
          <p:cNvCxnSpPr>
            <a:cxnSpLocks/>
          </p:cNvCxnSpPr>
          <p:nvPr userDrawn="1"/>
        </p:nvCxnSpPr>
        <p:spPr>
          <a:xfrm>
            <a:off x="3227862" y="5043884"/>
            <a:ext cx="253934" cy="0"/>
          </a:xfrm>
          <a:prstGeom prst="line">
            <a:avLst/>
          </a:prstGeom>
          <a:ln w="44450">
            <a:solidFill>
              <a:srgbClr val="E87722"/>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7A828ABE-A104-1B47-BB4A-7979D868BD4A}"/>
              </a:ext>
            </a:extLst>
          </p:cNvPr>
          <p:cNvSpPr/>
          <p:nvPr userDrawn="1"/>
        </p:nvSpPr>
        <p:spPr>
          <a:xfrm>
            <a:off x="0" y="0"/>
            <a:ext cx="342900" cy="6858000"/>
          </a:xfrm>
          <a:prstGeom prst="rect">
            <a:avLst/>
          </a:prstGeom>
          <a:solidFill>
            <a:srgbClr val="0B2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Footer Placeholder 6">
            <a:extLst>
              <a:ext uri="{FF2B5EF4-FFF2-40B4-BE49-F238E27FC236}">
                <a16:creationId xmlns:a16="http://schemas.microsoft.com/office/drawing/2014/main" id="{A0CF961C-97BB-8F44-A598-7A4400817869}"/>
              </a:ext>
            </a:extLst>
          </p:cNvPr>
          <p:cNvSpPr>
            <a:spLocks noGrp="1"/>
          </p:cNvSpPr>
          <p:nvPr>
            <p:ph type="ftr" sz="quarter" idx="13"/>
          </p:nvPr>
        </p:nvSpPr>
        <p:spPr>
          <a:xfrm>
            <a:off x="1118203" y="6395203"/>
            <a:ext cx="6743700" cy="365125"/>
          </a:xfrm>
          <a:prstGeom prst="rect">
            <a:avLst/>
          </a:prstGeom>
        </p:spPr>
        <p:txBody>
          <a:bodyPr/>
          <a:lstStyle>
            <a:lvl1pPr>
              <a:defRPr>
                <a:solidFill>
                  <a:srgbClr val="999999"/>
                </a:solidFill>
              </a:defRPr>
            </a:lvl1pPr>
          </a:lstStyle>
          <a:p>
            <a:endParaRPr lang="en-US" dirty="0"/>
          </a:p>
        </p:txBody>
      </p:sp>
      <p:sp>
        <p:nvSpPr>
          <p:cNvPr id="2" name="Title 1">
            <a:extLst>
              <a:ext uri="{FF2B5EF4-FFF2-40B4-BE49-F238E27FC236}">
                <a16:creationId xmlns:a16="http://schemas.microsoft.com/office/drawing/2014/main" id="{B7C2D28E-8834-9183-4BA7-30DAC0A0EAB3}"/>
              </a:ext>
            </a:extLst>
          </p:cNvPr>
          <p:cNvSpPr>
            <a:spLocks noGrp="1"/>
          </p:cNvSpPr>
          <p:nvPr>
            <p:ph type="title" hasCustomPrompt="1"/>
          </p:nvPr>
        </p:nvSpPr>
        <p:spPr/>
        <p:txBody>
          <a:bodyPr/>
          <a:lstStyle>
            <a:lvl1pPr>
              <a:defRPr>
                <a:solidFill>
                  <a:schemeClr val="bg1"/>
                </a:solidFill>
              </a:defRPr>
            </a:lvl1pPr>
          </a:lstStyle>
          <a:p>
            <a:r>
              <a:rPr lang="en-US" dirty="0"/>
              <a:t>TITLE — avenir NEXT LT PRO, DEMI, 28 PT, DARK BLUE, caps</a:t>
            </a:r>
          </a:p>
        </p:txBody>
      </p:sp>
    </p:spTree>
    <p:extLst>
      <p:ext uri="{BB962C8B-B14F-4D97-AF65-F5344CB8AC3E}">
        <p14:creationId xmlns:p14="http://schemas.microsoft.com/office/powerpoint/2010/main" val="170961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08" userDrawn="1">
          <p15:clr>
            <a:srgbClr val="FBAE40"/>
          </p15:clr>
        </p15:guide>
        <p15:guide id="2" pos="2376" userDrawn="1">
          <p15:clr>
            <a:srgbClr val="FBAE40"/>
          </p15:clr>
        </p15:guide>
        <p15:guide id="3" pos="7464" userDrawn="1">
          <p15:clr>
            <a:srgbClr val="FBAE40"/>
          </p15:clr>
        </p15:guide>
        <p15:guide id="4" orient="horz" pos="1008" userDrawn="1">
          <p15:clr>
            <a:srgbClr val="FBAE40"/>
          </p15:clr>
        </p15:guide>
        <p15:guide id="5" orient="horz" pos="2208" userDrawn="1">
          <p15:clr>
            <a:srgbClr val="FBAE40"/>
          </p15:clr>
        </p15:guide>
        <p15:guide id="6" orient="horz" pos="2568" userDrawn="1">
          <p15:clr>
            <a:srgbClr val="FBAE40"/>
          </p15:clr>
        </p15:guide>
        <p15:guide id="7" orient="horz" pos="4176" userDrawn="1">
          <p15:clr>
            <a:srgbClr val="FBAE40"/>
          </p15:clr>
        </p15:guide>
        <p15:guide id="8" pos="4056" userDrawn="1">
          <p15:clr>
            <a:srgbClr val="FBAE40"/>
          </p15:clr>
        </p15:guide>
        <p15:guide id="9" pos="3912" userDrawn="1">
          <p15:clr>
            <a:srgbClr val="FBAE40"/>
          </p15:clr>
        </p15:guide>
        <p15:guide id="10" pos="216" userDrawn="1">
          <p15:clr>
            <a:srgbClr val="FBAE40"/>
          </p15:clr>
        </p15:guide>
        <p15:guide id="11" orient="horz" pos="3792"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Dark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E6D621E-F4C4-464D-AD77-31F8A6F24240}"/>
              </a:ext>
            </a:extLst>
          </p:cNvPr>
          <p:cNvSpPr/>
          <p:nvPr userDrawn="1"/>
        </p:nvSpPr>
        <p:spPr>
          <a:xfrm>
            <a:off x="0" y="1"/>
            <a:ext cx="12192000" cy="6207301"/>
          </a:xfrm>
          <a:prstGeom prst="rect">
            <a:avLst/>
          </a:prstGeom>
          <a:solidFill>
            <a:srgbClr val="0B2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B28AEC2-BB00-E14A-935A-51CB9E4A467E}"/>
              </a:ext>
            </a:extLst>
          </p:cNvPr>
          <p:cNvSpPr>
            <a:spLocks noGrp="1"/>
          </p:cNvSpPr>
          <p:nvPr>
            <p:ph idx="1" hasCustomPrompt="1"/>
          </p:nvPr>
        </p:nvSpPr>
        <p:spPr>
          <a:xfrm>
            <a:off x="417340" y="1316646"/>
            <a:ext cx="11357317" cy="4727693"/>
          </a:xfrm>
        </p:spPr>
        <p:txBody>
          <a:bodyPr>
            <a:noAutofit/>
          </a:bodyPr>
          <a:lstStyle>
            <a:lvl1pPr marL="228600" indent="-228600">
              <a:spcAft>
                <a:spcPts val="1200"/>
              </a:spcAft>
              <a:buClr>
                <a:srgbClr val="FFFFFF"/>
              </a:buClr>
              <a:buFont typeface="Wingdings" pitchFamily="2" charset="2"/>
              <a:buChar char="§"/>
              <a:tabLst/>
              <a:defRPr sz="1800">
                <a:solidFill>
                  <a:srgbClr val="FFFFFF"/>
                </a:solidFill>
              </a:defRPr>
            </a:lvl1pPr>
            <a:lvl2pPr marL="685800" indent="-228600">
              <a:spcAft>
                <a:spcPts val="1200"/>
              </a:spcAft>
              <a:buClr>
                <a:srgbClr val="FFFFFF"/>
              </a:buClr>
              <a:buFont typeface="System Font Regular"/>
              <a:buChar char="–"/>
              <a:defRPr sz="1600">
                <a:solidFill>
                  <a:srgbClr val="FFFFFF"/>
                </a:solidFill>
              </a:defRPr>
            </a:lvl2pPr>
            <a:lvl3pPr>
              <a:spcAft>
                <a:spcPts val="1200"/>
              </a:spcAft>
              <a:buClr>
                <a:srgbClr val="FFFFFF"/>
              </a:buClr>
              <a:defRPr sz="1400">
                <a:solidFill>
                  <a:srgbClr val="FFFFFF"/>
                </a:solidFill>
              </a:defRPr>
            </a:lvl3pPr>
            <a:lvl4pPr>
              <a:defRPr sz="1200">
                <a:solidFill>
                  <a:schemeClr val="bg1"/>
                </a:solidFill>
              </a:defRPr>
            </a:lvl4pPr>
            <a:lvl5pPr marL="1828800" marR="0" indent="0" algn="l" defTabSz="914400" rtl="0" eaLnBrk="1" fontAlgn="auto" latinLnBrk="0" hangingPunct="1">
              <a:lnSpc>
                <a:spcPct val="90000"/>
              </a:lnSpc>
              <a:spcBef>
                <a:spcPts val="0"/>
              </a:spcBef>
              <a:spcAft>
                <a:spcPts val="1200"/>
              </a:spcAft>
              <a:buClrTx/>
              <a:buSzTx/>
              <a:buFont typeface="Arial" panose="020B0604020202020204" pitchFamily="34" charset="0"/>
              <a:buNone/>
              <a:tabLst/>
              <a:defRPr sz="1200">
                <a:solidFill>
                  <a:srgbClr val="FFFFFF"/>
                </a:solidFill>
              </a:defRPr>
            </a:lvl5pPr>
          </a:lstStyle>
          <a:p>
            <a:r>
              <a:rPr lang="en-US" dirty="0"/>
              <a:t>First level - white square bullets, Avenir Next LT Pro, Regular, 18 </a:t>
            </a:r>
            <a:r>
              <a:rPr lang="en-US" dirty="0" err="1"/>
              <a:t>pt</a:t>
            </a:r>
            <a:r>
              <a:rPr lang="en-US" dirty="0"/>
              <a:t>, white font, sentence case</a:t>
            </a:r>
          </a:p>
          <a:p>
            <a:r>
              <a:rPr lang="en-US" dirty="0"/>
              <a:t>Sentence case is capitalizing only the first letter of the first word and any proper nouns and names/titles.</a:t>
            </a:r>
          </a:p>
          <a:p>
            <a:pPr lvl="1"/>
            <a:r>
              <a:rPr lang="en-US" dirty="0"/>
              <a:t>Second level – white dashes, Avenir Next LT Pro, Regular, 16 </a:t>
            </a:r>
            <a:r>
              <a:rPr lang="en-US" dirty="0" err="1"/>
              <a:t>pt</a:t>
            </a:r>
            <a:r>
              <a:rPr lang="en-US" dirty="0"/>
              <a:t>, white font, sentence case</a:t>
            </a:r>
          </a:p>
          <a:p>
            <a:pPr lvl="2"/>
            <a:r>
              <a:rPr lang="en-US" dirty="0"/>
              <a:t>Third level – white circle bullets, Avenir Next LT Pro, Regular, 14 </a:t>
            </a:r>
            <a:r>
              <a:rPr lang="en-US" dirty="0" err="1"/>
              <a:t>pt</a:t>
            </a:r>
            <a:r>
              <a:rPr lang="en-US" dirty="0"/>
              <a:t>, white font, sentence case</a:t>
            </a:r>
          </a:p>
          <a:p>
            <a:r>
              <a:rPr lang="en-US" dirty="0"/>
              <a:t>If the title or text placeholders need alignment, go to the Home tab, click Reset in the Slides toolbar. </a:t>
            </a:r>
          </a:p>
          <a:p>
            <a:r>
              <a:rPr lang="en-US" dirty="0"/>
              <a:t>Use a period if the bullet is a complete sentence.</a:t>
            </a:r>
          </a:p>
          <a:p>
            <a:pPr marL="2057400" marR="0" lvl="4" indent="-22860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a:pPr>
            <a:endParaRPr lang="en-US" dirty="0"/>
          </a:p>
        </p:txBody>
      </p:sp>
      <p:sp>
        <p:nvSpPr>
          <p:cNvPr id="4" name="Slide Number Placeholder 3">
            <a:extLst>
              <a:ext uri="{FF2B5EF4-FFF2-40B4-BE49-F238E27FC236}">
                <a16:creationId xmlns:a16="http://schemas.microsoft.com/office/drawing/2014/main" id="{3B7F3347-194B-D44D-B0FD-79708A31E8BC}"/>
              </a:ext>
            </a:extLst>
          </p:cNvPr>
          <p:cNvSpPr>
            <a:spLocks noGrp="1"/>
          </p:cNvSpPr>
          <p:nvPr>
            <p:ph type="sldNum" sz="quarter" idx="12"/>
          </p:nvPr>
        </p:nvSpPr>
        <p:spPr>
          <a:xfrm>
            <a:off x="265591" y="6395203"/>
            <a:ext cx="318761" cy="365125"/>
          </a:xfrm>
          <a:prstGeom prst="rect">
            <a:avLst/>
          </a:prstGeom>
        </p:spPr>
        <p:txBody>
          <a:bodyPr/>
          <a:lstStyle>
            <a:lvl1pPr>
              <a:defRPr>
                <a:solidFill>
                  <a:srgbClr val="999999"/>
                </a:solidFill>
              </a:defRPr>
            </a:lvl1pPr>
          </a:lstStyle>
          <a:p>
            <a:fld id="{9564885F-477D-A14D-B2C1-5ECAF755F313}" type="slidenum">
              <a:rPr lang="en-US" smtClean="0"/>
              <a:pPr/>
              <a:t>‹#›</a:t>
            </a:fld>
            <a:endParaRPr lang="en-US" spc="400" dirty="0"/>
          </a:p>
        </p:txBody>
      </p:sp>
      <p:sp>
        <p:nvSpPr>
          <p:cNvPr id="7" name="Footer Placeholder 6">
            <a:extLst>
              <a:ext uri="{FF2B5EF4-FFF2-40B4-BE49-F238E27FC236}">
                <a16:creationId xmlns:a16="http://schemas.microsoft.com/office/drawing/2014/main" id="{FBB873B5-21A9-D842-BD7F-6D15957C257F}"/>
              </a:ext>
            </a:extLst>
          </p:cNvPr>
          <p:cNvSpPr>
            <a:spLocks noGrp="1"/>
          </p:cNvSpPr>
          <p:nvPr>
            <p:ph type="ftr" sz="quarter" idx="13"/>
          </p:nvPr>
        </p:nvSpPr>
        <p:spPr>
          <a:xfrm>
            <a:off x="661002" y="6395203"/>
            <a:ext cx="6743700" cy="365125"/>
          </a:xfrm>
          <a:prstGeom prst="rect">
            <a:avLst/>
          </a:prstGeom>
        </p:spPr>
        <p:txBody>
          <a:bodyPr/>
          <a:lstStyle>
            <a:lvl1pPr>
              <a:defRPr>
                <a:solidFill>
                  <a:srgbClr val="999999"/>
                </a:solidFill>
              </a:defRPr>
            </a:lvl1pPr>
          </a:lstStyle>
          <a:p>
            <a:endParaRPr lang="en-US" dirty="0"/>
          </a:p>
        </p:txBody>
      </p:sp>
      <p:sp>
        <p:nvSpPr>
          <p:cNvPr id="6" name="Title 5">
            <a:extLst>
              <a:ext uri="{FF2B5EF4-FFF2-40B4-BE49-F238E27FC236}">
                <a16:creationId xmlns:a16="http://schemas.microsoft.com/office/drawing/2014/main" id="{CF9ED658-7518-FA9A-4030-FCD0D646E0B3}"/>
              </a:ext>
            </a:extLst>
          </p:cNvPr>
          <p:cNvSpPr>
            <a:spLocks noGrp="1"/>
          </p:cNvSpPr>
          <p:nvPr>
            <p:ph type="title" hasCustomPrompt="1"/>
          </p:nvPr>
        </p:nvSpPr>
        <p:spPr/>
        <p:txBody>
          <a:bodyPr/>
          <a:lstStyle>
            <a:lvl1pPr>
              <a:defRPr>
                <a:solidFill>
                  <a:srgbClr val="FFFFFF"/>
                </a:solidFill>
              </a:defRPr>
            </a:lvl1pPr>
          </a:lstStyle>
          <a:p>
            <a:r>
              <a:rPr lang="en-US" dirty="0"/>
              <a:t>TITLE — avenir NEXT LT PRO, DEMI, 28 PT, white, caps</a:t>
            </a:r>
          </a:p>
        </p:txBody>
      </p:sp>
    </p:spTree>
    <p:extLst>
      <p:ext uri="{BB962C8B-B14F-4D97-AF65-F5344CB8AC3E}">
        <p14:creationId xmlns:p14="http://schemas.microsoft.com/office/powerpoint/2010/main" val="760057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08" userDrawn="1">
          <p15:clr>
            <a:srgbClr val="FBAE40"/>
          </p15:clr>
        </p15:guide>
        <p15:guide id="2" pos="7464" userDrawn="1">
          <p15:clr>
            <a:srgbClr val="FBAE40"/>
          </p15:clr>
        </p15:guide>
        <p15:guide id="5" pos="216" userDrawn="1">
          <p15:clr>
            <a:srgbClr val="FBAE40"/>
          </p15:clr>
        </p15:guide>
        <p15:guide id="8" orient="horz" pos="3888" userDrawn="1">
          <p15:clr>
            <a:srgbClr val="FBAE40"/>
          </p15:clr>
        </p15:guide>
        <p15:guide id="9" orient="horz" pos="4272"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Oran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E6D621E-F4C4-464D-AD77-31F8A6F24240}"/>
              </a:ext>
            </a:extLst>
          </p:cNvPr>
          <p:cNvSpPr/>
          <p:nvPr userDrawn="1"/>
        </p:nvSpPr>
        <p:spPr>
          <a:xfrm>
            <a:off x="0" y="1"/>
            <a:ext cx="12192000" cy="6207301"/>
          </a:xfrm>
          <a:prstGeom prst="rect">
            <a:avLst/>
          </a:prstGeom>
          <a:solidFill>
            <a:srgbClr val="E86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3B7F3347-194B-D44D-B0FD-79708A31E8BC}"/>
              </a:ext>
            </a:extLst>
          </p:cNvPr>
          <p:cNvSpPr>
            <a:spLocks noGrp="1"/>
          </p:cNvSpPr>
          <p:nvPr>
            <p:ph type="sldNum" sz="quarter" idx="12"/>
          </p:nvPr>
        </p:nvSpPr>
        <p:spPr>
          <a:xfrm>
            <a:off x="265591" y="6395203"/>
            <a:ext cx="318761" cy="365125"/>
          </a:xfrm>
          <a:prstGeom prst="rect">
            <a:avLst/>
          </a:prstGeom>
        </p:spPr>
        <p:txBody>
          <a:bodyPr/>
          <a:lstStyle>
            <a:lvl1pPr>
              <a:defRPr>
                <a:solidFill>
                  <a:srgbClr val="999999"/>
                </a:solidFill>
              </a:defRPr>
            </a:lvl1pPr>
          </a:lstStyle>
          <a:p>
            <a:fld id="{9564885F-477D-A14D-B2C1-5ECAF755F313}" type="slidenum">
              <a:rPr lang="en-US" smtClean="0"/>
              <a:pPr/>
              <a:t>‹#›</a:t>
            </a:fld>
            <a:endParaRPr lang="en-US" spc="400" dirty="0"/>
          </a:p>
        </p:txBody>
      </p:sp>
      <p:sp>
        <p:nvSpPr>
          <p:cNvPr id="14" name="Footer Placeholder 6">
            <a:extLst>
              <a:ext uri="{FF2B5EF4-FFF2-40B4-BE49-F238E27FC236}">
                <a16:creationId xmlns:a16="http://schemas.microsoft.com/office/drawing/2014/main" id="{BEA7F822-B616-3D4B-820A-AAC364B9D982}"/>
              </a:ext>
            </a:extLst>
          </p:cNvPr>
          <p:cNvSpPr>
            <a:spLocks noGrp="1"/>
          </p:cNvSpPr>
          <p:nvPr>
            <p:ph type="ftr" sz="quarter" idx="13"/>
          </p:nvPr>
        </p:nvSpPr>
        <p:spPr>
          <a:xfrm>
            <a:off x="661002" y="6395203"/>
            <a:ext cx="6743700" cy="365125"/>
          </a:xfrm>
          <a:prstGeom prst="rect">
            <a:avLst/>
          </a:prstGeom>
        </p:spPr>
        <p:txBody>
          <a:bodyPr/>
          <a:lstStyle>
            <a:lvl1pPr>
              <a:defRPr>
                <a:solidFill>
                  <a:srgbClr val="999999"/>
                </a:solidFill>
              </a:defRPr>
            </a:lvl1pPr>
          </a:lstStyle>
          <a:p>
            <a:endParaRPr lang="en-US" dirty="0"/>
          </a:p>
        </p:txBody>
      </p:sp>
      <p:sp>
        <p:nvSpPr>
          <p:cNvPr id="2" name="Title 1">
            <a:extLst>
              <a:ext uri="{FF2B5EF4-FFF2-40B4-BE49-F238E27FC236}">
                <a16:creationId xmlns:a16="http://schemas.microsoft.com/office/drawing/2014/main" id="{D1F1C435-283E-EC56-5C84-218C941F74B2}"/>
              </a:ext>
            </a:extLst>
          </p:cNvPr>
          <p:cNvSpPr>
            <a:spLocks noGrp="1"/>
          </p:cNvSpPr>
          <p:nvPr>
            <p:ph type="title" hasCustomPrompt="1"/>
          </p:nvPr>
        </p:nvSpPr>
        <p:spPr/>
        <p:txBody>
          <a:bodyPr/>
          <a:lstStyle>
            <a:lvl1pPr>
              <a:defRPr>
                <a:solidFill>
                  <a:schemeClr val="bg1"/>
                </a:solidFill>
              </a:defRPr>
            </a:lvl1pPr>
          </a:lstStyle>
          <a:p>
            <a:r>
              <a:rPr lang="en-US" dirty="0"/>
              <a:t>TITLE — avenir NEXT LT PRO, DEMI, 28 PT, DARK BLUE, caps</a:t>
            </a:r>
          </a:p>
        </p:txBody>
      </p:sp>
      <p:sp>
        <p:nvSpPr>
          <p:cNvPr id="3" name="Content Placeholder 2">
            <a:extLst>
              <a:ext uri="{FF2B5EF4-FFF2-40B4-BE49-F238E27FC236}">
                <a16:creationId xmlns:a16="http://schemas.microsoft.com/office/drawing/2014/main" id="{8111E8F7-C390-9F2F-8159-70E5095B4FE4}"/>
              </a:ext>
            </a:extLst>
          </p:cNvPr>
          <p:cNvSpPr>
            <a:spLocks noGrp="1"/>
          </p:cNvSpPr>
          <p:nvPr>
            <p:ph idx="1" hasCustomPrompt="1"/>
          </p:nvPr>
        </p:nvSpPr>
        <p:spPr>
          <a:xfrm>
            <a:off x="417340" y="1316646"/>
            <a:ext cx="11357317" cy="4727693"/>
          </a:xfrm>
        </p:spPr>
        <p:txBody>
          <a:bodyPr>
            <a:noAutofit/>
          </a:bodyPr>
          <a:lstStyle>
            <a:lvl1pPr marL="228600" indent="-228600">
              <a:spcAft>
                <a:spcPts val="1200"/>
              </a:spcAft>
              <a:buClr>
                <a:schemeClr val="bg1"/>
              </a:buClr>
              <a:buFont typeface="Wingdings" pitchFamily="2" charset="2"/>
              <a:buChar char="§"/>
              <a:tabLst/>
              <a:defRPr sz="1800">
                <a:solidFill>
                  <a:schemeClr val="bg1"/>
                </a:solidFill>
              </a:defRPr>
            </a:lvl1pPr>
            <a:lvl2pPr marL="685800" indent="-228600">
              <a:spcAft>
                <a:spcPts val="1200"/>
              </a:spcAft>
              <a:buClr>
                <a:schemeClr val="bg1"/>
              </a:buClr>
              <a:buFont typeface="System Font Regular"/>
              <a:buChar char="–"/>
              <a:defRPr sz="1600">
                <a:solidFill>
                  <a:schemeClr val="bg1"/>
                </a:solidFill>
              </a:defRPr>
            </a:lvl2pPr>
            <a:lvl3pPr>
              <a:spcAft>
                <a:spcPts val="1200"/>
              </a:spcAft>
              <a:buClrTx/>
              <a:defRPr sz="1400">
                <a:solidFill>
                  <a:schemeClr val="bg1"/>
                </a:solidFill>
              </a:defRPr>
            </a:lvl3pPr>
            <a:lvl4pPr>
              <a:defRPr sz="1200">
                <a:solidFill>
                  <a:schemeClr val="bg1"/>
                </a:solidFill>
              </a:defRPr>
            </a:lvl4pPr>
            <a:lvl5pPr marL="1828800" marR="0" indent="0" algn="l" defTabSz="914400" rtl="0" eaLnBrk="1" fontAlgn="auto" latinLnBrk="0" hangingPunct="1">
              <a:lnSpc>
                <a:spcPct val="90000"/>
              </a:lnSpc>
              <a:spcBef>
                <a:spcPts val="0"/>
              </a:spcBef>
              <a:spcAft>
                <a:spcPts val="1200"/>
              </a:spcAft>
              <a:buClrTx/>
              <a:buSzTx/>
              <a:buFont typeface="Arial" panose="020B0604020202020204" pitchFamily="34" charset="0"/>
              <a:buNone/>
              <a:tabLst/>
              <a:defRPr sz="1200">
                <a:solidFill>
                  <a:schemeClr val="bg1"/>
                </a:solidFill>
              </a:defRPr>
            </a:lvl5pPr>
          </a:lstStyle>
          <a:p>
            <a:r>
              <a:rPr lang="en-US" dirty="0"/>
              <a:t>First level - white square bullets, Avenir Next LT Pro, Regular, 18 </a:t>
            </a:r>
            <a:r>
              <a:rPr lang="en-US" dirty="0" err="1"/>
              <a:t>pt</a:t>
            </a:r>
            <a:r>
              <a:rPr lang="en-US" dirty="0"/>
              <a:t>, dark blue font, sentence case</a:t>
            </a:r>
          </a:p>
          <a:p>
            <a:r>
              <a:rPr lang="en-US" dirty="0"/>
              <a:t>Sentence case is capitalizing only the first letter of the first word and any proper nouns and names/titles.</a:t>
            </a:r>
          </a:p>
          <a:p>
            <a:pPr lvl="1"/>
            <a:r>
              <a:rPr lang="en-US" dirty="0"/>
              <a:t>Second level – white dashes, Avenir Next LT Pro, Regular, 16 </a:t>
            </a:r>
            <a:r>
              <a:rPr lang="en-US" dirty="0" err="1"/>
              <a:t>pt</a:t>
            </a:r>
            <a:r>
              <a:rPr lang="en-US" dirty="0"/>
              <a:t>, white font, sentence case</a:t>
            </a:r>
          </a:p>
          <a:p>
            <a:pPr lvl="2"/>
            <a:r>
              <a:rPr lang="en-US" dirty="0"/>
              <a:t>Third level – white circle bullets, Avenir Next LT Pro, Regular, 14 </a:t>
            </a:r>
            <a:r>
              <a:rPr lang="en-US" dirty="0" err="1"/>
              <a:t>pt</a:t>
            </a:r>
            <a:r>
              <a:rPr lang="en-US" dirty="0"/>
              <a:t>, white font, sentence case</a:t>
            </a:r>
          </a:p>
          <a:p>
            <a:r>
              <a:rPr lang="en-US" dirty="0"/>
              <a:t>If the title or text placeholders need alignment, go to the Home tab, click Reset in the Slides toolbar. </a:t>
            </a:r>
          </a:p>
          <a:p>
            <a:r>
              <a:rPr lang="en-US" dirty="0"/>
              <a:t>Use a period if the bullet is a complete sentence.</a:t>
            </a:r>
          </a:p>
          <a:p>
            <a:pPr marL="2057400" marR="0" lvl="4" indent="-22860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a:pPr>
            <a:endParaRPr lang="en-US" dirty="0"/>
          </a:p>
        </p:txBody>
      </p:sp>
    </p:spTree>
    <p:extLst>
      <p:ext uri="{BB962C8B-B14F-4D97-AF65-F5344CB8AC3E}">
        <p14:creationId xmlns:p14="http://schemas.microsoft.com/office/powerpoint/2010/main" val="3194084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08">
          <p15:clr>
            <a:srgbClr val="FBAE40"/>
          </p15:clr>
        </p15:guide>
        <p15:guide id="2" pos="7464">
          <p15:clr>
            <a:srgbClr val="FBAE40"/>
          </p15:clr>
        </p15:guide>
        <p15:guide id="5" pos="216">
          <p15:clr>
            <a:srgbClr val="FBAE40"/>
          </p15:clr>
        </p15:guide>
        <p15:guide id="8" orient="horz" pos="3888">
          <p15:clr>
            <a:srgbClr val="FBAE40"/>
          </p15:clr>
        </p15:guide>
        <p15:guide id="9" orient="horz" pos="420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1118B86-D6FE-1E4C-B019-27D99F3393F7}"/>
              </a:ext>
            </a:extLst>
          </p:cNvPr>
          <p:cNvSpPr>
            <a:spLocks noGrp="1"/>
          </p:cNvSpPr>
          <p:nvPr>
            <p:ph type="sldNum" sz="quarter" idx="12"/>
          </p:nvPr>
        </p:nvSpPr>
        <p:spPr/>
        <p:txBody>
          <a:bodyPr/>
          <a:lstStyle/>
          <a:p>
            <a:fld id="{9564885F-477D-A14D-B2C1-5ECAF755F313}" type="slidenum">
              <a:rPr lang="en-US" smtClean="0"/>
              <a:pPr/>
              <a:t>‹#›</a:t>
            </a:fld>
            <a:endParaRPr lang="en-US" spc="400" dirty="0"/>
          </a:p>
        </p:txBody>
      </p:sp>
      <p:sp>
        <p:nvSpPr>
          <p:cNvPr id="3" name="Footer Placeholder 2">
            <a:extLst>
              <a:ext uri="{FF2B5EF4-FFF2-40B4-BE49-F238E27FC236}">
                <a16:creationId xmlns:a16="http://schemas.microsoft.com/office/drawing/2014/main" id="{F49CC5BD-BC74-FF42-A01E-5C226F511CA2}"/>
              </a:ext>
            </a:extLst>
          </p:cNvPr>
          <p:cNvSpPr>
            <a:spLocks noGrp="1"/>
          </p:cNvSpPr>
          <p:nvPr>
            <p:ph type="ftr" sz="quarter" idx="13"/>
          </p:nvPr>
        </p:nvSpPr>
        <p:spPr/>
        <p:txBody>
          <a:bodyPr/>
          <a:lstStyle/>
          <a:p>
            <a:endParaRPr lang="en-US" dirty="0"/>
          </a:p>
        </p:txBody>
      </p:sp>
      <p:sp>
        <p:nvSpPr>
          <p:cNvPr id="4" name="Title 3">
            <a:extLst>
              <a:ext uri="{FF2B5EF4-FFF2-40B4-BE49-F238E27FC236}">
                <a16:creationId xmlns:a16="http://schemas.microsoft.com/office/drawing/2014/main" id="{8F5E04D9-491F-F216-3A3C-6BEEF9C90716}"/>
              </a:ext>
            </a:extLst>
          </p:cNvPr>
          <p:cNvSpPr>
            <a:spLocks noGrp="1"/>
          </p:cNvSpPr>
          <p:nvPr>
            <p:ph type="title" hasCustomPrompt="1"/>
          </p:nvPr>
        </p:nvSpPr>
        <p:spPr/>
        <p:txBody>
          <a:bodyPr/>
          <a:lstStyle/>
          <a:p>
            <a:r>
              <a:rPr lang="en-US" dirty="0"/>
              <a:t>TITLE — avenir NEXT LT PRO, DEMI, 28 PT, dark BLUE, caps</a:t>
            </a:r>
          </a:p>
        </p:txBody>
      </p:sp>
    </p:spTree>
    <p:extLst>
      <p:ext uri="{BB962C8B-B14F-4D97-AF65-F5344CB8AC3E}">
        <p14:creationId xmlns:p14="http://schemas.microsoft.com/office/powerpoint/2010/main" val="113677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3" pos="216" userDrawn="1">
          <p15:clr>
            <a:srgbClr val="FBAE40"/>
          </p15:clr>
        </p15:guide>
        <p15:guide id="4" pos="7464" userDrawn="1">
          <p15:clr>
            <a:srgbClr val="FBAE40"/>
          </p15:clr>
        </p15:guide>
        <p15:guide id="5" orient="horz" pos="408" userDrawn="1">
          <p15:clr>
            <a:srgbClr val="FBAE40"/>
          </p15:clr>
        </p15:guide>
        <p15:guide id="6" orient="horz" pos="4224"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Full Dark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E6D621E-F4C4-464D-AD77-31F8A6F24240}"/>
              </a:ext>
            </a:extLst>
          </p:cNvPr>
          <p:cNvSpPr/>
          <p:nvPr userDrawn="1"/>
        </p:nvSpPr>
        <p:spPr>
          <a:xfrm>
            <a:off x="0" y="1"/>
            <a:ext cx="12192000" cy="6857999"/>
          </a:xfrm>
          <a:prstGeom prst="rect">
            <a:avLst/>
          </a:prstGeom>
          <a:solidFill>
            <a:srgbClr val="0B2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3B7F3347-194B-D44D-B0FD-79708A31E8BC}"/>
              </a:ext>
            </a:extLst>
          </p:cNvPr>
          <p:cNvSpPr>
            <a:spLocks noGrp="1"/>
          </p:cNvSpPr>
          <p:nvPr>
            <p:ph type="sldNum" sz="quarter" idx="12"/>
          </p:nvPr>
        </p:nvSpPr>
        <p:spPr>
          <a:xfrm>
            <a:off x="265591" y="6395203"/>
            <a:ext cx="318761" cy="365125"/>
          </a:xfrm>
          <a:prstGeom prst="rect">
            <a:avLst/>
          </a:prstGeom>
        </p:spPr>
        <p:txBody>
          <a:bodyPr/>
          <a:lstStyle>
            <a:lvl1pPr>
              <a:defRPr>
                <a:solidFill>
                  <a:srgbClr val="FFFFFF"/>
                </a:solidFill>
              </a:defRPr>
            </a:lvl1pPr>
          </a:lstStyle>
          <a:p>
            <a:fld id="{9564885F-477D-A14D-B2C1-5ECAF755F313}" type="slidenum">
              <a:rPr lang="en-LT" smtClean="0"/>
              <a:pPr/>
              <a:t>‹#›</a:t>
            </a:fld>
            <a:endParaRPr lang="en-LT" spc="400" dirty="0"/>
          </a:p>
        </p:txBody>
      </p:sp>
      <p:pic>
        <p:nvPicPr>
          <p:cNvPr id="6" name="Picture 5">
            <a:extLst>
              <a:ext uri="{FF2B5EF4-FFF2-40B4-BE49-F238E27FC236}">
                <a16:creationId xmlns:a16="http://schemas.microsoft.com/office/drawing/2014/main" id="{F65EE4A9-B904-344F-B48D-CC2525260B29}"/>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598" t="1813" b="-11538"/>
          <a:stretch/>
        </p:blipFill>
        <p:spPr>
          <a:xfrm>
            <a:off x="11236960" y="6197533"/>
            <a:ext cx="600461" cy="562795"/>
          </a:xfrm>
          <a:prstGeom prst="rect">
            <a:avLst/>
          </a:prstGeom>
        </p:spPr>
      </p:pic>
      <p:sp>
        <p:nvSpPr>
          <p:cNvPr id="11" name="Footer Placeholder 6">
            <a:extLst>
              <a:ext uri="{FF2B5EF4-FFF2-40B4-BE49-F238E27FC236}">
                <a16:creationId xmlns:a16="http://schemas.microsoft.com/office/drawing/2014/main" id="{64D5BE1B-B83E-2449-B4A9-4CA84373DB0F}"/>
              </a:ext>
            </a:extLst>
          </p:cNvPr>
          <p:cNvSpPr>
            <a:spLocks noGrp="1"/>
          </p:cNvSpPr>
          <p:nvPr>
            <p:ph type="ftr" sz="quarter" idx="13"/>
          </p:nvPr>
        </p:nvSpPr>
        <p:spPr>
          <a:xfrm>
            <a:off x="661002" y="6395203"/>
            <a:ext cx="6743700" cy="365125"/>
          </a:xfrm>
          <a:prstGeom prst="rect">
            <a:avLst/>
          </a:prstGeom>
        </p:spPr>
        <p:txBody>
          <a:bodyPr/>
          <a:lstStyle>
            <a:lvl1pPr>
              <a:defRPr>
                <a:solidFill>
                  <a:srgbClr val="FFFFFF"/>
                </a:solidFill>
              </a:defRPr>
            </a:lvl1pPr>
          </a:lstStyle>
          <a:p>
            <a:endParaRPr lang="en-US" dirty="0"/>
          </a:p>
        </p:txBody>
      </p:sp>
      <p:sp>
        <p:nvSpPr>
          <p:cNvPr id="2" name="Title 1">
            <a:extLst>
              <a:ext uri="{FF2B5EF4-FFF2-40B4-BE49-F238E27FC236}">
                <a16:creationId xmlns:a16="http://schemas.microsoft.com/office/drawing/2014/main" id="{866EA023-30A8-EAD6-6284-D4D578BCC0AF}"/>
              </a:ext>
            </a:extLst>
          </p:cNvPr>
          <p:cNvSpPr>
            <a:spLocks noGrp="1"/>
          </p:cNvSpPr>
          <p:nvPr>
            <p:ph type="title" hasCustomPrompt="1"/>
          </p:nvPr>
        </p:nvSpPr>
        <p:spPr/>
        <p:txBody>
          <a:bodyPr/>
          <a:lstStyle>
            <a:lvl1pPr>
              <a:defRPr>
                <a:solidFill>
                  <a:srgbClr val="FFFFFF"/>
                </a:solidFill>
              </a:defRPr>
            </a:lvl1pPr>
          </a:lstStyle>
          <a:p>
            <a:r>
              <a:rPr lang="en-US" dirty="0"/>
              <a:t>TITLE — avenir NEXT LT PRO, DEMI, 28 PT, white, caps</a:t>
            </a:r>
          </a:p>
        </p:txBody>
      </p:sp>
      <p:sp>
        <p:nvSpPr>
          <p:cNvPr id="3" name="Content Placeholder 2">
            <a:extLst>
              <a:ext uri="{FF2B5EF4-FFF2-40B4-BE49-F238E27FC236}">
                <a16:creationId xmlns:a16="http://schemas.microsoft.com/office/drawing/2014/main" id="{98B416E2-F9AB-E2B7-99B8-A367FB2A521C}"/>
              </a:ext>
            </a:extLst>
          </p:cNvPr>
          <p:cNvSpPr>
            <a:spLocks noGrp="1"/>
          </p:cNvSpPr>
          <p:nvPr>
            <p:ph idx="1" hasCustomPrompt="1"/>
          </p:nvPr>
        </p:nvSpPr>
        <p:spPr>
          <a:xfrm>
            <a:off x="417340" y="1316646"/>
            <a:ext cx="11357317" cy="4727693"/>
          </a:xfrm>
        </p:spPr>
        <p:txBody>
          <a:bodyPr>
            <a:noAutofit/>
          </a:bodyPr>
          <a:lstStyle>
            <a:lvl1pPr marL="228600" indent="-228600">
              <a:spcAft>
                <a:spcPts val="1200"/>
              </a:spcAft>
              <a:buClr>
                <a:srgbClr val="FFFFFF"/>
              </a:buClr>
              <a:buFont typeface="Wingdings" pitchFamily="2" charset="2"/>
              <a:buChar char="§"/>
              <a:tabLst/>
              <a:defRPr sz="1800">
                <a:solidFill>
                  <a:srgbClr val="FFFFFF"/>
                </a:solidFill>
              </a:defRPr>
            </a:lvl1pPr>
            <a:lvl2pPr marL="685800" indent="-228600">
              <a:spcAft>
                <a:spcPts val="1200"/>
              </a:spcAft>
              <a:buClr>
                <a:srgbClr val="FFFFFF"/>
              </a:buClr>
              <a:buFont typeface="System Font Regular"/>
              <a:buChar char="–"/>
              <a:defRPr sz="1600">
                <a:solidFill>
                  <a:srgbClr val="FFFFFF"/>
                </a:solidFill>
              </a:defRPr>
            </a:lvl2pPr>
            <a:lvl3pPr>
              <a:spcAft>
                <a:spcPts val="1200"/>
              </a:spcAft>
              <a:buClr>
                <a:srgbClr val="FFFFFF"/>
              </a:buClr>
              <a:defRPr sz="1400">
                <a:solidFill>
                  <a:srgbClr val="FFFFFF"/>
                </a:solidFill>
              </a:defRPr>
            </a:lvl3pPr>
            <a:lvl4pPr>
              <a:defRPr sz="1200">
                <a:solidFill>
                  <a:schemeClr val="bg1"/>
                </a:solidFill>
              </a:defRPr>
            </a:lvl4pPr>
            <a:lvl5pPr marL="1828800" marR="0" indent="0" algn="l" defTabSz="914400" rtl="0" eaLnBrk="1" fontAlgn="auto" latinLnBrk="0" hangingPunct="1">
              <a:lnSpc>
                <a:spcPct val="90000"/>
              </a:lnSpc>
              <a:spcBef>
                <a:spcPts val="0"/>
              </a:spcBef>
              <a:spcAft>
                <a:spcPts val="1200"/>
              </a:spcAft>
              <a:buClrTx/>
              <a:buSzTx/>
              <a:buFont typeface="Arial" panose="020B0604020202020204" pitchFamily="34" charset="0"/>
              <a:buNone/>
              <a:tabLst/>
              <a:defRPr sz="1200">
                <a:solidFill>
                  <a:srgbClr val="FFFFFF"/>
                </a:solidFill>
              </a:defRPr>
            </a:lvl5pPr>
          </a:lstStyle>
          <a:p>
            <a:r>
              <a:rPr lang="en-US" dirty="0"/>
              <a:t>First level - white square bullets, Avenir Next LT Pro, Regular, 18 </a:t>
            </a:r>
            <a:r>
              <a:rPr lang="en-US" dirty="0" err="1"/>
              <a:t>pt</a:t>
            </a:r>
            <a:r>
              <a:rPr lang="en-US" dirty="0"/>
              <a:t>, white font, sentence case</a:t>
            </a:r>
          </a:p>
          <a:p>
            <a:r>
              <a:rPr lang="en-US" dirty="0"/>
              <a:t>Sentence case is capitalizing only the first letter of the first word and any proper nouns and names/titles.</a:t>
            </a:r>
          </a:p>
          <a:p>
            <a:pPr lvl="1"/>
            <a:r>
              <a:rPr lang="en-US" dirty="0"/>
              <a:t>Second level – white dashes, Avenir Next LT Pro, Regular, 16 </a:t>
            </a:r>
            <a:r>
              <a:rPr lang="en-US" dirty="0" err="1"/>
              <a:t>pt</a:t>
            </a:r>
            <a:r>
              <a:rPr lang="en-US" dirty="0"/>
              <a:t>, white font, sentence case</a:t>
            </a:r>
          </a:p>
          <a:p>
            <a:pPr lvl="2"/>
            <a:r>
              <a:rPr lang="en-US" dirty="0"/>
              <a:t>Third level – white circle bullets, Avenir Next LT Pro, Regular, 14 </a:t>
            </a:r>
            <a:r>
              <a:rPr lang="en-US" dirty="0" err="1"/>
              <a:t>pt</a:t>
            </a:r>
            <a:r>
              <a:rPr lang="en-US" dirty="0"/>
              <a:t>, white font, sentence case</a:t>
            </a:r>
          </a:p>
          <a:p>
            <a:r>
              <a:rPr lang="en-US" dirty="0"/>
              <a:t>If the title or text placeholders need alignment, go to the Home tab, click Reset in the Slides toolbar. </a:t>
            </a:r>
          </a:p>
          <a:p>
            <a:r>
              <a:rPr lang="en-US" dirty="0"/>
              <a:t>Use a period if the bullet is a complete sentence.</a:t>
            </a:r>
          </a:p>
          <a:p>
            <a:pPr marL="2057400" marR="0" lvl="4" indent="-22860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a:pPr>
            <a:endParaRPr lang="en-US" dirty="0"/>
          </a:p>
        </p:txBody>
      </p:sp>
    </p:spTree>
    <p:extLst>
      <p:ext uri="{BB962C8B-B14F-4D97-AF65-F5344CB8AC3E}">
        <p14:creationId xmlns:p14="http://schemas.microsoft.com/office/powerpoint/2010/main" val="3506864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08">
          <p15:clr>
            <a:srgbClr val="FBAE40"/>
          </p15:clr>
        </p15:guide>
        <p15:guide id="2" pos="7464">
          <p15:clr>
            <a:srgbClr val="FBAE40"/>
          </p15:clr>
        </p15:guide>
        <p15:guide id="5" pos="216">
          <p15:clr>
            <a:srgbClr val="FBAE40"/>
          </p15:clr>
        </p15:guide>
        <p15:guide id="8" orient="horz" pos="3888">
          <p15:clr>
            <a:srgbClr val="FBAE40"/>
          </p15:clr>
        </p15:guide>
        <p15:guide id="9" orient="horz" pos="4272"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Slide (Chevron)">
    <p:spTree>
      <p:nvGrpSpPr>
        <p:cNvPr id="1" name=""/>
        <p:cNvGrpSpPr/>
        <p:nvPr/>
      </p:nvGrpSpPr>
      <p:grpSpPr>
        <a:xfrm>
          <a:off x="0" y="0"/>
          <a:ext cx="0" cy="0"/>
          <a:chOff x="0" y="0"/>
          <a:chExt cx="0" cy="0"/>
        </a:xfrm>
      </p:grpSpPr>
      <p:pic>
        <p:nvPicPr>
          <p:cNvPr id="7" name="Picture 6" descr="A picture containing building&#10;&#10;Description automatically generated">
            <a:extLst>
              <a:ext uri="{FF2B5EF4-FFF2-40B4-BE49-F238E27FC236}">
                <a16:creationId xmlns:a16="http://schemas.microsoft.com/office/drawing/2014/main" id="{571B09A9-C323-0F40-BD65-3E8EEDC89956}"/>
              </a:ext>
            </a:extLst>
          </p:cNvPr>
          <p:cNvPicPr>
            <a:picLocks noChangeAspect="1"/>
          </p:cNvPicPr>
          <p:nvPr userDrawn="1"/>
        </p:nvPicPr>
        <p:blipFill>
          <a:blip r:embed="rId2"/>
          <a:stretch>
            <a:fillRect/>
          </a:stretch>
        </p:blipFill>
        <p:spPr>
          <a:xfrm>
            <a:off x="-14087" y="0"/>
            <a:ext cx="12192000" cy="6858000"/>
          </a:xfrm>
          <a:prstGeom prst="rect">
            <a:avLst/>
          </a:prstGeom>
        </p:spPr>
      </p:pic>
      <p:pic>
        <p:nvPicPr>
          <p:cNvPr id="30" name="Picture 29" descr="A close up of a sign&#10;&#10;Description automatically generated">
            <a:extLst>
              <a:ext uri="{FF2B5EF4-FFF2-40B4-BE49-F238E27FC236}">
                <a16:creationId xmlns:a16="http://schemas.microsoft.com/office/drawing/2014/main" id="{AA8345BB-E3AD-4E44-8F60-93D8076FCA21}"/>
              </a:ext>
            </a:extLst>
          </p:cNvPr>
          <p:cNvPicPr>
            <a:picLocks noChangeAspect="1"/>
          </p:cNvPicPr>
          <p:nvPr userDrawn="1"/>
        </p:nvPicPr>
        <p:blipFill>
          <a:blip r:embed="rId3"/>
          <a:stretch>
            <a:fillRect/>
          </a:stretch>
        </p:blipFill>
        <p:spPr>
          <a:xfrm>
            <a:off x="10815870" y="5639233"/>
            <a:ext cx="1104467" cy="1104467"/>
          </a:xfrm>
          <a:prstGeom prst="rect">
            <a:avLst/>
          </a:prstGeom>
        </p:spPr>
      </p:pic>
      <p:sp>
        <p:nvSpPr>
          <p:cNvPr id="8" name="Title 7">
            <a:extLst>
              <a:ext uri="{FF2B5EF4-FFF2-40B4-BE49-F238E27FC236}">
                <a16:creationId xmlns:a16="http://schemas.microsoft.com/office/drawing/2014/main" id="{D93DF7CD-9853-E840-8CD8-C1FB53A2562F}"/>
              </a:ext>
            </a:extLst>
          </p:cNvPr>
          <p:cNvSpPr>
            <a:spLocks noGrp="1"/>
          </p:cNvSpPr>
          <p:nvPr>
            <p:ph type="title" hasCustomPrompt="1"/>
          </p:nvPr>
        </p:nvSpPr>
        <p:spPr>
          <a:xfrm>
            <a:off x="2098556" y="1896641"/>
            <a:ext cx="8016406" cy="869909"/>
          </a:xfrm>
        </p:spPr>
        <p:txBody>
          <a:bodyPr anchor="b"/>
          <a:lstStyle>
            <a:lvl1pPr algn="ctr">
              <a:lnSpc>
                <a:spcPct val="100000"/>
              </a:lnSpc>
              <a:defRPr sz="3600">
                <a:solidFill>
                  <a:schemeClr val="bg1"/>
                </a:solidFill>
              </a:defRPr>
            </a:lvl1pPr>
          </a:lstStyle>
          <a:p>
            <a:r>
              <a:rPr lang="en-US" dirty="0"/>
              <a:t>TITLE — avenir NEXT LT PRO, DEMI, 36 PT, dark BLUE, CAPS</a:t>
            </a:r>
          </a:p>
        </p:txBody>
      </p:sp>
      <p:sp>
        <p:nvSpPr>
          <p:cNvPr id="23" name="Text Placeholder 22">
            <a:extLst>
              <a:ext uri="{FF2B5EF4-FFF2-40B4-BE49-F238E27FC236}">
                <a16:creationId xmlns:a16="http://schemas.microsoft.com/office/drawing/2014/main" id="{7DE7A83B-ACBA-6D46-8A75-44B1AE6D72F1}"/>
              </a:ext>
            </a:extLst>
          </p:cNvPr>
          <p:cNvSpPr>
            <a:spLocks noGrp="1"/>
          </p:cNvSpPr>
          <p:nvPr>
            <p:ph type="body" sz="quarter" idx="10" hasCustomPrompt="1"/>
          </p:nvPr>
        </p:nvSpPr>
        <p:spPr>
          <a:xfrm>
            <a:off x="4795838" y="3098800"/>
            <a:ext cx="2630487" cy="330200"/>
          </a:xfrm>
        </p:spPr>
        <p:txBody>
          <a:bodyPr/>
          <a:lstStyle>
            <a:lvl1pPr marL="0" indent="0" algn="ctr">
              <a:buNone/>
              <a:defRPr b="1" i="0">
                <a:solidFill>
                  <a:schemeClr val="accent2"/>
                </a:solidFill>
                <a:latin typeface="Avenir Next LT Pro Demi" panose="020B0504020202020204" pitchFamily="34" charset="77"/>
              </a:defRPr>
            </a:lvl1pPr>
          </a:lstStyle>
          <a:p>
            <a:pPr lvl="0"/>
            <a:r>
              <a:rPr lang="en-US" dirty="0"/>
              <a:t>01.01.23</a:t>
            </a:r>
          </a:p>
        </p:txBody>
      </p:sp>
      <p:cxnSp>
        <p:nvCxnSpPr>
          <p:cNvPr id="9" name="Straight Connector 8">
            <a:extLst>
              <a:ext uri="{FF2B5EF4-FFF2-40B4-BE49-F238E27FC236}">
                <a16:creationId xmlns:a16="http://schemas.microsoft.com/office/drawing/2014/main" id="{C3B0A18C-8C0D-FD43-B530-4E09E19288CF}"/>
              </a:ext>
            </a:extLst>
          </p:cNvPr>
          <p:cNvCxnSpPr>
            <a:cxnSpLocks/>
          </p:cNvCxnSpPr>
          <p:nvPr userDrawn="1"/>
        </p:nvCxnSpPr>
        <p:spPr>
          <a:xfrm>
            <a:off x="3475318" y="2851076"/>
            <a:ext cx="5262880" cy="0"/>
          </a:xfrm>
          <a:prstGeom prst="line">
            <a:avLst/>
          </a:prstGeom>
          <a:ln>
            <a:solidFill>
              <a:srgbClr val="E86100"/>
            </a:solidFill>
          </a:ln>
        </p:spPr>
        <p:style>
          <a:lnRef idx="3">
            <a:schemeClr val="accent1"/>
          </a:lnRef>
          <a:fillRef idx="0">
            <a:schemeClr val="accent1"/>
          </a:fillRef>
          <a:effectRef idx="2">
            <a:schemeClr val="accent1"/>
          </a:effectRef>
          <a:fontRef idx="minor">
            <a:schemeClr val="tx1"/>
          </a:fontRef>
        </p:style>
      </p:cxnSp>
      <p:grpSp>
        <p:nvGrpSpPr>
          <p:cNvPr id="3" name="Group 2">
            <a:extLst>
              <a:ext uri="{FF2B5EF4-FFF2-40B4-BE49-F238E27FC236}">
                <a16:creationId xmlns:a16="http://schemas.microsoft.com/office/drawing/2014/main" id="{25C214D9-3B75-CB61-9C8D-F8B7A3358C42}"/>
              </a:ext>
            </a:extLst>
          </p:cNvPr>
          <p:cNvGrpSpPr/>
          <p:nvPr userDrawn="1"/>
        </p:nvGrpSpPr>
        <p:grpSpPr>
          <a:xfrm>
            <a:off x="5683065" y="5489999"/>
            <a:ext cx="821437" cy="706204"/>
            <a:chOff x="5683065" y="5489999"/>
            <a:chExt cx="821437" cy="706204"/>
          </a:xfrm>
        </p:grpSpPr>
        <p:sp>
          <p:nvSpPr>
            <p:cNvPr id="2" name="Triangle 1">
              <a:extLst>
                <a:ext uri="{FF2B5EF4-FFF2-40B4-BE49-F238E27FC236}">
                  <a16:creationId xmlns:a16="http://schemas.microsoft.com/office/drawing/2014/main" id="{BCA55C20-93AD-2815-92CF-95A1F4E8E264}"/>
                </a:ext>
              </a:extLst>
            </p:cNvPr>
            <p:cNvSpPr/>
            <p:nvPr userDrawn="1"/>
          </p:nvSpPr>
          <p:spPr>
            <a:xfrm>
              <a:off x="5793762" y="5577761"/>
              <a:ext cx="576302" cy="50799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1">
              <a:extLst>
                <a:ext uri="{FF2B5EF4-FFF2-40B4-BE49-F238E27FC236}">
                  <a16:creationId xmlns:a16="http://schemas.microsoft.com/office/drawing/2014/main" id="{2B29FA34-7599-7C4E-9348-0672AAEA11A1}"/>
                </a:ext>
              </a:extLst>
            </p:cNvPr>
            <p:cNvPicPr>
              <a:picLocks noChangeAspect="1"/>
            </p:cNvPicPr>
            <p:nvPr userDrawn="1"/>
          </p:nvPicPr>
          <p:blipFill>
            <a:blip r:embed="rId4">
              <a:extLst>
                <a:ext uri="{96DAC541-7B7A-43D3-8B79-37D633B846F1}">
                  <asvg:svgBlip xmlns:asvg="http://schemas.microsoft.com/office/drawing/2016/SVG/main" r:embed="rId5"/>
                </a:ext>
              </a:extLst>
            </a:blip>
            <a:srcRect t="401" b="401"/>
            <a:stretch/>
          </p:blipFill>
          <p:spPr>
            <a:xfrm>
              <a:off x="5683065" y="5489999"/>
              <a:ext cx="821437" cy="706204"/>
            </a:xfrm>
            <a:prstGeom prst="rect">
              <a:avLst/>
            </a:prstGeom>
          </p:spPr>
        </p:pic>
      </p:grpSp>
    </p:spTree>
    <p:extLst>
      <p:ext uri="{BB962C8B-B14F-4D97-AF65-F5344CB8AC3E}">
        <p14:creationId xmlns:p14="http://schemas.microsoft.com/office/powerpoint/2010/main" val="36487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808">
          <p15:clr>
            <a:srgbClr val="FBAE40"/>
          </p15:clr>
        </p15:guide>
        <p15:guide id="2" pos="3312">
          <p15:clr>
            <a:srgbClr val="FBAE40"/>
          </p15:clr>
        </p15:guide>
        <p15:guide id="3" pos="5472" userDrawn="1">
          <p15:clr>
            <a:srgbClr val="FBAE40"/>
          </p15:clr>
        </p15:guide>
        <p15:guide id="4" orient="horz" pos="3336">
          <p15:clr>
            <a:srgbClr val="FBAE40"/>
          </p15:clr>
        </p15:guide>
        <p15:guide id="5" orient="horz" pos="672">
          <p15:clr>
            <a:srgbClr val="FBAE40"/>
          </p15:clr>
        </p15:guide>
        <p15:guide id="6" orient="horz" pos="3000">
          <p15:clr>
            <a:srgbClr val="FBAE40"/>
          </p15:clr>
        </p15:guide>
        <p15:guide id="7" orient="horz" pos="2160">
          <p15:clr>
            <a:srgbClr val="FBAE40"/>
          </p15:clr>
        </p15:guide>
        <p15:guide id="8" orient="horz" pos="4248">
          <p15:clr>
            <a:srgbClr val="FBAE40"/>
          </p15:clr>
        </p15:guide>
        <p15:guide id="9" pos="2208"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Vertical Logo + Image">
    <p:bg>
      <p:bgPr>
        <a:solidFill>
          <a:srgbClr val="FFFFFF"/>
        </a:solidFill>
        <a:effectLst/>
      </p:bgPr>
    </p:bg>
    <p:spTree>
      <p:nvGrpSpPr>
        <p:cNvPr id="1" name=""/>
        <p:cNvGrpSpPr/>
        <p:nvPr/>
      </p:nvGrpSpPr>
      <p:grpSpPr>
        <a:xfrm>
          <a:off x="0" y="0"/>
          <a:ext cx="0" cy="0"/>
          <a:chOff x="0" y="0"/>
          <a:chExt cx="0" cy="0"/>
        </a:xfrm>
      </p:grpSpPr>
      <p:sp>
        <p:nvSpPr>
          <p:cNvPr id="2" name="Picture Placeholder 6">
            <a:extLst>
              <a:ext uri="{FF2B5EF4-FFF2-40B4-BE49-F238E27FC236}">
                <a16:creationId xmlns:a16="http://schemas.microsoft.com/office/drawing/2014/main" id="{F6BD2F76-8CE3-16B2-687E-F1538928DDA6}"/>
              </a:ext>
            </a:extLst>
          </p:cNvPr>
          <p:cNvSpPr>
            <a:spLocks noGrp="1"/>
          </p:cNvSpPr>
          <p:nvPr>
            <p:ph type="pic" sz="quarter" idx="12"/>
          </p:nvPr>
        </p:nvSpPr>
        <p:spPr>
          <a:xfrm>
            <a:off x="0" y="0"/>
            <a:ext cx="12192000" cy="6858000"/>
          </a:xfrm>
        </p:spPr>
        <p:txBody>
          <a:bodyPr/>
          <a:lstStyle/>
          <a:p>
            <a:endParaRPr lang="en-US"/>
          </a:p>
        </p:txBody>
      </p:sp>
      <p:pic>
        <p:nvPicPr>
          <p:cNvPr id="7" name="Picture 6">
            <a:extLst>
              <a:ext uri="{FF2B5EF4-FFF2-40B4-BE49-F238E27FC236}">
                <a16:creationId xmlns:a16="http://schemas.microsoft.com/office/drawing/2014/main" id="{E5CB8221-7BEF-6DC6-E2A5-C7BE056A76D4}"/>
              </a:ext>
            </a:extLst>
          </p:cNvPr>
          <p:cNvPicPr>
            <a:picLocks noChangeAspect="1"/>
          </p:cNvPicPr>
          <p:nvPr userDrawn="1"/>
        </p:nvPicPr>
        <p:blipFill>
          <a:blip r:embed="rId2">
            <a:alphaModFix amt="67000"/>
          </a:blip>
          <a:stretch>
            <a:fillRect/>
          </a:stretch>
        </p:blipFill>
        <p:spPr>
          <a:xfrm>
            <a:off x="228600" y="3116749"/>
            <a:ext cx="4267657" cy="3755538"/>
          </a:xfrm>
          <a:prstGeom prst="rect">
            <a:avLst/>
          </a:prstGeom>
        </p:spPr>
      </p:pic>
      <p:pic>
        <p:nvPicPr>
          <p:cNvPr id="4" name="Picture 3" descr="Logo&#10;&#10;Description automatically generated">
            <a:extLst>
              <a:ext uri="{FF2B5EF4-FFF2-40B4-BE49-F238E27FC236}">
                <a16:creationId xmlns:a16="http://schemas.microsoft.com/office/drawing/2014/main" id="{8060FA48-531C-D88B-964C-F00206558AF6}"/>
              </a:ext>
            </a:extLst>
          </p:cNvPr>
          <p:cNvPicPr>
            <a:picLocks noChangeAspect="1"/>
          </p:cNvPicPr>
          <p:nvPr userDrawn="1"/>
        </p:nvPicPr>
        <p:blipFill>
          <a:blip r:embed="rId3"/>
          <a:stretch>
            <a:fillRect/>
          </a:stretch>
        </p:blipFill>
        <p:spPr>
          <a:xfrm>
            <a:off x="1332233" y="876300"/>
            <a:ext cx="2060389" cy="1375830"/>
          </a:xfrm>
          <a:prstGeom prst="rect">
            <a:avLst/>
          </a:prstGeom>
        </p:spPr>
      </p:pic>
    </p:spTree>
    <p:extLst>
      <p:ext uri="{BB962C8B-B14F-4D97-AF65-F5344CB8AC3E}">
        <p14:creationId xmlns:p14="http://schemas.microsoft.com/office/powerpoint/2010/main" val="1393943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1_Title Slide + Image">
    <p:bg>
      <p:bgPr>
        <a:solidFill>
          <a:srgbClr val="FFFFFF"/>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82900B3-EEDC-5C68-3ED7-B67F078BE520}"/>
              </a:ext>
            </a:extLst>
          </p:cNvPr>
          <p:cNvSpPr>
            <a:spLocks noGrp="1"/>
          </p:cNvSpPr>
          <p:nvPr>
            <p:ph type="pic" sz="quarter" idx="12"/>
          </p:nvPr>
        </p:nvSpPr>
        <p:spPr>
          <a:xfrm>
            <a:off x="0" y="0"/>
            <a:ext cx="12192000" cy="6858000"/>
          </a:xfrm>
        </p:spPr>
        <p:txBody>
          <a:bodyPr/>
          <a:lstStyle/>
          <a:p>
            <a:endParaRPr lang="en-US"/>
          </a:p>
        </p:txBody>
      </p:sp>
      <p:sp>
        <p:nvSpPr>
          <p:cNvPr id="5" name="Rectangle 4">
            <a:extLst>
              <a:ext uri="{FF2B5EF4-FFF2-40B4-BE49-F238E27FC236}">
                <a16:creationId xmlns:a16="http://schemas.microsoft.com/office/drawing/2014/main" id="{DF1EA582-DEA5-504F-89C0-2462E41ACC9B}"/>
              </a:ext>
            </a:extLst>
          </p:cNvPr>
          <p:cNvSpPr/>
          <p:nvPr userDrawn="1"/>
        </p:nvSpPr>
        <p:spPr>
          <a:xfrm>
            <a:off x="8091378" y="0"/>
            <a:ext cx="4100622" cy="6858000"/>
          </a:xfrm>
          <a:prstGeom prst="rect">
            <a:avLst/>
          </a:prstGeom>
          <a:solidFill>
            <a:srgbClr val="FFFFFF">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8354290" y="304800"/>
            <a:ext cx="3484170" cy="1945207"/>
          </a:xfrm>
          <a:noFill/>
        </p:spPr>
        <p:txBody>
          <a:bodyPr wrap="square" lIns="0" rtlCol="0" anchor="b">
            <a:noAutofit/>
          </a:bodyPr>
          <a:lstStyle>
            <a:lvl1pPr algn="r">
              <a:defRPr lang="en-US" sz="3600" dirty="0">
                <a:solidFill>
                  <a:schemeClr val="bg1"/>
                </a:solidFill>
                <a:ea typeface="+mn-ea"/>
                <a:cs typeface="+mn-cs"/>
              </a:defRPr>
            </a:lvl1pPr>
          </a:lstStyle>
          <a:p>
            <a:pPr marL="0" lvl="0" algn="r"/>
            <a:r>
              <a:rPr lang="en-US" dirty="0"/>
              <a:t>avenir next </a:t>
            </a:r>
            <a:r>
              <a:rPr lang="en-US" dirty="0" err="1"/>
              <a:t>lt</a:t>
            </a:r>
            <a:r>
              <a:rPr lang="en-US" dirty="0"/>
              <a:t> pro, demi, 36 </a:t>
            </a:r>
            <a:r>
              <a:rPr lang="en-US" dirty="0" err="1"/>
              <a:t>pt</a:t>
            </a:r>
            <a:r>
              <a:rPr lang="en-US" dirty="0"/>
              <a:t>, dark blue, ALL CAPS</a:t>
            </a:r>
          </a:p>
        </p:txBody>
      </p:sp>
      <p:sp>
        <p:nvSpPr>
          <p:cNvPr id="11" name="Text Placeholder 10">
            <a:extLst>
              <a:ext uri="{FF2B5EF4-FFF2-40B4-BE49-F238E27FC236}">
                <a16:creationId xmlns:a16="http://schemas.microsoft.com/office/drawing/2014/main" id="{2D6ABA3E-175D-F845-860A-5D0839809EC8}"/>
              </a:ext>
            </a:extLst>
          </p:cNvPr>
          <p:cNvSpPr>
            <a:spLocks noGrp="1"/>
          </p:cNvSpPr>
          <p:nvPr>
            <p:ph type="body" sz="quarter" idx="10" hasCustomPrompt="1"/>
          </p:nvPr>
        </p:nvSpPr>
        <p:spPr>
          <a:xfrm>
            <a:off x="8354290" y="2376246"/>
            <a:ext cx="3484169" cy="866684"/>
          </a:xfrm>
        </p:spPr>
        <p:txBody>
          <a:bodyPr/>
          <a:lstStyle>
            <a:lvl1pPr marL="0" indent="0" algn="r">
              <a:buNone/>
              <a:defRPr lang="en-US" sz="1800" b="1" i="0" cap="all" baseline="0" dirty="0">
                <a:solidFill>
                  <a:schemeClr val="accent2"/>
                </a:solidFill>
                <a:latin typeface="Avenir Next LT Pro Demi" panose="020B0504020202020204" pitchFamily="34" charset="77"/>
                <a:ea typeface="Avenir Next LT Pro Demi" panose="020B0504020202020204" pitchFamily="34" charset="77"/>
              </a:defRPr>
            </a:lvl1pPr>
          </a:lstStyle>
          <a:p>
            <a:pPr marL="228600" marR="0" lvl="0" indent="-228600" algn="r" defTabSz="914400" rtl="0" eaLnBrk="1" fontAlgn="auto" latinLnBrk="0" hangingPunct="1">
              <a:lnSpc>
                <a:spcPct val="90000"/>
              </a:lnSpc>
              <a:spcBef>
                <a:spcPts val="0"/>
              </a:spcBef>
              <a:spcAft>
                <a:spcPts val="600"/>
              </a:spcAft>
              <a:buClr>
                <a:srgbClr val="E86100"/>
              </a:buClr>
              <a:buSzTx/>
              <a:buFont typeface="Wingdings" pitchFamily="2" charset="2"/>
              <a:buNone/>
              <a:tabLst/>
              <a:defRPr/>
            </a:pPr>
            <a:r>
              <a:rPr lang="en-US" dirty="0"/>
              <a:t>Subtitle — avenir next </a:t>
            </a:r>
            <a:r>
              <a:rPr lang="en-US" dirty="0" err="1"/>
              <a:t>lt</a:t>
            </a:r>
            <a:r>
              <a:rPr lang="en-US" dirty="0"/>
              <a:t> pro, demi, 18 </a:t>
            </a:r>
            <a:r>
              <a:rPr lang="en-US" dirty="0" err="1"/>
              <a:t>pt</a:t>
            </a:r>
            <a:r>
              <a:rPr lang="en-US" dirty="0"/>
              <a:t>, orange, all caps</a:t>
            </a:r>
          </a:p>
        </p:txBody>
      </p:sp>
      <p:sp>
        <p:nvSpPr>
          <p:cNvPr id="12" name="Text Placeholder 10">
            <a:extLst>
              <a:ext uri="{FF2B5EF4-FFF2-40B4-BE49-F238E27FC236}">
                <a16:creationId xmlns:a16="http://schemas.microsoft.com/office/drawing/2014/main" id="{735FB8E0-2482-B049-8CF0-3F3759460F34}"/>
              </a:ext>
            </a:extLst>
          </p:cNvPr>
          <p:cNvSpPr>
            <a:spLocks noGrp="1"/>
          </p:cNvSpPr>
          <p:nvPr>
            <p:ph type="body" sz="quarter" idx="11" hasCustomPrompt="1"/>
          </p:nvPr>
        </p:nvSpPr>
        <p:spPr>
          <a:xfrm>
            <a:off x="8354289" y="3841000"/>
            <a:ext cx="3484169" cy="560603"/>
          </a:xfrm>
        </p:spPr>
        <p:txBody>
          <a:bodyPr/>
          <a:lstStyle>
            <a:lvl1pPr marL="0" indent="0" algn="r">
              <a:buNone/>
              <a:defRPr lang="en-US" b="0" i="0" dirty="0">
                <a:solidFill>
                  <a:schemeClr val="bg1"/>
                </a:solidFill>
                <a:latin typeface="Avenir Next LT Pro Demi" panose="020B0504020202020204" pitchFamily="34" charset="77"/>
                <a:ea typeface="Avenir Next LT Pro Demi" panose="020B0504020202020204" pitchFamily="34" charset="77"/>
              </a:defRPr>
            </a:lvl1pPr>
          </a:lstStyle>
          <a:p>
            <a:pPr marL="228600" lvl="0" indent="-228600" algn="r"/>
            <a:r>
              <a:rPr lang="en-GB" dirty="0"/>
              <a:t>Presenter name or other additional text — </a:t>
            </a:r>
            <a:br>
              <a:rPr lang="en-GB" dirty="0"/>
            </a:br>
            <a:r>
              <a:rPr lang="en-GB" dirty="0"/>
              <a:t>Avenir Next LT Pro, 18 PT, demi, sentence case</a:t>
            </a:r>
          </a:p>
        </p:txBody>
      </p:sp>
      <p:pic>
        <p:nvPicPr>
          <p:cNvPr id="6" name="Picture 5" descr="Icon&#10;&#10;Description automatically generated">
            <a:extLst>
              <a:ext uri="{FF2B5EF4-FFF2-40B4-BE49-F238E27FC236}">
                <a16:creationId xmlns:a16="http://schemas.microsoft.com/office/drawing/2014/main" id="{EBB25409-7616-D79E-8496-0C6E805D6D1E}"/>
              </a:ext>
            </a:extLst>
          </p:cNvPr>
          <p:cNvPicPr>
            <a:picLocks noChangeAspect="1"/>
          </p:cNvPicPr>
          <p:nvPr userDrawn="1"/>
        </p:nvPicPr>
        <p:blipFill>
          <a:blip r:embed="rId2"/>
          <a:stretch>
            <a:fillRect/>
          </a:stretch>
        </p:blipFill>
        <p:spPr>
          <a:xfrm>
            <a:off x="9006295" y="5840197"/>
            <a:ext cx="2727545" cy="560603"/>
          </a:xfrm>
          <a:prstGeom prst="rect">
            <a:avLst/>
          </a:prstGeom>
        </p:spPr>
      </p:pic>
    </p:spTree>
    <p:extLst>
      <p:ext uri="{BB962C8B-B14F-4D97-AF65-F5344CB8AC3E}">
        <p14:creationId xmlns:p14="http://schemas.microsoft.com/office/powerpoint/2010/main" val="12453883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2_Title Slide + Image">
    <p:bg>
      <p:bgPr>
        <a:solidFill>
          <a:srgbClr val="FFFFFF"/>
        </a:solidFill>
        <a:effectLst/>
      </p:bgPr>
    </p:bg>
    <p:spTree>
      <p:nvGrpSpPr>
        <p:cNvPr id="1" name=""/>
        <p:cNvGrpSpPr/>
        <p:nvPr/>
      </p:nvGrpSpPr>
      <p:grpSpPr>
        <a:xfrm>
          <a:off x="0" y="0"/>
          <a:ext cx="0" cy="0"/>
          <a:chOff x="0" y="0"/>
          <a:chExt cx="0" cy="0"/>
        </a:xfrm>
      </p:grpSpPr>
      <p:sp>
        <p:nvSpPr>
          <p:cNvPr id="3" name="Picture Placeholder 6">
            <a:extLst>
              <a:ext uri="{FF2B5EF4-FFF2-40B4-BE49-F238E27FC236}">
                <a16:creationId xmlns:a16="http://schemas.microsoft.com/office/drawing/2014/main" id="{78534D9C-C611-CAA2-1AED-EF6768251803}"/>
              </a:ext>
            </a:extLst>
          </p:cNvPr>
          <p:cNvSpPr>
            <a:spLocks noGrp="1"/>
          </p:cNvSpPr>
          <p:nvPr>
            <p:ph type="pic" sz="quarter" idx="12"/>
          </p:nvPr>
        </p:nvSpPr>
        <p:spPr>
          <a:xfrm>
            <a:off x="0" y="0"/>
            <a:ext cx="12192000" cy="6858000"/>
          </a:xfrm>
        </p:spPr>
        <p:txBody>
          <a:bodyPr/>
          <a:lstStyle/>
          <a:p>
            <a:endParaRPr lang="en-US"/>
          </a:p>
        </p:txBody>
      </p:sp>
      <p:sp>
        <p:nvSpPr>
          <p:cNvPr id="10" name="Rectangle 9">
            <a:extLst>
              <a:ext uri="{FF2B5EF4-FFF2-40B4-BE49-F238E27FC236}">
                <a16:creationId xmlns:a16="http://schemas.microsoft.com/office/drawing/2014/main" id="{C3E66647-3D77-5F42-9DBD-027FC5176217}"/>
              </a:ext>
            </a:extLst>
          </p:cNvPr>
          <p:cNvSpPr/>
          <p:nvPr userDrawn="1"/>
        </p:nvSpPr>
        <p:spPr>
          <a:xfrm>
            <a:off x="0" y="4479852"/>
            <a:ext cx="12192000" cy="2378148"/>
          </a:xfrm>
          <a:prstGeom prst="rect">
            <a:avLst/>
          </a:prstGeom>
          <a:solidFill>
            <a:srgbClr val="FFFFFF">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164F32B1-B061-C34B-970F-48D81EDE80EB}"/>
              </a:ext>
            </a:extLst>
          </p:cNvPr>
          <p:cNvCxnSpPr>
            <a:cxnSpLocks/>
          </p:cNvCxnSpPr>
          <p:nvPr userDrawn="1"/>
        </p:nvCxnSpPr>
        <p:spPr>
          <a:xfrm>
            <a:off x="3764713" y="4778223"/>
            <a:ext cx="0" cy="1781407"/>
          </a:xfrm>
          <a:prstGeom prst="line">
            <a:avLst/>
          </a:prstGeom>
          <a:ln w="25400">
            <a:solidFill>
              <a:srgbClr val="E86100"/>
            </a:solidFill>
          </a:ln>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hasCustomPrompt="1"/>
          </p:nvPr>
        </p:nvSpPr>
        <p:spPr>
          <a:xfrm>
            <a:off x="4412348" y="5023542"/>
            <a:ext cx="7417294" cy="982128"/>
          </a:xfrm>
          <a:noFill/>
        </p:spPr>
        <p:txBody>
          <a:bodyPr wrap="square" rtlCol="0" anchor="b" anchorCtr="0">
            <a:spAutoFit/>
          </a:bodyPr>
          <a:lstStyle>
            <a:lvl1pPr>
              <a:defRPr lang="en-US" sz="3600" dirty="0">
                <a:solidFill>
                  <a:schemeClr val="bg1"/>
                </a:solidFill>
                <a:ea typeface="+mn-ea"/>
                <a:cs typeface="+mn-cs"/>
              </a:defRPr>
            </a:lvl1pPr>
          </a:lstStyle>
          <a:p>
            <a:pPr marL="0" lvl="0"/>
            <a:r>
              <a:rPr lang="en-US" dirty="0"/>
              <a:t>avenir next </a:t>
            </a:r>
            <a:r>
              <a:rPr lang="en-US" dirty="0" err="1"/>
              <a:t>lt</a:t>
            </a:r>
            <a:r>
              <a:rPr lang="en-US" dirty="0"/>
              <a:t> pro, demi, 36 </a:t>
            </a:r>
            <a:r>
              <a:rPr lang="en-US" dirty="0" err="1"/>
              <a:t>pt</a:t>
            </a:r>
            <a:r>
              <a:rPr lang="en-US" dirty="0"/>
              <a:t>, dark blue, ALL CAPS</a:t>
            </a:r>
          </a:p>
        </p:txBody>
      </p:sp>
      <p:pic>
        <p:nvPicPr>
          <p:cNvPr id="5" name="Picture 4" descr="Logo&#10;&#10;Description automatically generated">
            <a:extLst>
              <a:ext uri="{FF2B5EF4-FFF2-40B4-BE49-F238E27FC236}">
                <a16:creationId xmlns:a16="http://schemas.microsoft.com/office/drawing/2014/main" id="{CEB840BA-3B33-0DCD-EED2-837A52428FEA}"/>
              </a:ext>
            </a:extLst>
          </p:cNvPr>
          <p:cNvPicPr>
            <a:picLocks noChangeAspect="1"/>
          </p:cNvPicPr>
          <p:nvPr userDrawn="1"/>
        </p:nvPicPr>
        <p:blipFill>
          <a:blip r:embed="rId2"/>
          <a:stretch>
            <a:fillRect/>
          </a:stretch>
        </p:blipFill>
        <p:spPr>
          <a:xfrm>
            <a:off x="852162" y="4981011"/>
            <a:ext cx="2060389" cy="1375830"/>
          </a:xfrm>
          <a:prstGeom prst="rect">
            <a:avLst/>
          </a:prstGeom>
        </p:spPr>
      </p:pic>
      <p:sp>
        <p:nvSpPr>
          <p:cNvPr id="7" name="Text Placeholder 8">
            <a:extLst>
              <a:ext uri="{FF2B5EF4-FFF2-40B4-BE49-F238E27FC236}">
                <a16:creationId xmlns:a16="http://schemas.microsoft.com/office/drawing/2014/main" id="{34458FDB-DDB7-9B61-24FC-7FCBA62ED078}"/>
              </a:ext>
            </a:extLst>
          </p:cNvPr>
          <p:cNvSpPr>
            <a:spLocks noGrp="1"/>
          </p:cNvSpPr>
          <p:nvPr>
            <p:ph type="body" sz="quarter" idx="13" hasCustomPrompt="1"/>
          </p:nvPr>
        </p:nvSpPr>
        <p:spPr>
          <a:xfrm>
            <a:off x="4412347" y="5999748"/>
            <a:ext cx="7417295" cy="350772"/>
          </a:xfrm>
        </p:spPr>
        <p:txBody>
          <a:bodyPr anchor="t">
            <a:noAutofit/>
          </a:bodyPr>
          <a:lstStyle>
            <a:lvl1pPr marL="0" marR="0" indent="0" algn="l" defTabSz="914400" rtl="0" eaLnBrk="1" fontAlgn="auto" latinLnBrk="0" hangingPunct="1">
              <a:lnSpc>
                <a:spcPct val="90000"/>
              </a:lnSpc>
              <a:spcBef>
                <a:spcPts val="0"/>
              </a:spcBef>
              <a:spcAft>
                <a:spcPts val="600"/>
              </a:spcAft>
              <a:buClr>
                <a:srgbClr val="E86100"/>
              </a:buClr>
              <a:buSzTx/>
              <a:buFont typeface="Wingdings" pitchFamily="2" charset="2"/>
              <a:buNone/>
              <a:tabLst/>
              <a:defRPr sz="1800" b="1" i="0" cap="all" baseline="0">
                <a:solidFill>
                  <a:schemeClr val="accent2"/>
                </a:solidFill>
                <a:latin typeface="Avenir Next LT Pro Demi" panose="020B0504020202020204" pitchFamily="34" charset="77"/>
              </a:defRPr>
            </a:lvl1pPr>
            <a:lvl2pPr marL="457200" indent="0">
              <a:buNone/>
              <a:defRPr/>
            </a:lvl2pPr>
            <a:lvl3pPr marL="914400" indent="0">
              <a:buNone/>
              <a:defRPr/>
            </a:lvl3pPr>
            <a:lvl4pPr marL="1371600" indent="0">
              <a:buNone/>
              <a:defRPr/>
            </a:lvl4pPr>
            <a:lvl5pPr marL="1828800" indent="0">
              <a:buNone/>
              <a:defRPr/>
            </a:lvl5pPr>
          </a:lstStyle>
          <a:p>
            <a:r>
              <a:rPr lang="en-US" dirty="0"/>
              <a:t>Subtitle — Avenir Next LT Pro, Demi, 18 PT, Orange, all caps</a:t>
            </a:r>
          </a:p>
        </p:txBody>
      </p:sp>
    </p:spTree>
    <p:extLst>
      <p:ext uri="{BB962C8B-B14F-4D97-AF65-F5344CB8AC3E}">
        <p14:creationId xmlns:p14="http://schemas.microsoft.com/office/powerpoint/2010/main" val="17264796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3_Title Slide +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3E66647-3D77-5F42-9DBD-027FC5176217}"/>
              </a:ext>
            </a:extLst>
          </p:cNvPr>
          <p:cNvSpPr/>
          <p:nvPr userDrawn="1"/>
        </p:nvSpPr>
        <p:spPr>
          <a:xfrm>
            <a:off x="0" y="4479852"/>
            <a:ext cx="12192000" cy="2378148"/>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cxnSp>
        <p:nvCxnSpPr>
          <p:cNvPr id="14" name="Straight Connector 13">
            <a:extLst>
              <a:ext uri="{FF2B5EF4-FFF2-40B4-BE49-F238E27FC236}">
                <a16:creationId xmlns:a16="http://schemas.microsoft.com/office/drawing/2014/main" id="{164F32B1-B061-C34B-970F-48D81EDE80EB}"/>
              </a:ext>
            </a:extLst>
          </p:cNvPr>
          <p:cNvCxnSpPr>
            <a:cxnSpLocks/>
          </p:cNvCxnSpPr>
          <p:nvPr userDrawn="1"/>
        </p:nvCxnSpPr>
        <p:spPr>
          <a:xfrm>
            <a:off x="3749345" y="4778223"/>
            <a:ext cx="0" cy="1781407"/>
          </a:xfrm>
          <a:prstGeom prst="line">
            <a:avLst/>
          </a:prstGeom>
          <a:ln w="25400">
            <a:solidFill>
              <a:srgbClr val="E86100"/>
            </a:solidFill>
          </a:ln>
        </p:spPr>
        <p:style>
          <a:lnRef idx="1">
            <a:schemeClr val="accent2"/>
          </a:lnRef>
          <a:fillRef idx="0">
            <a:schemeClr val="accent2"/>
          </a:fillRef>
          <a:effectRef idx="0">
            <a:schemeClr val="accent2"/>
          </a:effectRef>
          <a:fontRef idx="minor">
            <a:schemeClr val="tx1"/>
          </a:fontRef>
        </p:style>
      </p:cxnSp>
      <p:pic>
        <p:nvPicPr>
          <p:cNvPr id="7" name="Picture 6" descr="Logo&#10;&#10;Description automatically generated">
            <a:extLst>
              <a:ext uri="{FF2B5EF4-FFF2-40B4-BE49-F238E27FC236}">
                <a16:creationId xmlns:a16="http://schemas.microsoft.com/office/drawing/2014/main" id="{CFA185E6-7431-CC25-31E0-8CC78EDDE5CA}"/>
              </a:ext>
            </a:extLst>
          </p:cNvPr>
          <p:cNvPicPr>
            <a:picLocks noChangeAspect="1"/>
          </p:cNvPicPr>
          <p:nvPr userDrawn="1"/>
        </p:nvPicPr>
        <p:blipFill>
          <a:blip r:embed="rId3"/>
          <a:stretch>
            <a:fillRect/>
          </a:stretch>
        </p:blipFill>
        <p:spPr>
          <a:xfrm>
            <a:off x="834710" y="4956201"/>
            <a:ext cx="2107825" cy="1400639"/>
          </a:xfrm>
          <a:prstGeom prst="rect">
            <a:avLst/>
          </a:prstGeom>
        </p:spPr>
      </p:pic>
      <p:sp>
        <p:nvSpPr>
          <p:cNvPr id="3" name="Title 1">
            <a:extLst>
              <a:ext uri="{FF2B5EF4-FFF2-40B4-BE49-F238E27FC236}">
                <a16:creationId xmlns:a16="http://schemas.microsoft.com/office/drawing/2014/main" id="{83C14C5C-CBFA-E351-42CF-FB01FC36D708}"/>
              </a:ext>
            </a:extLst>
          </p:cNvPr>
          <p:cNvSpPr>
            <a:spLocks noGrp="1"/>
          </p:cNvSpPr>
          <p:nvPr>
            <p:ph type="title" hasCustomPrompt="1"/>
          </p:nvPr>
        </p:nvSpPr>
        <p:spPr>
          <a:xfrm>
            <a:off x="4412348" y="5023542"/>
            <a:ext cx="7417294" cy="982128"/>
          </a:xfrm>
          <a:noFill/>
        </p:spPr>
        <p:txBody>
          <a:bodyPr wrap="square" rtlCol="0" anchor="b" anchorCtr="0">
            <a:spAutoFit/>
          </a:bodyPr>
          <a:lstStyle>
            <a:lvl1pPr>
              <a:defRPr lang="en-US" sz="3600" dirty="0">
                <a:solidFill>
                  <a:srgbClr val="FFFFFF"/>
                </a:solidFill>
                <a:ea typeface="+mn-ea"/>
                <a:cs typeface="+mn-cs"/>
              </a:defRPr>
            </a:lvl1pPr>
          </a:lstStyle>
          <a:p>
            <a:pPr marL="0" lvl="0"/>
            <a:r>
              <a:rPr lang="en-US" dirty="0"/>
              <a:t>avenir next </a:t>
            </a:r>
            <a:r>
              <a:rPr lang="en-US" dirty="0" err="1"/>
              <a:t>lt</a:t>
            </a:r>
            <a:r>
              <a:rPr lang="en-US" dirty="0"/>
              <a:t> pro, demi, 36 </a:t>
            </a:r>
            <a:r>
              <a:rPr lang="en-US" dirty="0" err="1"/>
              <a:t>pt</a:t>
            </a:r>
            <a:r>
              <a:rPr lang="en-US" dirty="0"/>
              <a:t>, white, ALL CAPS</a:t>
            </a:r>
          </a:p>
        </p:txBody>
      </p:sp>
      <p:sp>
        <p:nvSpPr>
          <p:cNvPr id="5" name="Text Placeholder 8">
            <a:extLst>
              <a:ext uri="{FF2B5EF4-FFF2-40B4-BE49-F238E27FC236}">
                <a16:creationId xmlns:a16="http://schemas.microsoft.com/office/drawing/2014/main" id="{6383EAD1-A341-C552-D4D8-6B35B2779C56}"/>
              </a:ext>
            </a:extLst>
          </p:cNvPr>
          <p:cNvSpPr>
            <a:spLocks noGrp="1"/>
          </p:cNvSpPr>
          <p:nvPr>
            <p:ph type="body" sz="quarter" idx="13" hasCustomPrompt="1"/>
          </p:nvPr>
        </p:nvSpPr>
        <p:spPr>
          <a:xfrm>
            <a:off x="4412347" y="5999748"/>
            <a:ext cx="7417295" cy="350772"/>
          </a:xfrm>
        </p:spPr>
        <p:txBody>
          <a:bodyPr anchor="t">
            <a:noAutofit/>
          </a:bodyPr>
          <a:lstStyle>
            <a:lvl1pPr marL="0" marR="0" indent="0" algn="l" defTabSz="914400" rtl="0" eaLnBrk="1" fontAlgn="auto" latinLnBrk="0" hangingPunct="1">
              <a:lnSpc>
                <a:spcPct val="90000"/>
              </a:lnSpc>
              <a:spcBef>
                <a:spcPts val="0"/>
              </a:spcBef>
              <a:spcAft>
                <a:spcPts val="600"/>
              </a:spcAft>
              <a:buClr>
                <a:srgbClr val="E86100"/>
              </a:buClr>
              <a:buSzTx/>
              <a:buFont typeface="Wingdings" pitchFamily="2" charset="2"/>
              <a:buNone/>
              <a:tabLst/>
              <a:defRPr sz="1800" b="1" i="0" cap="all" baseline="0">
                <a:solidFill>
                  <a:schemeClr val="accent2"/>
                </a:solidFill>
                <a:latin typeface="Avenir Next LT Pro Demi" panose="020B0504020202020204" pitchFamily="34" charset="77"/>
              </a:defRPr>
            </a:lvl1pPr>
            <a:lvl2pPr marL="457200" indent="0">
              <a:buNone/>
              <a:defRPr/>
            </a:lvl2pPr>
            <a:lvl3pPr marL="914400" indent="0">
              <a:buNone/>
              <a:defRPr/>
            </a:lvl3pPr>
            <a:lvl4pPr marL="1371600" indent="0">
              <a:buNone/>
              <a:defRPr/>
            </a:lvl4pPr>
            <a:lvl5pPr marL="1828800" indent="0">
              <a:buNone/>
              <a:defRPr/>
            </a:lvl5pPr>
          </a:lstStyle>
          <a:p>
            <a:r>
              <a:rPr lang="en-US" dirty="0"/>
              <a:t>Subtitle — Avenir Next LT Pro, Demi, 18 PT, Orange, all caps</a:t>
            </a:r>
          </a:p>
        </p:txBody>
      </p:sp>
    </p:spTree>
    <p:extLst>
      <p:ext uri="{BB962C8B-B14F-4D97-AF65-F5344CB8AC3E}">
        <p14:creationId xmlns:p14="http://schemas.microsoft.com/office/powerpoint/2010/main" val="9977949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 Content + Corner Graphic">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47D9781-1CE4-FD50-9B69-D325BA5C5C1C}"/>
              </a:ext>
            </a:extLst>
          </p:cNvPr>
          <p:cNvSpPr>
            <a:spLocks noGrp="1"/>
          </p:cNvSpPr>
          <p:nvPr>
            <p:ph idx="1" hasCustomPrompt="1"/>
          </p:nvPr>
        </p:nvSpPr>
        <p:spPr>
          <a:xfrm>
            <a:off x="417340" y="1316645"/>
            <a:ext cx="11361867" cy="4811871"/>
          </a:xfrm>
          <a:prstGeom prst="rect">
            <a:avLst/>
          </a:prstGeom>
        </p:spPr>
        <p:txBody>
          <a:bodyPr vert="horz" lIns="91440" tIns="45720" rIns="91440" bIns="45720" rtlCol="0">
            <a:noAutofit/>
          </a:bodyPr>
          <a:lstStyle>
            <a:lvl3pPr marL="1143000" indent="-228600">
              <a:buFont typeface="Arial" panose="020B0604020202020204" pitchFamily="34" charset="0"/>
              <a:buChar char="•"/>
              <a:defRPr/>
            </a:lvl3pPr>
          </a:lstStyle>
          <a:p>
            <a:r>
              <a:rPr lang="en-US" dirty="0"/>
              <a:t>First level – orange square bullets, Avenir Next LT Pro, Regular, 18 </a:t>
            </a:r>
            <a:r>
              <a:rPr lang="en-US" dirty="0" err="1"/>
              <a:t>pt</a:t>
            </a:r>
            <a:r>
              <a:rPr lang="en-US" dirty="0"/>
              <a:t>, gray font, sentence case</a:t>
            </a:r>
          </a:p>
          <a:p>
            <a:r>
              <a:rPr lang="en-US" dirty="0"/>
              <a:t>Sentence case is capitalizing only the first letter of the first word and any proper nouns and names/titles. </a:t>
            </a:r>
          </a:p>
          <a:p>
            <a:pPr lvl="1"/>
            <a:r>
              <a:rPr lang="en-US" dirty="0"/>
              <a:t>Second level – dark blue dashes, Avenir Next LT Pro, Regular, 16 </a:t>
            </a:r>
            <a:r>
              <a:rPr lang="en-US" dirty="0" err="1"/>
              <a:t>pt</a:t>
            </a:r>
            <a:r>
              <a:rPr lang="en-US" dirty="0"/>
              <a:t>, gray font, sentence case</a:t>
            </a:r>
          </a:p>
          <a:p>
            <a:pPr lvl="2"/>
            <a:r>
              <a:rPr lang="en-US" dirty="0"/>
              <a:t>Third level – dark blue circle bullets, Avenir Next LT Pro, Regular, 14 </a:t>
            </a:r>
            <a:r>
              <a:rPr lang="en-US" dirty="0" err="1"/>
              <a:t>pt</a:t>
            </a:r>
            <a:r>
              <a:rPr lang="en-US" dirty="0"/>
              <a:t>, gray font, sentence case</a:t>
            </a:r>
          </a:p>
          <a:p>
            <a:r>
              <a:rPr lang="en-US" dirty="0"/>
              <a:t>If the title or text placeholders need alignment, go to the Home tab, click Reset in the Slides toolbar. </a:t>
            </a:r>
          </a:p>
          <a:p>
            <a:r>
              <a:rPr lang="en-US" dirty="0"/>
              <a:t>Use a period if the bullet is a complete sentence.</a:t>
            </a:r>
          </a:p>
          <a:p>
            <a:pPr lvl="2"/>
            <a:endParaRPr lang="en-US" dirty="0"/>
          </a:p>
        </p:txBody>
      </p:sp>
      <p:pic>
        <p:nvPicPr>
          <p:cNvPr id="2" name="Picture 1" descr="A picture containing shape&#10;&#10;Description automatically generated">
            <a:extLst>
              <a:ext uri="{FF2B5EF4-FFF2-40B4-BE49-F238E27FC236}">
                <a16:creationId xmlns:a16="http://schemas.microsoft.com/office/drawing/2014/main" id="{57A71E21-4AE2-CF88-7F58-B7751346D097}"/>
              </a:ext>
            </a:extLst>
          </p:cNvPr>
          <p:cNvPicPr>
            <a:picLocks noChangeAspect="1"/>
          </p:cNvPicPr>
          <p:nvPr userDrawn="1"/>
        </p:nvPicPr>
        <p:blipFill rotWithShape="1">
          <a:blip r:embed="rId2">
            <a:alphaModFix/>
          </a:blip>
          <a:srcRect l="75049" t="22411"/>
          <a:stretch/>
        </p:blipFill>
        <p:spPr>
          <a:xfrm>
            <a:off x="9150396" y="1537588"/>
            <a:ext cx="3041604" cy="5320412"/>
          </a:xfrm>
          <a:prstGeom prst="rect">
            <a:avLst/>
          </a:prstGeom>
        </p:spPr>
      </p:pic>
      <p:sp>
        <p:nvSpPr>
          <p:cNvPr id="6" name="Title 5">
            <a:extLst>
              <a:ext uri="{FF2B5EF4-FFF2-40B4-BE49-F238E27FC236}">
                <a16:creationId xmlns:a16="http://schemas.microsoft.com/office/drawing/2014/main" id="{737B019D-09F3-0F11-E18F-0907142759A5}"/>
              </a:ext>
            </a:extLst>
          </p:cNvPr>
          <p:cNvSpPr>
            <a:spLocks noGrp="1"/>
          </p:cNvSpPr>
          <p:nvPr>
            <p:ph type="title" hasCustomPrompt="1"/>
          </p:nvPr>
        </p:nvSpPr>
        <p:spPr/>
        <p:txBody>
          <a:bodyPr/>
          <a:lstStyle/>
          <a:p>
            <a:r>
              <a:rPr lang="en-US" dirty="0"/>
              <a:t>TITLE — avenir NEXT LT PRO, DEMI, 28 PT, DARK BLUE, caps</a:t>
            </a:r>
          </a:p>
        </p:txBody>
      </p:sp>
      <p:sp>
        <p:nvSpPr>
          <p:cNvPr id="8" name="Footer Placeholder 7">
            <a:extLst>
              <a:ext uri="{FF2B5EF4-FFF2-40B4-BE49-F238E27FC236}">
                <a16:creationId xmlns:a16="http://schemas.microsoft.com/office/drawing/2014/main" id="{ACDC8089-B67C-F3C5-2637-F2ECBA7FE7D1}"/>
              </a:ext>
            </a:extLst>
          </p:cNvPr>
          <p:cNvSpPr>
            <a:spLocks noGrp="1"/>
          </p:cNvSpPr>
          <p:nvPr>
            <p:ph type="ftr" sz="quarter" idx="10"/>
          </p:nvPr>
        </p:nvSpPr>
        <p:spPr/>
        <p:txBody>
          <a:bodyPr/>
          <a:lstStyle/>
          <a:p>
            <a:endParaRPr lang="en-US" dirty="0"/>
          </a:p>
        </p:txBody>
      </p:sp>
      <p:sp>
        <p:nvSpPr>
          <p:cNvPr id="9" name="Slide Number Placeholder 8">
            <a:extLst>
              <a:ext uri="{FF2B5EF4-FFF2-40B4-BE49-F238E27FC236}">
                <a16:creationId xmlns:a16="http://schemas.microsoft.com/office/drawing/2014/main" id="{7854B60C-0290-782A-8B86-B9F2CA7122F5}"/>
              </a:ext>
            </a:extLst>
          </p:cNvPr>
          <p:cNvSpPr>
            <a:spLocks noGrp="1"/>
          </p:cNvSpPr>
          <p:nvPr>
            <p:ph type="sldNum" sz="quarter" idx="11"/>
          </p:nvPr>
        </p:nvSpPr>
        <p:spPr/>
        <p:txBody>
          <a:bodyPr/>
          <a:lstStyle/>
          <a:p>
            <a:fld id="{9564885F-477D-A14D-B2C1-5ECAF755F313}" type="slidenum">
              <a:rPr lang="en-US" smtClean="0"/>
              <a:pPr/>
              <a:t>‹#›</a:t>
            </a:fld>
            <a:endParaRPr lang="en-US" spc="400" dirty="0"/>
          </a:p>
        </p:txBody>
      </p:sp>
    </p:spTree>
    <p:extLst>
      <p:ext uri="{BB962C8B-B14F-4D97-AF65-F5344CB8AC3E}">
        <p14:creationId xmlns:p14="http://schemas.microsoft.com/office/powerpoint/2010/main" val="2147621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3" pos="816" userDrawn="1">
          <p15:clr>
            <a:srgbClr val="FBAE40"/>
          </p15:clr>
        </p15:guide>
        <p15:guide id="4" pos="7464">
          <p15:clr>
            <a:srgbClr val="FBAE40"/>
          </p15:clr>
        </p15:guide>
        <p15:guide id="5" orient="horz" pos="408">
          <p15:clr>
            <a:srgbClr val="FBAE40"/>
          </p15:clr>
        </p15:guide>
        <p15:guide id="6" orient="horz" pos="4224">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 Image Background + Chevron">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89CC8F0-23CF-1C70-B01F-F2FB57B92F3A}"/>
              </a:ext>
            </a:extLst>
          </p:cNvPr>
          <p:cNvSpPr>
            <a:spLocks noGrp="1"/>
          </p:cNvSpPr>
          <p:nvPr>
            <p:ph type="pic" sz="quarter" idx="11"/>
          </p:nvPr>
        </p:nvSpPr>
        <p:spPr>
          <a:xfrm>
            <a:off x="3042138" y="0"/>
            <a:ext cx="9149862" cy="6858000"/>
          </a:xfrm>
        </p:spPr>
        <p:txBody>
          <a:bodyPr/>
          <a:lstStyle/>
          <a:p>
            <a:endParaRPr lang="en-US"/>
          </a:p>
        </p:txBody>
      </p:sp>
      <p:sp>
        <p:nvSpPr>
          <p:cNvPr id="5" name="Slide Number Placeholder 5">
            <a:extLst>
              <a:ext uri="{FF2B5EF4-FFF2-40B4-BE49-F238E27FC236}">
                <a16:creationId xmlns:a16="http://schemas.microsoft.com/office/drawing/2014/main" id="{76ABCE90-0749-F24F-A50C-B7568C4A1EC2}"/>
              </a:ext>
            </a:extLst>
          </p:cNvPr>
          <p:cNvSpPr>
            <a:spLocks noGrp="1"/>
          </p:cNvSpPr>
          <p:nvPr>
            <p:ph type="sldNum" sz="quarter" idx="4"/>
          </p:nvPr>
        </p:nvSpPr>
        <p:spPr>
          <a:xfrm>
            <a:off x="364109" y="6470661"/>
            <a:ext cx="318761" cy="365125"/>
          </a:xfrm>
          <a:prstGeom prst="rect">
            <a:avLst/>
          </a:prstGeom>
        </p:spPr>
        <p:txBody>
          <a:bodyPr vert="horz" lIns="91440" tIns="45720" rIns="91440" bIns="45720" rtlCol="0" anchor="ctr"/>
          <a:lstStyle>
            <a:lvl1pPr algn="r">
              <a:defRPr sz="800" b="0" i="0">
                <a:solidFill>
                  <a:schemeClr val="bg1">
                    <a:lumMod val="50000"/>
                  </a:schemeClr>
                </a:solidFill>
                <a:latin typeface="Avenir Next LT Pro" panose="020B0504020202020204" pitchFamily="34" charset="77"/>
                <a:ea typeface="Avenir Next LT Pro" panose="020B0504020202020204" pitchFamily="34" charset="77"/>
                <a:cs typeface="Arial" charset="0"/>
              </a:defRPr>
            </a:lvl1pPr>
          </a:lstStyle>
          <a:p>
            <a:fld id="{9564885F-477D-A14D-B2C1-5ECAF755F313}" type="slidenum">
              <a:rPr lang="en-US" smtClean="0"/>
              <a:pPr/>
              <a:t>‹#›</a:t>
            </a:fld>
            <a:endParaRPr lang="en-US" spc="400" dirty="0"/>
          </a:p>
        </p:txBody>
      </p:sp>
      <p:sp>
        <p:nvSpPr>
          <p:cNvPr id="2" name="Footer Placeholder 1">
            <a:extLst>
              <a:ext uri="{FF2B5EF4-FFF2-40B4-BE49-F238E27FC236}">
                <a16:creationId xmlns:a16="http://schemas.microsoft.com/office/drawing/2014/main" id="{54F4024B-5C58-86B3-DA38-9FDE31C6419A}"/>
              </a:ext>
            </a:extLst>
          </p:cNvPr>
          <p:cNvSpPr>
            <a:spLocks noGrp="1"/>
          </p:cNvSpPr>
          <p:nvPr>
            <p:ph type="ftr" sz="quarter" idx="10"/>
          </p:nvPr>
        </p:nvSpPr>
        <p:spPr/>
        <p:txBody>
          <a:bodyPr/>
          <a:lstStyle/>
          <a:p>
            <a:endParaRPr lang="en-US" dirty="0"/>
          </a:p>
        </p:txBody>
      </p:sp>
      <p:pic>
        <p:nvPicPr>
          <p:cNvPr id="8" name="Picture 7" descr="Background pattern&#10;&#10;Description automatically generated">
            <a:extLst>
              <a:ext uri="{FF2B5EF4-FFF2-40B4-BE49-F238E27FC236}">
                <a16:creationId xmlns:a16="http://schemas.microsoft.com/office/drawing/2014/main" id="{31B91A2D-9FA0-E857-7E05-7C58EA8DCAF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1406"/>
          <a:stretch/>
        </p:blipFill>
        <p:spPr>
          <a:xfrm>
            <a:off x="0" y="0"/>
            <a:ext cx="9157672" cy="6857554"/>
          </a:xfrm>
          <a:prstGeom prst="rect">
            <a:avLst/>
          </a:prstGeom>
        </p:spPr>
      </p:pic>
      <p:sp>
        <p:nvSpPr>
          <p:cNvPr id="3" name="Title 2">
            <a:extLst>
              <a:ext uri="{FF2B5EF4-FFF2-40B4-BE49-F238E27FC236}">
                <a16:creationId xmlns:a16="http://schemas.microsoft.com/office/drawing/2014/main" id="{9363D29E-7455-6821-DE4E-F310FF90204A}"/>
              </a:ext>
            </a:extLst>
          </p:cNvPr>
          <p:cNvSpPr>
            <a:spLocks noGrp="1"/>
          </p:cNvSpPr>
          <p:nvPr>
            <p:ph type="title" hasCustomPrompt="1"/>
          </p:nvPr>
        </p:nvSpPr>
        <p:spPr>
          <a:xfrm>
            <a:off x="417342" y="338458"/>
            <a:ext cx="6453016" cy="869909"/>
          </a:xfrm>
        </p:spPr>
        <p:txBody>
          <a:bodyPr/>
          <a:lstStyle>
            <a:lvl1pPr>
              <a:defRPr>
                <a:solidFill>
                  <a:srgbClr val="FFFFFF"/>
                </a:solidFill>
              </a:defRPr>
            </a:lvl1pPr>
          </a:lstStyle>
          <a:p>
            <a:r>
              <a:rPr lang="en-US" dirty="0"/>
              <a:t>TITLE — avenir NEXT LT PRO, DEMI, 28 PT, DARK BLUE, caps</a:t>
            </a:r>
          </a:p>
        </p:txBody>
      </p:sp>
      <p:sp>
        <p:nvSpPr>
          <p:cNvPr id="4" name="Text Placeholder 8">
            <a:extLst>
              <a:ext uri="{FF2B5EF4-FFF2-40B4-BE49-F238E27FC236}">
                <a16:creationId xmlns:a16="http://schemas.microsoft.com/office/drawing/2014/main" id="{6091561E-B278-FDB2-B4E9-67147CBFB54F}"/>
              </a:ext>
            </a:extLst>
          </p:cNvPr>
          <p:cNvSpPr>
            <a:spLocks noGrp="1"/>
          </p:cNvSpPr>
          <p:nvPr>
            <p:ph type="body" sz="quarter" idx="13" hasCustomPrompt="1"/>
          </p:nvPr>
        </p:nvSpPr>
        <p:spPr>
          <a:xfrm>
            <a:off x="417341" y="1078437"/>
            <a:ext cx="6453016" cy="350772"/>
          </a:xfrm>
        </p:spPr>
        <p:txBody>
          <a:bodyPr anchor="t">
            <a:noAutofit/>
          </a:bodyPr>
          <a:lstStyle>
            <a:lvl1pPr marL="0" indent="0">
              <a:buNone/>
              <a:defRPr sz="1800" b="1" i="0" cap="all" baseline="0">
                <a:solidFill>
                  <a:srgbClr val="E86100"/>
                </a:solidFill>
                <a:latin typeface="Avenir Next LT Pro Demi" panose="020B0504020202020204" pitchFamily="34" charset="77"/>
              </a:defRPr>
            </a:lvl1pPr>
            <a:lvl2pPr marL="457200" indent="0">
              <a:buNone/>
              <a:defRPr/>
            </a:lvl2pPr>
            <a:lvl3pPr marL="914400" indent="0">
              <a:buNone/>
              <a:defRPr/>
            </a:lvl3pPr>
            <a:lvl4pPr marL="1371600" indent="0">
              <a:buNone/>
              <a:defRPr/>
            </a:lvl4pPr>
            <a:lvl5pPr marL="1828800" indent="0">
              <a:buNone/>
              <a:defRPr/>
            </a:lvl5pPr>
          </a:lstStyle>
          <a:p>
            <a:r>
              <a:rPr lang="en-US" dirty="0"/>
              <a:t>Subhead — AVENIR NEXT LT PRO, DEMI, 18 </a:t>
            </a:r>
            <a:r>
              <a:rPr lang="en-US" dirty="0" err="1"/>
              <a:t>pt</a:t>
            </a:r>
            <a:r>
              <a:rPr lang="en-US" dirty="0"/>
              <a:t>, ORANGE, CAPS</a:t>
            </a:r>
          </a:p>
        </p:txBody>
      </p:sp>
      <p:sp>
        <p:nvSpPr>
          <p:cNvPr id="10" name="Content Placeholder 9">
            <a:extLst>
              <a:ext uri="{FF2B5EF4-FFF2-40B4-BE49-F238E27FC236}">
                <a16:creationId xmlns:a16="http://schemas.microsoft.com/office/drawing/2014/main" id="{E1AF9206-0960-5940-6714-008FF318D97C}"/>
              </a:ext>
            </a:extLst>
          </p:cNvPr>
          <p:cNvSpPr>
            <a:spLocks noGrp="1"/>
          </p:cNvSpPr>
          <p:nvPr>
            <p:ph sz="quarter" idx="14" hasCustomPrompt="1"/>
          </p:nvPr>
        </p:nvSpPr>
        <p:spPr>
          <a:xfrm>
            <a:off x="417513" y="2016331"/>
            <a:ext cx="5002984" cy="2824892"/>
          </a:xfrm>
        </p:spPr>
        <p:txBody>
          <a:bodyPr/>
          <a:lstStyle>
            <a:lvl1pPr>
              <a:buClr>
                <a:srgbClr val="FFFFFF"/>
              </a:buClr>
              <a:defRPr>
                <a:solidFill>
                  <a:srgbClr val="FFFFFF"/>
                </a:solidFill>
              </a:defRPr>
            </a:lvl1pPr>
            <a:lvl2pPr>
              <a:buClr>
                <a:srgbClr val="FFFFFF"/>
              </a:buClr>
              <a:defRPr>
                <a:solidFill>
                  <a:srgbClr val="FFFFFF"/>
                </a:solidFill>
              </a:defRPr>
            </a:lvl2pPr>
            <a:lvl3pPr>
              <a:buClr>
                <a:srgbClr val="FFFFFF"/>
              </a:buClr>
              <a:defRPr>
                <a:solidFill>
                  <a:srgbClr val="FFFFFF"/>
                </a:solidFill>
              </a:defRPr>
            </a:lvl3pPr>
            <a:lvl4pPr>
              <a:defRPr>
                <a:solidFill>
                  <a:schemeClr val="bg1"/>
                </a:solidFill>
              </a:defRPr>
            </a:lvl4pPr>
            <a:lvl5pPr>
              <a:defRPr>
                <a:solidFill>
                  <a:schemeClr val="bg1"/>
                </a:solidFill>
              </a:defRPr>
            </a:lvl5pPr>
          </a:lstStyle>
          <a:p>
            <a:r>
              <a:rPr lang="en-US" dirty="0"/>
              <a:t>First level - white square bullets, Avenir Next LT Pro, Regular, 18 </a:t>
            </a:r>
            <a:r>
              <a:rPr lang="en-US" dirty="0" err="1"/>
              <a:t>pt</a:t>
            </a:r>
            <a:r>
              <a:rPr lang="en-US" dirty="0"/>
              <a:t>, white font, sentence case</a:t>
            </a:r>
          </a:p>
          <a:p>
            <a:r>
              <a:rPr lang="en-US" dirty="0"/>
              <a:t>Sentence case is capitalizing only the first letter of the first word and any proper nouns and names/titles.</a:t>
            </a:r>
          </a:p>
          <a:p>
            <a:pPr lvl="1"/>
            <a:r>
              <a:rPr lang="en-US" dirty="0"/>
              <a:t>Second level – white dashes, Avenir Next LT Pro, Regular, 16 </a:t>
            </a:r>
            <a:r>
              <a:rPr lang="en-US" dirty="0" err="1"/>
              <a:t>pt</a:t>
            </a:r>
            <a:r>
              <a:rPr lang="en-US" dirty="0"/>
              <a:t>, white font, sentence case</a:t>
            </a:r>
          </a:p>
          <a:p>
            <a:pPr lvl="2"/>
            <a:r>
              <a:rPr lang="en-US" dirty="0"/>
              <a:t>Third level – white circle bullets, Avenir Next LT Pro, Regular, 14 </a:t>
            </a:r>
            <a:r>
              <a:rPr lang="en-US" dirty="0" err="1"/>
              <a:t>pt</a:t>
            </a:r>
            <a:r>
              <a:rPr lang="en-US" dirty="0"/>
              <a:t>, white font, sentence case</a:t>
            </a:r>
          </a:p>
          <a:p>
            <a:endParaRPr lang="en-US" dirty="0"/>
          </a:p>
        </p:txBody>
      </p:sp>
    </p:spTree>
    <p:extLst>
      <p:ext uri="{BB962C8B-B14F-4D97-AF65-F5344CB8AC3E}">
        <p14:creationId xmlns:p14="http://schemas.microsoft.com/office/powerpoint/2010/main" val="306614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3" pos="816" userDrawn="1">
          <p15:clr>
            <a:srgbClr val="FBAE40"/>
          </p15:clr>
        </p15:guide>
        <p15:guide id="4" pos="7464">
          <p15:clr>
            <a:srgbClr val="FBAE40"/>
          </p15:clr>
        </p15:guide>
        <p15:guide id="5" orient="horz" pos="408">
          <p15:clr>
            <a:srgbClr val="FBAE40"/>
          </p15:clr>
        </p15:guide>
        <p15:guide id="6" orient="horz" pos="4224">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Image Background + Chevron">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89CC8F0-23CF-1C70-B01F-F2FB57B92F3A}"/>
              </a:ext>
            </a:extLst>
          </p:cNvPr>
          <p:cNvSpPr>
            <a:spLocks noGrp="1"/>
          </p:cNvSpPr>
          <p:nvPr>
            <p:ph type="pic" sz="quarter" idx="11"/>
          </p:nvPr>
        </p:nvSpPr>
        <p:spPr>
          <a:xfrm>
            <a:off x="3042138" y="0"/>
            <a:ext cx="9149862" cy="6858000"/>
          </a:xfrm>
        </p:spPr>
        <p:txBody>
          <a:bodyPr/>
          <a:lstStyle/>
          <a:p>
            <a:endParaRPr lang="en-US"/>
          </a:p>
        </p:txBody>
      </p:sp>
      <p:sp>
        <p:nvSpPr>
          <p:cNvPr id="5" name="Slide Number Placeholder 5">
            <a:extLst>
              <a:ext uri="{FF2B5EF4-FFF2-40B4-BE49-F238E27FC236}">
                <a16:creationId xmlns:a16="http://schemas.microsoft.com/office/drawing/2014/main" id="{76ABCE90-0749-F24F-A50C-B7568C4A1EC2}"/>
              </a:ext>
            </a:extLst>
          </p:cNvPr>
          <p:cNvSpPr>
            <a:spLocks noGrp="1"/>
          </p:cNvSpPr>
          <p:nvPr>
            <p:ph type="sldNum" sz="quarter" idx="4"/>
          </p:nvPr>
        </p:nvSpPr>
        <p:spPr>
          <a:xfrm>
            <a:off x="364109" y="6470661"/>
            <a:ext cx="318761" cy="365125"/>
          </a:xfrm>
          <a:prstGeom prst="rect">
            <a:avLst/>
          </a:prstGeom>
        </p:spPr>
        <p:txBody>
          <a:bodyPr vert="horz" lIns="91440" tIns="45720" rIns="91440" bIns="45720" rtlCol="0" anchor="ctr"/>
          <a:lstStyle>
            <a:lvl1pPr algn="r">
              <a:defRPr sz="800" b="0" i="0">
                <a:solidFill>
                  <a:schemeClr val="bg1">
                    <a:lumMod val="50000"/>
                  </a:schemeClr>
                </a:solidFill>
                <a:latin typeface="Avenir Next LT Pro" panose="020B0504020202020204" pitchFamily="34" charset="77"/>
                <a:ea typeface="Avenir Next LT Pro" panose="020B0504020202020204" pitchFamily="34" charset="77"/>
                <a:cs typeface="Arial" charset="0"/>
              </a:defRPr>
            </a:lvl1pPr>
          </a:lstStyle>
          <a:p>
            <a:fld id="{9564885F-477D-A14D-B2C1-5ECAF755F313}" type="slidenum">
              <a:rPr lang="en-US" smtClean="0"/>
              <a:pPr/>
              <a:t>‹#›</a:t>
            </a:fld>
            <a:endParaRPr lang="en-US" spc="400" dirty="0"/>
          </a:p>
        </p:txBody>
      </p:sp>
      <p:sp>
        <p:nvSpPr>
          <p:cNvPr id="2" name="Footer Placeholder 1">
            <a:extLst>
              <a:ext uri="{FF2B5EF4-FFF2-40B4-BE49-F238E27FC236}">
                <a16:creationId xmlns:a16="http://schemas.microsoft.com/office/drawing/2014/main" id="{54F4024B-5C58-86B3-DA38-9FDE31C6419A}"/>
              </a:ext>
            </a:extLst>
          </p:cNvPr>
          <p:cNvSpPr>
            <a:spLocks noGrp="1"/>
          </p:cNvSpPr>
          <p:nvPr>
            <p:ph type="ftr" sz="quarter" idx="10"/>
          </p:nvPr>
        </p:nvSpPr>
        <p:spPr/>
        <p:txBody>
          <a:bodyPr/>
          <a:lstStyle/>
          <a:p>
            <a:endParaRPr lang="en-US" dirty="0"/>
          </a:p>
        </p:txBody>
      </p:sp>
      <p:pic>
        <p:nvPicPr>
          <p:cNvPr id="8" name="Picture 7" descr="Background pattern&#10;&#10;Description automatically generated">
            <a:extLst>
              <a:ext uri="{FF2B5EF4-FFF2-40B4-BE49-F238E27FC236}">
                <a16:creationId xmlns:a16="http://schemas.microsoft.com/office/drawing/2014/main" id="{31B91A2D-9FA0-E857-7E05-7C58EA8DCAF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1406"/>
          <a:stretch/>
        </p:blipFill>
        <p:spPr>
          <a:xfrm>
            <a:off x="0" y="0"/>
            <a:ext cx="9157672" cy="6857554"/>
          </a:xfrm>
          <a:prstGeom prst="rect">
            <a:avLst/>
          </a:prstGeom>
        </p:spPr>
      </p:pic>
    </p:spTree>
    <p:extLst>
      <p:ext uri="{BB962C8B-B14F-4D97-AF65-F5344CB8AC3E}">
        <p14:creationId xmlns:p14="http://schemas.microsoft.com/office/powerpoint/2010/main" val="3171885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3" pos="816" userDrawn="1">
          <p15:clr>
            <a:srgbClr val="FBAE40"/>
          </p15:clr>
        </p15:guide>
        <p15:guide id="4" pos="7464">
          <p15:clr>
            <a:srgbClr val="FBAE40"/>
          </p15:clr>
        </p15:guide>
        <p15:guide id="5" orient="horz" pos="408">
          <p15:clr>
            <a:srgbClr val="FBAE40"/>
          </p15:clr>
        </p15:guide>
        <p15:guide id="6" orient="horz" pos="4224">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Image background w/ corner graphic">
    <p:bg>
      <p:bgPr>
        <a:solidFill>
          <a:srgbClr val="FFFFFF"/>
        </a:solidFill>
        <a:effectLst/>
      </p:bgPr>
    </p:bg>
    <p:spTree>
      <p:nvGrpSpPr>
        <p:cNvPr id="1" name=""/>
        <p:cNvGrpSpPr/>
        <p:nvPr/>
      </p:nvGrpSpPr>
      <p:grpSpPr>
        <a:xfrm>
          <a:off x="0" y="0"/>
          <a:ext cx="0" cy="0"/>
          <a:chOff x="0" y="0"/>
          <a:chExt cx="0" cy="0"/>
        </a:xfrm>
      </p:grpSpPr>
      <p:sp>
        <p:nvSpPr>
          <p:cNvPr id="5" name="Picture Placeholder 6">
            <a:extLst>
              <a:ext uri="{FF2B5EF4-FFF2-40B4-BE49-F238E27FC236}">
                <a16:creationId xmlns:a16="http://schemas.microsoft.com/office/drawing/2014/main" id="{09687A9A-8C44-4E3B-F722-83255EE96850}"/>
              </a:ext>
            </a:extLst>
          </p:cNvPr>
          <p:cNvSpPr>
            <a:spLocks noGrp="1"/>
          </p:cNvSpPr>
          <p:nvPr>
            <p:ph type="pic" sz="quarter" idx="12"/>
          </p:nvPr>
        </p:nvSpPr>
        <p:spPr>
          <a:xfrm>
            <a:off x="0" y="0"/>
            <a:ext cx="12192000" cy="6858000"/>
          </a:xfrm>
        </p:spPr>
        <p:txBody>
          <a:bodyPr/>
          <a:lstStyle/>
          <a:p>
            <a:endParaRPr lang="en-US"/>
          </a:p>
        </p:txBody>
      </p:sp>
      <p:sp>
        <p:nvSpPr>
          <p:cNvPr id="2" name="Footer Placeholder 1">
            <a:extLst>
              <a:ext uri="{FF2B5EF4-FFF2-40B4-BE49-F238E27FC236}">
                <a16:creationId xmlns:a16="http://schemas.microsoft.com/office/drawing/2014/main" id="{4B390E2E-8E64-BEC2-D8CE-76207AD95AC5}"/>
              </a:ext>
            </a:extLst>
          </p:cNvPr>
          <p:cNvSpPr>
            <a:spLocks noGrp="1"/>
          </p:cNvSpPr>
          <p:nvPr>
            <p:ph type="ftr" sz="quarter" idx="10"/>
          </p:nvPr>
        </p:nvSpPr>
        <p:spPr/>
        <p:txBody>
          <a:bodyPr/>
          <a:lstStyle/>
          <a:p>
            <a:endParaRPr lang="en-US" dirty="0"/>
          </a:p>
        </p:txBody>
      </p:sp>
      <p:sp>
        <p:nvSpPr>
          <p:cNvPr id="3" name="Slide Number Placeholder 2">
            <a:extLst>
              <a:ext uri="{FF2B5EF4-FFF2-40B4-BE49-F238E27FC236}">
                <a16:creationId xmlns:a16="http://schemas.microsoft.com/office/drawing/2014/main" id="{C2DF41A9-1CDC-EA3F-F342-DA5A100A288E}"/>
              </a:ext>
            </a:extLst>
          </p:cNvPr>
          <p:cNvSpPr>
            <a:spLocks noGrp="1"/>
          </p:cNvSpPr>
          <p:nvPr>
            <p:ph type="sldNum" sz="quarter" idx="11"/>
          </p:nvPr>
        </p:nvSpPr>
        <p:spPr/>
        <p:txBody>
          <a:bodyPr/>
          <a:lstStyle/>
          <a:p>
            <a:fld id="{9564885F-477D-A14D-B2C1-5ECAF755F313}" type="slidenum">
              <a:rPr lang="en-US" smtClean="0"/>
              <a:pPr/>
              <a:t>‹#›</a:t>
            </a:fld>
            <a:endParaRPr lang="en-US" spc="400" dirty="0"/>
          </a:p>
        </p:txBody>
      </p:sp>
      <p:pic>
        <p:nvPicPr>
          <p:cNvPr id="4" name="Picture 3">
            <a:extLst>
              <a:ext uri="{FF2B5EF4-FFF2-40B4-BE49-F238E27FC236}">
                <a16:creationId xmlns:a16="http://schemas.microsoft.com/office/drawing/2014/main" id="{D40F56A8-7B1A-F404-DA26-16AE9539E703}"/>
              </a:ext>
            </a:extLst>
          </p:cNvPr>
          <p:cNvPicPr>
            <a:picLocks noChangeAspect="1"/>
          </p:cNvPicPr>
          <p:nvPr userDrawn="1"/>
        </p:nvPicPr>
        <p:blipFill rotWithShape="1">
          <a:blip r:embed="rId2">
            <a:alphaModFix amt="67000"/>
          </a:blip>
          <a:srcRect r="50045"/>
          <a:stretch/>
        </p:blipFill>
        <p:spPr>
          <a:xfrm>
            <a:off x="9452119" y="2031447"/>
            <a:ext cx="2739881" cy="4826553"/>
          </a:xfrm>
          <a:prstGeom prst="rect">
            <a:avLst/>
          </a:prstGeom>
        </p:spPr>
      </p:pic>
    </p:spTree>
    <p:extLst>
      <p:ext uri="{BB962C8B-B14F-4D97-AF65-F5344CB8AC3E}">
        <p14:creationId xmlns:p14="http://schemas.microsoft.com/office/powerpoint/2010/main" val="1809210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3" pos="816" userDrawn="1">
          <p15:clr>
            <a:srgbClr val="FBAE40"/>
          </p15:clr>
        </p15:guide>
        <p15:guide id="4" pos="7464">
          <p15:clr>
            <a:srgbClr val="FBAE40"/>
          </p15:clr>
        </p15:guide>
        <p15:guide id="5" orient="horz" pos="422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5D06F60-ADB0-7A4D-AE29-8FBF8096E847}"/>
              </a:ext>
            </a:extLst>
          </p:cNvPr>
          <p:cNvSpPr>
            <a:spLocks noGrp="1"/>
          </p:cNvSpPr>
          <p:nvPr>
            <p:ph type="sldNum" sz="quarter" idx="12"/>
          </p:nvPr>
        </p:nvSpPr>
        <p:spPr/>
        <p:txBody>
          <a:bodyPr/>
          <a:lstStyle/>
          <a:p>
            <a:fld id="{9564885F-477D-A14D-B2C1-5ECAF755F313}" type="slidenum">
              <a:rPr lang="en-US" smtClean="0"/>
              <a:pPr/>
              <a:t>‹#›</a:t>
            </a:fld>
            <a:endParaRPr lang="en-US" spc="400" dirty="0"/>
          </a:p>
        </p:txBody>
      </p:sp>
      <p:sp>
        <p:nvSpPr>
          <p:cNvPr id="5" name="Footer Placeholder 4">
            <a:extLst>
              <a:ext uri="{FF2B5EF4-FFF2-40B4-BE49-F238E27FC236}">
                <a16:creationId xmlns:a16="http://schemas.microsoft.com/office/drawing/2014/main" id="{CDC8ECD8-22E0-5647-A2D4-B71EF7F03BED}"/>
              </a:ext>
            </a:extLst>
          </p:cNvPr>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3471982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3" pos="216" userDrawn="1">
          <p15:clr>
            <a:srgbClr val="FBAE40"/>
          </p15:clr>
        </p15:guide>
        <p15:guide id="4" pos="7464" userDrawn="1">
          <p15:clr>
            <a:srgbClr val="FBAE40"/>
          </p15:clr>
        </p15:guide>
        <p15:guide id="5" orient="horz" pos="4224"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Image background w/ corner graphic">
    <p:bg>
      <p:bgPr>
        <a:solidFill>
          <a:srgbClr val="FFFFFF"/>
        </a:solidFill>
        <a:effectLst/>
      </p:bgPr>
    </p:bg>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AA34F802-A113-422C-717A-9C88430FBDB9}"/>
              </a:ext>
            </a:extLst>
          </p:cNvPr>
          <p:cNvSpPr>
            <a:spLocks noGrp="1"/>
          </p:cNvSpPr>
          <p:nvPr>
            <p:ph type="pic" sz="quarter" idx="12"/>
          </p:nvPr>
        </p:nvSpPr>
        <p:spPr>
          <a:xfrm>
            <a:off x="0" y="0"/>
            <a:ext cx="12192000" cy="6858000"/>
          </a:xfrm>
        </p:spPr>
        <p:txBody>
          <a:bodyPr/>
          <a:lstStyle/>
          <a:p>
            <a:endParaRPr lang="en-US"/>
          </a:p>
        </p:txBody>
      </p:sp>
      <p:sp>
        <p:nvSpPr>
          <p:cNvPr id="2" name="Footer Placeholder 1">
            <a:extLst>
              <a:ext uri="{FF2B5EF4-FFF2-40B4-BE49-F238E27FC236}">
                <a16:creationId xmlns:a16="http://schemas.microsoft.com/office/drawing/2014/main" id="{4B390E2E-8E64-BEC2-D8CE-76207AD95AC5}"/>
              </a:ext>
            </a:extLst>
          </p:cNvPr>
          <p:cNvSpPr>
            <a:spLocks noGrp="1"/>
          </p:cNvSpPr>
          <p:nvPr>
            <p:ph type="ftr" sz="quarter" idx="10"/>
          </p:nvPr>
        </p:nvSpPr>
        <p:spPr/>
        <p:txBody>
          <a:bodyPr/>
          <a:lstStyle/>
          <a:p>
            <a:endParaRPr lang="en-US" dirty="0"/>
          </a:p>
        </p:txBody>
      </p:sp>
      <p:sp>
        <p:nvSpPr>
          <p:cNvPr id="3" name="Slide Number Placeholder 2">
            <a:extLst>
              <a:ext uri="{FF2B5EF4-FFF2-40B4-BE49-F238E27FC236}">
                <a16:creationId xmlns:a16="http://schemas.microsoft.com/office/drawing/2014/main" id="{C2DF41A9-1CDC-EA3F-F342-DA5A100A288E}"/>
              </a:ext>
            </a:extLst>
          </p:cNvPr>
          <p:cNvSpPr>
            <a:spLocks noGrp="1"/>
          </p:cNvSpPr>
          <p:nvPr>
            <p:ph type="sldNum" sz="quarter" idx="11"/>
          </p:nvPr>
        </p:nvSpPr>
        <p:spPr/>
        <p:txBody>
          <a:bodyPr/>
          <a:lstStyle/>
          <a:p>
            <a:fld id="{9564885F-477D-A14D-B2C1-5ECAF755F313}" type="slidenum">
              <a:rPr lang="en-US" smtClean="0"/>
              <a:pPr/>
              <a:t>‹#›</a:t>
            </a:fld>
            <a:endParaRPr lang="en-US" spc="400" dirty="0"/>
          </a:p>
        </p:txBody>
      </p:sp>
      <p:pic>
        <p:nvPicPr>
          <p:cNvPr id="5" name="Picture 4" descr="A picture containing shape&#10;&#10;Description automatically generated">
            <a:extLst>
              <a:ext uri="{FF2B5EF4-FFF2-40B4-BE49-F238E27FC236}">
                <a16:creationId xmlns:a16="http://schemas.microsoft.com/office/drawing/2014/main" id="{2DF6CFE1-D29F-F039-4327-49ECC30AA12F}"/>
              </a:ext>
            </a:extLst>
          </p:cNvPr>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l="75102"/>
          <a:stretch/>
        </p:blipFill>
        <p:spPr>
          <a:xfrm>
            <a:off x="9156820" y="893"/>
            <a:ext cx="3035180" cy="6857107"/>
          </a:xfrm>
          <a:prstGeom prst="rect">
            <a:avLst/>
          </a:prstGeom>
        </p:spPr>
      </p:pic>
    </p:spTree>
    <p:extLst>
      <p:ext uri="{BB962C8B-B14F-4D97-AF65-F5344CB8AC3E}">
        <p14:creationId xmlns:p14="http://schemas.microsoft.com/office/powerpoint/2010/main" val="2776605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3" pos="816" userDrawn="1">
          <p15:clr>
            <a:srgbClr val="FBAE40"/>
          </p15:clr>
        </p15:guide>
        <p15:guide id="4" pos="7464">
          <p15:clr>
            <a:srgbClr val="FBAE40"/>
          </p15:clr>
        </p15:guide>
        <p15:guide id="5" orient="horz" pos="4224">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_Image background w/ corner graphic">
    <p:bg>
      <p:bgPr>
        <a:solidFill>
          <a:srgbClr val="FFFFFF"/>
        </a:solidFill>
        <a:effectLst/>
      </p:bgPr>
    </p:bg>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AA34F802-A113-422C-717A-9C88430FBDB9}"/>
              </a:ext>
            </a:extLst>
          </p:cNvPr>
          <p:cNvSpPr>
            <a:spLocks noGrp="1"/>
          </p:cNvSpPr>
          <p:nvPr>
            <p:ph type="pic" sz="quarter" idx="12"/>
          </p:nvPr>
        </p:nvSpPr>
        <p:spPr>
          <a:xfrm>
            <a:off x="0" y="0"/>
            <a:ext cx="12192000" cy="6858000"/>
          </a:xfrm>
        </p:spPr>
        <p:txBody>
          <a:bodyPr/>
          <a:lstStyle/>
          <a:p>
            <a:endParaRPr lang="en-US"/>
          </a:p>
        </p:txBody>
      </p:sp>
      <p:sp>
        <p:nvSpPr>
          <p:cNvPr id="9" name="Freeform 8">
            <a:extLst>
              <a:ext uri="{FF2B5EF4-FFF2-40B4-BE49-F238E27FC236}">
                <a16:creationId xmlns:a16="http://schemas.microsoft.com/office/drawing/2014/main" id="{14BEC28F-9640-1329-DC1D-FE07AF104D99}"/>
              </a:ext>
            </a:extLst>
          </p:cNvPr>
          <p:cNvSpPr/>
          <p:nvPr userDrawn="1"/>
        </p:nvSpPr>
        <p:spPr>
          <a:xfrm>
            <a:off x="0" y="0"/>
            <a:ext cx="8493210" cy="6858000"/>
          </a:xfrm>
          <a:custGeom>
            <a:avLst/>
            <a:gdLst>
              <a:gd name="connsiteX0" fmla="*/ 0 w 8493210"/>
              <a:gd name="connsiteY0" fmla="*/ 0 h 6858000"/>
              <a:gd name="connsiteX1" fmla="*/ 3970638 w 8493210"/>
              <a:gd name="connsiteY1" fmla="*/ 0 h 6858000"/>
              <a:gd name="connsiteX2" fmla="*/ 3970638 w 8493210"/>
              <a:gd name="connsiteY2" fmla="*/ 1670 h 6858000"/>
              <a:gd name="connsiteX3" fmla="*/ 3971605 w 8493210"/>
              <a:gd name="connsiteY3" fmla="*/ 0 h 6858000"/>
              <a:gd name="connsiteX4" fmla="*/ 8493210 w 8493210"/>
              <a:gd name="connsiteY4" fmla="*/ 0 h 6858000"/>
              <a:gd name="connsiteX5" fmla="*/ 4521605 w 8493210"/>
              <a:gd name="connsiteY5" fmla="*/ 6858000 h 6858000"/>
              <a:gd name="connsiteX6" fmla="*/ 3970638 w 8493210"/>
              <a:gd name="connsiteY6" fmla="*/ 6858000 h 6858000"/>
              <a:gd name="connsiteX7" fmla="*/ 0 w 849321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93210" h="6858000">
                <a:moveTo>
                  <a:pt x="0" y="0"/>
                </a:moveTo>
                <a:lnTo>
                  <a:pt x="3970638" y="0"/>
                </a:lnTo>
                <a:lnTo>
                  <a:pt x="3970638" y="1670"/>
                </a:lnTo>
                <a:lnTo>
                  <a:pt x="3971605" y="0"/>
                </a:lnTo>
                <a:lnTo>
                  <a:pt x="8493210" y="0"/>
                </a:lnTo>
                <a:lnTo>
                  <a:pt x="4521605" y="6858000"/>
                </a:lnTo>
                <a:lnTo>
                  <a:pt x="3970638" y="6858000"/>
                </a:lnTo>
                <a:lnTo>
                  <a:pt x="0" y="6858000"/>
                </a:lnTo>
                <a:close/>
              </a:path>
            </a:pathLst>
          </a:custGeom>
          <a:solidFill>
            <a:schemeClr val="tx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Footer Placeholder 1">
            <a:extLst>
              <a:ext uri="{FF2B5EF4-FFF2-40B4-BE49-F238E27FC236}">
                <a16:creationId xmlns:a16="http://schemas.microsoft.com/office/drawing/2014/main" id="{4B390E2E-8E64-BEC2-D8CE-76207AD95AC5}"/>
              </a:ext>
            </a:extLst>
          </p:cNvPr>
          <p:cNvSpPr>
            <a:spLocks noGrp="1"/>
          </p:cNvSpPr>
          <p:nvPr>
            <p:ph type="ftr" sz="quarter" idx="10"/>
          </p:nvPr>
        </p:nvSpPr>
        <p:spPr/>
        <p:txBody>
          <a:bodyPr/>
          <a:lstStyle/>
          <a:p>
            <a:endParaRPr lang="en-US" dirty="0"/>
          </a:p>
        </p:txBody>
      </p:sp>
      <p:sp>
        <p:nvSpPr>
          <p:cNvPr id="3" name="Slide Number Placeholder 2">
            <a:extLst>
              <a:ext uri="{FF2B5EF4-FFF2-40B4-BE49-F238E27FC236}">
                <a16:creationId xmlns:a16="http://schemas.microsoft.com/office/drawing/2014/main" id="{C2DF41A9-1CDC-EA3F-F342-DA5A100A288E}"/>
              </a:ext>
            </a:extLst>
          </p:cNvPr>
          <p:cNvSpPr>
            <a:spLocks noGrp="1"/>
          </p:cNvSpPr>
          <p:nvPr>
            <p:ph type="sldNum" sz="quarter" idx="11"/>
          </p:nvPr>
        </p:nvSpPr>
        <p:spPr/>
        <p:txBody>
          <a:bodyPr/>
          <a:lstStyle/>
          <a:p>
            <a:fld id="{9564885F-477D-A14D-B2C1-5ECAF755F313}" type="slidenum">
              <a:rPr lang="en-US" smtClean="0"/>
              <a:pPr/>
              <a:t>‹#›</a:t>
            </a:fld>
            <a:endParaRPr lang="en-US" spc="400" dirty="0"/>
          </a:p>
        </p:txBody>
      </p:sp>
      <p:pic>
        <p:nvPicPr>
          <p:cNvPr id="5" name="Picture 4" descr="A picture containing shape&#10;&#10;Description automatically generated">
            <a:extLst>
              <a:ext uri="{FF2B5EF4-FFF2-40B4-BE49-F238E27FC236}">
                <a16:creationId xmlns:a16="http://schemas.microsoft.com/office/drawing/2014/main" id="{2DF6CFE1-D29F-F039-4327-49ECC30AA12F}"/>
              </a:ext>
            </a:extLst>
          </p:cNvPr>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l="75102"/>
          <a:stretch/>
        </p:blipFill>
        <p:spPr>
          <a:xfrm>
            <a:off x="9156820" y="893"/>
            <a:ext cx="3035180" cy="6857107"/>
          </a:xfrm>
          <a:prstGeom prst="rect">
            <a:avLst/>
          </a:prstGeom>
        </p:spPr>
      </p:pic>
      <p:sp>
        <p:nvSpPr>
          <p:cNvPr id="8" name="Title 7">
            <a:extLst>
              <a:ext uri="{FF2B5EF4-FFF2-40B4-BE49-F238E27FC236}">
                <a16:creationId xmlns:a16="http://schemas.microsoft.com/office/drawing/2014/main" id="{FB8B284B-BF25-3F29-20DA-648739024569}"/>
              </a:ext>
            </a:extLst>
          </p:cNvPr>
          <p:cNvSpPr>
            <a:spLocks noGrp="1"/>
          </p:cNvSpPr>
          <p:nvPr>
            <p:ph type="title" hasCustomPrompt="1"/>
          </p:nvPr>
        </p:nvSpPr>
        <p:spPr>
          <a:xfrm>
            <a:off x="417341" y="2994046"/>
            <a:ext cx="3825145" cy="869909"/>
          </a:xfrm>
        </p:spPr>
        <p:txBody>
          <a:bodyPr tIns="137160" anchor="ctr"/>
          <a:lstStyle>
            <a:lvl1pPr algn="l">
              <a:defRPr>
                <a:solidFill>
                  <a:srgbClr val="FFFFFF"/>
                </a:solidFill>
              </a:defRPr>
            </a:lvl1pPr>
          </a:lstStyle>
          <a:p>
            <a:r>
              <a:rPr lang="en-US" dirty="0"/>
              <a:t>TITLE — avenir NEXT LT PRO, DEMI, 28 PT, white, caps</a:t>
            </a:r>
          </a:p>
        </p:txBody>
      </p:sp>
    </p:spTree>
    <p:extLst>
      <p:ext uri="{BB962C8B-B14F-4D97-AF65-F5344CB8AC3E}">
        <p14:creationId xmlns:p14="http://schemas.microsoft.com/office/powerpoint/2010/main" val="624633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3" pos="816" userDrawn="1">
          <p15:clr>
            <a:srgbClr val="FBAE40"/>
          </p15:clr>
        </p15:guide>
        <p15:guide id="4" pos="7464">
          <p15:clr>
            <a:srgbClr val="FBAE40"/>
          </p15:clr>
        </p15:guide>
        <p15:guide id="5" orient="horz" pos="4224">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_Image background w/ corner graphic + overla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6AC954-6CA7-543F-C5D0-4EAE85B9BA59}"/>
              </a:ext>
            </a:extLst>
          </p:cNvPr>
          <p:cNvSpPr/>
          <p:nvPr userDrawn="1"/>
        </p:nvSpPr>
        <p:spPr>
          <a:xfrm>
            <a:off x="0" y="0"/>
            <a:ext cx="12192000" cy="6858000"/>
          </a:xfrm>
          <a:prstGeom prst="rect">
            <a:avLst/>
          </a:prstGeom>
          <a:solidFill>
            <a:srgbClr val="FFFFF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 name="Footer Placeholder 1">
            <a:extLst>
              <a:ext uri="{FF2B5EF4-FFF2-40B4-BE49-F238E27FC236}">
                <a16:creationId xmlns:a16="http://schemas.microsoft.com/office/drawing/2014/main" id="{4B390E2E-8E64-BEC2-D8CE-76207AD95AC5}"/>
              </a:ext>
            </a:extLst>
          </p:cNvPr>
          <p:cNvSpPr>
            <a:spLocks noGrp="1"/>
          </p:cNvSpPr>
          <p:nvPr>
            <p:ph type="ftr" sz="quarter" idx="10"/>
          </p:nvPr>
        </p:nvSpPr>
        <p:spPr/>
        <p:txBody>
          <a:bodyPr/>
          <a:lstStyle/>
          <a:p>
            <a:endParaRPr lang="en-US" dirty="0"/>
          </a:p>
        </p:txBody>
      </p:sp>
      <p:sp>
        <p:nvSpPr>
          <p:cNvPr id="3" name="Slide Number Placeholder 2">
            <a:extLst>
              <a:ext uri="{FF2B5EF4-FFF2-40B4-BE49-F238E27FC236}">
                <a16:creationId xmlns:a16="http://schemas.microsoft.com/office/drawing/2014/main" id="{C2DF41A9-1CDC-EA3F-F342-DA5A100A288E}"/>
              </a:ext>
            </a:extLst>
          </p:cNvPr>
          <p:cNvSpPr>
            <a:spLocks noGrp="1"/>
          </p:cNvSpPr>
          <p:nvPr>
            <p:ph type="sldNum" sz="quarter" idx="11"/>
          </p:nvPr>
        </p:nvSpPr>
        <p:spPr/>
        <p:txBody>
          <a:bodyPr/>
          <a:lstStyle/>
          <a:p>
            <a:fld id="{9564885F-477D-A14D-B2C1-5ECAF755F313}" type="slidenum">
              <a:rPr lang="en-US" smtClean="0"/>
              <a:pPr/>
              <a:t>‹#›</a:t>
            </a:fld>
            <a:endParaRPr lang="en-US" spc="400" dirty="0"/>
          </a:p>
        </p:txBody>
      </p:sp>
      <p:sp>
        <p:nvSpPr>
          <p:cNvPr id="6" name="Title 5">
            <a:extLst>
              <a:ext uri="{FF2B5EF4-FFF2-40B4-BE49-F238E27FC236}">
                <a16:creationId xmlns:a16="http://schemas.microsoft.com/office/drawing/2014/main" id="{9FDF18CD-5E38-6E8C-A903-4B683B1D8A99}"/>
              </a:ext>
            </a:extLst>
          </p:cNvPr>
          <p:cNvSpPr>
            <a:spLocks noGrp="1"/>
          </p:cNvSpPr>
          <p:nvPr>
            <p:ph type="title" hasCustomPrompt="1"/>
          </p:nvPr>
        </p:nvSpPr>
        <p:spPr/>
        <p:txBody>
          <a:bodyPr/>
          <a:lstStyle/>
          <a:p>
            <a:r>
              <a:rPr lang="en-US" dirty="0"/>
              <a:t>TITLE — avenir NEXT LT PRO, DEMI, 28 PT, DARK BLUE, caps</a:t>
            </a:r>
          </a:p>
        </p:txBody>
      </p:sp>
      <p:sp>
        <p:nvSpPr>
          <p:cNvPr id="15" name="Content Placeholder 24">
            <a:extLst>
              <a:ext uri="{FF2B5EF4-FFF2-40B4-BE49-F238E27FC236}">
                <a16:creationId xmlns:a16="http://schemas.microsoft.com/office/drawing/2014/main" id="{62B92C90-35F0-9B96-E5A1-B637E53F587A}"/>
              </a:ext>
            </a:extLst>
          </p:cNvPr>
          <p:cNvSpPr>
            <a:spLocks noGrp="1"/>
          </p:cNvSpPr>
          <p:nvPr>
            <p:ph sz="quarter" idx="13" hasCustomPrompt="1"/>
          </p:nvPr>
        </p:nvSpPr>
        <p:spPr>
          <a:xfrm>
            <a:off x="714374" y="1800713"/>
            <a:ext cx="2528845" cy="1975342"/>
          </a:xfrm>
          <a:solidFill>
            <a:srgbClr val="FFFFFF"/>
          </a:solidFill>
        </p:spPr>
        <p:txBody>
          <a:bodyPr lIns="182880" tIns="1280160" rIns="182880" bIns="274320"/>
          <a:lstStyle>
            <a:lvl1pPr marL="0" indent="0" algn="ctr">
              <a:buNone/>
              <a:defRPr sz="1400" b="1" i="0" cap="none" baseline="0">
                <a:solidFill>
                  <a:schemeClr val="bg1"/>
                </a:solidFill>
                <a:latin typeface="Avenir Next LT Pro Demi" panose="020B0504020202020204" pitchFamily="34" charset="77"/>
              </a:defRPr>
            </a:lvl1pPr>
          </a:lstStyle>
          <a:p>
            <a:pPr lvl="0"/>
            <a:r>
              <a:rPr lang="en-US" dirty="0"/>
              <a:t>Avenir Next LT Pro, 20pt, White, Up to 3 lines of text</a:t>
            </a:r>
          </a:p>
        </p:txBody>
      </p:sp>
      <p:sp>
        <p:nvSpPr>
          <p:cNvPr id="16" name="Content Placeholder 24">
            <a:extLst>
              <a:ext uri="{FF2B5EF4-FFF2-40B4-BE49-F238E27FC236}">
                <a16:creationId xmlns:a16="http://schemas.microsoft.com/office/drawing/2014/main" id="{CCC44B6A-BD53-199B-6C3F-BA941179D59C}"/>
              </a:ext>
            </a:extLst>
          </p:cNvPr>
          <p:cNvSpPr>
            <a:spLocks noGrp="1"/>
          </p:cNvSpPr>
          <p:nvPr>
            <p:ph sz="quarter" idx="14" hasCustomPrompt="1"/>
          </p:nvPr>
        </p:nvSpPr>
        <p:spPr>
          <a:xfrm>
            <a:off x="6199709" y="1800713"/>
            <a:ext cx="2528844" cy="1975342"/>
          </a:xfrm>
          <a:solidFill>
            <a:srgbClr val="FFFFFF"/>
          </a:solidFill>
        </p:spPr>
        <p:txBody>
          <a:bodyPr lIns="182880" tIns="1280160" rIns="182880" bIns="274320"/>
          <a:lstStyle>
            <a:lvl1pPr marL="0" indent="0" algn="ctr">
              <a:buNone/>
              <a:defRPr sz="1400" b="1" i="0" cap="none" baseline="0">
                <a:solidFill>
                  <a:schemeClr val="bg1"/>
                </a:solidFill>
                <a:latin typeface="Avenir Next LT Pro Demi" panose="020B0504020202020204" pitchFamily="34" charset="77"/>
              </a:defRPr>
            </a:lvl1pPr>
          </a:lstStyle>
          <a:p>
            <a:pPr lvl="0"/>
            <a:r>
              <a:rPr lang="en-US" dirty="0"/>
              <a:t>Avenir Next LT Pro, 20pt, White, Up to 3 lines of text</a:t>
            </a:r>
          </a:p>
        </p:txBody>
      </p:sp>
      <p:sp>
        <p:nvSpPr>
          <p:cNvPr id="17" name="Content Placeholder 24">
            <a:extLst>
              <a:ext uri="{FF2B5EF4-FFF2-40B4-BE49-F238E27FC236}">
                <a16:creationId xmlns:a16="http://schemas.microsoft.com/office/drawing/2014/main" id="{2FB39DA2-11E2-1CB2-8A99-7017F88BB120}"/>
              </a:ext>
            </a:extLst>
          </p:cNvPr>
          <p:cNvSpPr>
            <a:spLocks noGrp="1"/>
          </p:cNvSpPr>
          <p:nvPr>
            <p:ph sz="quarter" idx="15" hasCustomPrompt="1"/>
          </p:nvPr>
        </p:nvSpPr>
        <p:spPr>
          <a:xfrm>
            <a:off x="3457043" y="3972527"/>
            <a:ext cx="2528844" cy="1975342"/>
          </a:xfrm>
          <a:solidFill>
            <a:srgbClr val="FFFFFF"/>
          </a:solidFill>
        </p:spPr>
        <p:txBody>
          <a:bodyPr lIns="182880" tIns="1280160" rIns="182880" bIns="274320"/>
          <a:lstStyle>
            <a:lvl1pPr marL="0" indent="0" algn="ctr">
              <a:buNone/>
              <a:defRPr sz="1400" b="1" i="0" cap="none" baseline="0">
                <a:solidFill>
                  <a:schemeClr val="bg1"/>
                </a:solidFill>
                <a:latin typeface="Avenir Next LT Pro Demi" panose="020B0504020202020204" pitchFamily="34" charset="77"/>
              </a:defRPr>
            </a:lvl1pPr>
          </a:lstStyle>
          <a:p>
            <a:pPr lvl="0"/>
            <a:r>
              <a:rPr lang="en-US" dirty="0"/>
              <a:t>Avenir Next LT Pro, 20pt, White, Up to 3 lines of text</a:t>
            </a:r>
          </a:p>
        </p:txBody>
      </p:sp>
      <p:sp>
        <p:nvSpPr>
          <p:cNvPr id="18" name="Content Placeholder 24">
            <a:extLst>
              <a:ext uri="{FF2B5EF4-FFF2-40B4-BE49-F238E27FC236}">
                <a16:creationId xmlns:a16="http://schemas.microsoft.com/office/drawing/2014/main" id="{A8E3D096-23D2-2CF2-7054-7DAA81FA0213}"/>
              </a:ext>
            </a:extLst>
          </p:cNvPr>
          <p:cNvSpPr>
            <a:spLocks noGrp="1"/>
          </p:cNvSpPr>
          <p:nvPr>
            <p:ph sz="quarter" idx="16" hasCustomPrompt="1"/>
          </p:nvPr>
        </p:nvSpPr>
        <p:spPr>
          <a:xfrm>
            <a:off x="8948777" y="3972527"/>
            <a:ext cx="2528843" cy="1975342"/>
          </a:xfrm>
          <a:solidFill>
            <a:srgbClr val="FFFFFF"/>
          </a:solidFill>
        </p:spPr>
        <p:txBody>
          <a:bodyPr lIns="182880" tIns="1280160" rIns="182880" bIns="274320"/>
          <a:lstStyle>
            <a:lvl1pPr marL="0" indent="0" algn="ctr">
              <a:buNone/>
              <a:defRPr sz="1400" b="1" i="0" cap="none" baseline="0">
                <a:solidFill>
                  <a:schemeClr val="bg1"/>
                </a:solidFill>
                <a:latin typeface="Avenir Next LT Pro Demi" panose="020B0504020202020204" pitchFamily="34" charset="77"/>
              </a:defRPr>
            </a:lvl1pPr>
          </a:lstStyle>
          <a:p>
            <a:pPr lvl="0"/>
            <a:r>
              <a:rPr lang="en-US" dirty="0"/>
              <a:t>Avenir Next LT Pro, 20pt, White, Up to 3 lines of text</a:t>
            </a:r>
          </a:p>
        </p:txBody>
      </p:sp>
      <p:sp>
        <p:nvSpPr>
          <p:cNvPr id="19" name="Content Placeholder 24">
            <a:extLst>
              <a:ext uri="{FF2B5EF4-FFF2-40B4-BE49-F238E27FC236}">
                <a16:creationId xmlns:a16="http://schemas.microsoft.com/office/drawing/2014/main" id="{3E88AF7F-7697-30D4-C70F-94E55E745EB7}"/>
              </a:ext>
            </a:extLst>
          </p:cNvPr>
          <p:cNvSpPr>
            <a:spLocks noGrp="1"/>
          </p:cNvSpPr>
          <p:nvPr>
            <p:ph sz="quarter" idx="17" hasCustomPrompt="1"/>
          </p:nvPr>
        </p:nvSpPr>
        <p:spPr>
          <a:xfrm>
            <a:off x="8948777" y="1800713"/>
            <a:ext cx="2528843" cy="1975342"/>
          </a:xfrm>
          <a:solidFill>
            <a:srgbClr val="FFFFFF"/>
          </a:solidFill>
        </p:spPr>
        <p:txBody>
          <a:bodyPr lIns="182880" tIns="1280160" rIns="182880" bIns="274320"/>
          <a:lstStyle>
            <a:lvl1pPr marL="0" indent="0" algn="ctr">
              <a:buNone/>
              <a:defRPr sz="1400" b="1" i="0" cap="none" baseline="0">
                <a:solidFill>
                  <a:schemeClr val="bg1"/>
                </a:solidFill>
                <a:latin typeface="Avenir Next LT Pro Demi" panose="020B0504020202020204" pitchFamily="34" charset="77"/>
              </a:defRPr>
            </a:lvl1pPr>
          </a:lstStyle>
          <a:p>
            <a:pPr lvl="0"/>
            <a:r>
              <a:rPr lang="en-US" dirty="0"/>
              <a:t>Avenir Next LT Pro, 20pt, White, Up to 3 lines of text</a:t>
            </a:r>
          </a:p>
        </p:txBody>
      </p:sp>
      <p:sp>
        <p:nvSpPr>
          <p:cNvPr id="20" name="Content Placeholder 24">
            <a:extLst>
              <a:ext uri="{FF2B5EF4-FFF2-40B4-BE49-F238E27FC236}">
                <a16:creationId xmlns:a16="http://schemas.microsoft.com/office/drawing/2014/main" id="{B0E1B67B-9B45-F320-BE2E-A3F1E466E52B}"/>
              </a:ext>
            </a:extLst>
          </p:cNvPr>
          <p:cNvSpPr>
            <a:spLocks noGrp="1"/>
          </p:cNvSpPr>
          <p:nvPr>
            <p:ph sz="quarter" idx="18" hasCustomPrompt="1"/>
          </p:nvPr>
        </p:nvSpPr>
        <p:spPr>
          <a:xfrm>
            <a:off x="3457043" y="1800713"/>
            <a:ext cx="2528844" cy="1975342"/>
          </a:xfrm>
          <a:solidFill>
            <a:srgbClr val="FFFFFF"/>
          </a:solidFill>
        </p:spPr>
        <p:txBody>
          <a:bodyPr lIns="182880" tIns="1280160" rIns="182880" bIns="274320"/>
          <a:lstStyle>
            <a:lvl1pPr marL="0" indent="0" algn="ctr">
              <a:buNone/>
              <a:defRPr sz="1400" b="1" i="0" cap="none" baseline="0">
                <a:solidFill>
                  <a:schemeClr val="bg1"/>
                </a:solidFill>
                <a:latin typeface="Avenir Next LT Pro Demi" panose="020B0504020202020204" pitchFamily="34" charset="77"/>
              </a:defRPr>
            </a:lvl1pPr>
          </a:lstStyle>
          <a:p>
            <a:pPr lvl="0"/>
            <a:r>
              <a:rPr lang="en-US" dirty="0"/>
              <a:t>Avenir Next LT Pro, 20pt, White, Up to 3 lines of text</a:t>
            </a:r>
          </a:p>
        </p:txBody>
      </p:sp>
      <p:sp>
        <p:nvSpPr>
          <p:cNvPr id="21" name="Content Placeholder 24">
            <a:extLst>
              <a:ext uri="{FF2B5EF4-FFF2-40B4-BE49-F238E27FC236}">
                <a16:creationId xmlns:a16="http://schemas.microsoft.com/office/drawing/2014/main" id="{53F76D3E-DB54-3304-07DF-5F5091F60935}"/>
              </a:ext>
            </a:extLst>
          </p:cNvPr>
          <p:cNvSpPr>
            <a:spLocks noGrp="1"/>
          </p:cNvSpPr>
          <p:nvPr>
            <p:ph sz="quarter" idx="19" hasCustomPrompt="1"/>
          </p:nvPr>
        </p:nvSpPr>
        <p:spPr>
          <a:xfrm>
            <a:off x="714375" y="3972527"/>
            <a:ext cx="2528844" cy="1975342"/>
          </a:xfrm>
          <a:solidFill>
            <a:srgbClr val="FFFFFF"/>
          </a:solidFill>
        </p:spPr>
        <p:txBody>
          <a:bodyPr lIns="182880" tIns="1280160" rIns="182880" bIns="274320"/>
          <a:lstStyle>
            <a:lvl1pPr marL="0" indent="0" algn="ctr">
              <a:buNone/>
              <a:defRPr sz="1400" b="1" i="0" cap="none" baseline="0">
                <a:solidFill>
                  <a:schemeClr val="bg1"/>
                </a:solidFill>
                <a:latin typeface="Avenir Next LT Pro Demi" panose="020B0504020202020204" pitchFamily="34" charset="77"/>
              </a:defRPr>
            </a:lvl1pPr>
          </a:lstStyle>
          <a:p>
            <a:pPr lvl="0"/>
            <a:r>
              <a:rPr lang="en-US" dirty="0"/>
              <a:t>Avenir Next LT Pro, 20pt, White, Up to 3 lines of text</a:t>
            </a:r>
          </a:p>
        </p:txBody>
      </p:sp>
      <p:sp>
        <p:nvSpPr>
          <p:cNvPr id="22" name="Content Placeholder 24">
            <a:extLst>
              <a:ext uri="{FF2B5EF4-FFF2-40B4-BE49-F238E27FC236}">
                <a16:creationId xmlns:a16="http://schemas.microsoft.com/office/drawing/2014/main" id="{A4788FE8-3589-909A-5200-FFB04D1185C8}"/>
              </a:ext>
            </a:extLst>
          </p:cNvPr>
          <p:cNvSpPr>
            <a:spLocks noGrp="1"/>
          </p:cNvSpPr>
          <p:nvPr>
            <p:ph sz="quarter" idx="20" hasCustomPrompt="1"/>
          </p:nvPr>
        </p:nvSpPr>
        <p:spPr>
          <a:xfrm>
            <a:off x="6199709" y="3972527"/>
            <a:ext cx="2528844" cy="1975342"/>
          </a:xfrm>
          <a:solidFill>
            <a:srgbClr val="FFFFFF"/>
          </a:solidFill>
        </p:spPr>
        <p:txBody>
          <a:bodyPr lIns="182880" tIns="1280160" rIns="182880" bIns="274320"/>
          <a:lstStyle>
            <a:lvl1pPr marL="0" indent="0" algn="ctr">
              <a:buNone/>
              <a:defRPr sz="1400" b="1" i="0" cap="none" baseline="0">
                <a:solidFill>
                  <a:schemeClr val="bg1"/>
                </a:solidFill>
                <a:latin typeface="Avenir Next LT Pro Demi" panose="020B0504020202020204" pitchFamily="34" charset="77"/>
              </a:defRPr>
            </a:lvl1pPr>
          </a:lstStyle>
          <a:p>
            <a:pPr lvl="0"/>
            <a:r>
              <a:rPr lang="en-US" dirty="0"/>
              <a:t>Avenir Next LT Pro, 20pt, White, Up to 3 lines of text</a:t>
            </a:r>
          </a:p>
        </p:txBody>
      </p:sp>
    </p:spTree>
    <p:extLst>
      <p:ext uri="{BB962C8B-B14F-4D97-AF65-F5344CB8AC3E}">
        <p14:creationId xmlns:p14="http://schemas.microsoft.com/office/powerpoint/2010/main" val="3807335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3" pos="816" userDrawn="1">
          <p15:clr>
            <a:srgbClr val="FBAE40"/>
          </p15:clr>
        </p15:guide>
        <p15:guide id="4" pos="7464">
          <p15:clr>
            <a:srgbClr val="FBAE40"/>
          </p15:clr>
        </p15:guide>
        <p15:guide id="5" orient="horz" pos="4224">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1_Image background w/ arrow graphic">
    <p:bg>
      <p:bgPr>
        <a:solidFill>
          <a:schemeClr val="bg1"/>
        </a:solidFill>
        <a:effectLst/>
      </p:bgPr>
    </p:bg>
    <p:spTree>
      <p:nvGrpSpPr>
        <p:cNvPr id="1" name=""/>
        <p:cNvGrpSpPr/>
        <p:nvPr/>
      </p:nvGrpSpPr>
      <p:grpSpPr>
        <a:xfrm>
          <a:off x="0" y="0"/>
          <a:ext cx="0" cy="0"/>
          <a:chOff x="0" y="0"/>
          <a:chExt cx="0" cy="0"/>
        </a:xfrm>
      </p:grpSpPr>
      <p:pic>
        <p:nvPicPr>
          <p:cNvPr id="4" name="Picture Placeholder 7" descr="A brick walkway leading to a church&#10;&#10;Description automatically generated with low confidence">
            <a:extLst>
              <a:ext uri="{FF2B5EF4-FFF2-40B4-BE49-F238E27FC236}">
                <a16:creationId xmlns:a16="http://schemas.microsoft.com/office/drawing/2014/main" id="{D1E39196-2E7E-9F11-E104-CE524C1E0E2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61" r="61"/>
          <a:stretch/>
        </p:blipFill>
        <p:spPr>
          <a:xfrm>
            <a:off x="0" y="0"/>
            <a:ext cx="12192000" cy="6858000"/>
          </a:xfrm>
          <a:prstGeom prst="rect">
            <a:avLst/>
          </a:prstGeom>
        </p:spPr>
      </p:pic>
      <p:sp>
        <p:nvSpPr>
          <p:cNvPr id="2" name="Footer Placeholder 1">
            <a:extLst>
              <a:ext uri="{FF2B5EF4-FFF2-40B4-BE49-F238E27FC236}">
                <a16:creationId xmlns:a16="http://schemas.microsoft.com/office/drawing/2014/main" id="{4B390E2E-8E64-BEC2-D8CE-76207AD95AC5}"/>
              </a:ext>
            </a:extLst>
          </p:cNvPr>
          <p:cNvSpPr>
            <a:spLocks noGrp="1"/>
          </p:cNvSpPr>
          <p:nvPr>
            <p:ph type="ftr" sz="quarter" idx="10"/>
          </p:nvPr>
        </p:nvSpPr>
        <p:spPr/>
        <p:txBody>
          <a:bodyPr/>
          <a:lstStyle/>
          <a:p>
            <a:endParaRPr lang="en-US" dirty="0"/>
          </a:p>
        </p:txBody>
      </p:sp>
      <p:sp>
        <p:nvSpPr>
          <p:cNvPr id="3" name="Slide Number Placeholder 2">
            <a:extLst>
              <a:ext uri="{FF2B5EF4-FFF2-40B4-BE49-F238E27FC236}">
                <a16:creationId xmlns:a16="http://schemas.microsoft.com/office/drawing/2014/main" id="{C2DF41A9-1CDC-EA3F-F342-DA5A100A288E}"/>
              </a:ext>
            </a:extLst>
          </p:cNvPr>
          <p:cNvSpPr>
            <a:spLocks noGrp="1"/>
          </p:cNvSpPr>
          <p:nvPr>
            <p:ph type="sldNum" sz="quarter" idx="11"/>
          </p:nvPr>
        </p:nvSpPr>
        <p:spPr/>
        <p:txBody>
          <a:bodyPr/>
          <a:lstStyle/>
          <a:p>
            <a:fld id="{9564885F-477D-A14D-B2C1-5ECAF755F313}" type="slidenum">
              <a:rPr lang="en-US" smtClean="0"/>
              <a:pPr/>
              <a:t>‹#›</a:t>
            </a:fld>
            <a:endParaRPr lang="en-US" spc="400" dirty="0"/>
          </a:p>
        </p:txBody>
      </p:sp>
      <p:pic>
        <p:nvPicPr>
          <p:cNvPr id="5" name="Picture 4">
            <a:extLst>
              <a:ext uri="{FF2B5EF4-FFF2-40B4-BE49-F238E27FC236}">
                <a16:creationId xmlns:a16="http://schemas.microsoft.com/office/drawing/2014/main" id="{573751B3-810A-B01E-E623-0E630DB6B117}"/>
              </a:ext>
            </a:extLst>
          </p:cNvPr>
          <p:cNvPicPr>
            <a:picLocks noChangeAspect="1"/>
          </p:cNvPicPr>
          <p:nvPr userDrawn="1"/>
        </p:nvPicPr>
        <p:blipFill>
          <a:blip r:embed="rId3">
            <a:alphaModFix amt="67000"/>
          </a:blip>
          <a:stretch>
            <a:fillRect/>
          </a:stretch>
        </p:blipFill>
        <p:spPr>
          <a:xfrm>
            <a:off x="401427" y="3629865"/>
            <a:ext cx="3667828" cy="3227689"/>
          </a:xfrm>
          <a:prstGeom prst="rect">
            <a:avLst/>
          </a:prstGeom>
        </p:spPr>
      </p:pic>
      <p:pic>
        <p:nvPicPr>
          <p:cNvPr id="6" name="Picture 5" descr="Logo&#10;&#10;Description automatically generated">
            <a:extLst>
              <a:ext uri="{FF2B5EF4-FFF2-40B4-BE49-F238E27FC236}">
                <a16:creationId xmlns:a16="http://schemas.microsoft.com/office/drawing/2014/main" id="{F047E3BB-37B4-0F74-BE2E-0C761F8F678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756" y="612807"/>
            <a:ext cx="1949196" cy="1301581"/>
          </a:xfrm>
          <a:prstGeom prst="rect">
            <a:avLst/>
          </a:prstGeom>
        </p:spPr>
      </p:pic>
    </p:spTree>
    <p:extLst>
      <p:ext uri="{BB962C8B-B14F-4D97-AF65-F5344CB8AC3E}">
        <p14:creationId xmlns:p14="http://schemas.microsoft.com/office/powerpoint/2010/main" val="552955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p15:clr>
            <a:srgbClr val="FBAE40"/>
          </p15:clr>
        </p15:guide>
        <p15:guide id="3" pos="816" userDrawn="1">
          <p15:clr>
            <a:srgbClr val="FBAE40"/>
          </p15:clr>
        </p15:guide>
        <p15:guide id="4" pos="7464">
          <p15:clr>
            <a:srgbClr val="FBAE40"/>
          </p15:clr>
        </p15:guide>
        <p15:guide id="5" orient="horz" pos="4224">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5CE8E17-FA2F-E502-0B47-4907756FA83C}"/>
              </a:ext>
            </a:extLst>
          </p:cNvPr>
          <p:cNvSpPr/>
          <p:nvPr userDrawn="1"/>
        </p:nvSpPr>
        <p:spPr>
          <a:xfrm>
            <a:off x="0" y="0"/>
            <a:ext cx="12192000" cy="6858000"/>
          </a:xfrm>
          <a:prstGeom prst="rect">
            <a:avLst/>
          </a:prstGeom>
          <a:solidFill>
            <a:srgbClr val="FFFFF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 name="Content Placeholder 2"/>
          <p:cNvSpPr>
            <a:spLocks noGrp="1"/>
          </p:cNvSpPr>
          <p:nvPr>
            <p:ph idx="1" hasCustomPrompt="1"/>
          </p:nvPr>
        </p:nvSpPr>
        <p:spPr/>
        <p:txBody>
          <a:bodyPr/>
          <a:lstStyle>
            <a:lvl1pPr>
              <a:defRPr>
                <a:solidFill>
                  <a:srgbClr val="404040"/>
                </a:solidFill>
              </a:defRPr>
            </a:lvl1pPr>
            <a:lvl2pPr>
              <a:defRPr>
                <a:solidFill>
                  <a:srgbClr val="404040"/>
                </a:solidFill>
              </a:defRPr>
            </a:lvl2pPr>
            <a:lvl3pPr>
              <a:defRPr>
                <a:solidFill>
                  <a:srgbClr val="404040"/>
                </a:solidFill>
              </a:defRPr>
            </a:lvl3pPr>
          </a:lstStyle>
          <a:p>
            <a:r>
              <a:rPr lang="en-US" dirty="0"/>
              <a:t>First level – orange square bullets, Avenir Next LT Pro, Regular, 18 </a:t>
            </a:r>
            <a:r>
              <a:rPr lang="en-US" dirty="0" err="1"/>
              <a:t>pt</a:t>
            </a:r>
            <a:r>
              <a:rPr lang="en-US" dirty="0"/>
              <a:t>, gray font, sentence case</a:t>
            </a:r>
          </a:p>
          <a:p>
            <a:r>
              <a:rPr lang="en-US" dirty="0"/>
              <a:t>Sentence case is capitalizing only the first letter of the first word and any proper nouns and names/titles. </a:t>
            </a:r>
          </a:p>
          <a:p>
            <a:pPr lvl="1"/>
            <a:r>
              <a:rPr lang="en-US" dirty="0"/>
              <a:t>Second level – dark blue dashes, Avenir Next LT Pro, Regular, 16 </a:t>
            </a:r>
            <a:r>
              <a:rPr lang="en-US" dirty="0" err="1"/>
              <a:t>pt</a:t>
            </a:r>
            <a:r>
              <a:rPr lang="en-US" dirty="0"/>
              <a:t>, gray font, sentence case</a:t>
            </a:r>
          </a:p>
          <a:p>
            <a:pPr lvl="2"/>
            <a:r>
              <a:rPr lang="en-US" dirty="0"/>
              <a:t>Third level – dark blue circle bullets, Avenir Next LT Pro, Regular, 14 </a:t>
            </a:r>
            <a:r>
              <a:rPr lang="en-US" dirty="0" err="1"/>
              <a:t>pt</a:t>
            </a:r>
            <a:r>
              <a:rPr lang="en-US" dirty="0"/>
              <a:t>, gray font, sentence case</a:t>
            </a:r>
          </a:p>
          <a:p>
            <a:r>
              <a:rPr lang="en-US" dirty="0"/>
              <a:t>If the title or text placeholders need alignment, go to the Home tab, click Reset in the Slides toolbar. </a:t>
            </a:r>
          </a:p>
          <a:p>
            <a:r>
              <a:rPr lang="en-US" dirty="0"/>
              <a:t>Use a period if the bullet is a complete sentence.</a:t>
            </a:r>
          </a:p>
        </p:txBody>
      </p:sp>
      <p:sp>
        <p:nvSpPr>
          <p:cNvPr id="5" name="Footer Placeholder 4"/>
          <p:cNvSpPr>
            <a:spLocks noGrp="1"/>
          </p:cNvSpPr>
          <p:nvPr>
            <p:ph type="ftr" sz="quarter" idx="11"/>
          </p:nvPr>
        </p:nvSpPr>
        <p:spPr>
          <a:xfrm>
            <a:off x="753446" y="6459579"/>
            <a:ext cx="7617506" cy="385538"/>
          </a:xfrm>
          <a:prstGeom prst="rect">
            <a:avLst/>
          </a:prstGeom>
        </p:spPr>
        <p:txBody>
          <a:bodyPr/>
          <a:lstStyle>
            <a:lvl1pPr>
              <a:defRPr>
                <a:solidFill>
                  <a:srgbClr val="999999"/>
                </a:solidFill>
              </a:defRPr>
            </a:lvl1pPr>
          </a:lstStyle>
          <a:p>
            <a:endParaRPr lang="en-US" dirty="0"/>
          </a:p>
        </p:txBody>
      </p:sp>
      <p:sp>
        <p:nvSpPr>
          <p:cNvPr id="6" name="Slide Number Placeholder 5"/>
          <p:cNvSpPr>
            <a:spLocks noGrp="1"/>
          </p:cNvSpPr>
          <p:nvPr>
            <p:ph type="sldNum" sz="quarter" idx="12"/>
          </p:nvPr>
        </p:nvSpPr>
        <p:spPr>
          <a:xfrm>
            <a:off x="364109" y="6470661"/>
            <a:ext cx="318761" cy="365125"/>
          </a:xfrm>
          <a:prstGeom prst="rect">
            <a:avLst/>
          </a:prstGeom>
        </p:spPr>
        <p:txBody>
          <a:bodyPr/>
          <a:lstStyle>
            <a:lvl1pPr>
              <a:defRPr>
                <a:solidFill>
                  <a:srgbClr val="999999"/>
                </a:solidFill>
              </a:defRPr>
            </a:lvl1pPr>
          </a:lstStyle>
          <a:p>
            <a:fld id="{5A640DB1-243D-164F-BD31-C408540BA241}" type="slidenum">
              <a:rPr lang="en-US" smtClean="0"/>
              <a:pPr/>
              <a:t>‹#›</a:t>
            </a:fld>
            <a:endParaRPr lang="en-US" dirty="0"/>
          </a:p>
        </p:txBody>
      </p:sp>
      <p:sp>
        <p:nvSpPr>
          <p:cNvPr id="7" name="Title 6">
            <a:extLst>
              <a:ext uri="{FF2B5EF4-FFF2-40B4-BE49-F238E27FC236}">
                <a16:creationId xmlns:a16="http://schemas.microsoft.com/office/drawing/2014/main" id="{A2207C00-1FEC-4A68-337F-9052F6A4B1FA}"/>
              </a:ext>
            </a:extLst>
          </p:cNvPr>
          <p:cNvSpPr>
            <a:spLocks noGrp="1"/>
          </p:cNvSpPr>
          <p:nvPr>
            <p:ph type="title" hasCustomPrompt="1"/>
          </p:nvPr>
        </p:nvSpPr>
        <p:spPr/>
        <p:txBody>
          <a:bodyPr/>
          <a:lstStyle>
            <a:lvl1pPr>
              <a:defRPr>
                <a:solidFill>
                  <a:schemeClr val="bg1"/>
                </a:solidFill>
              </a:defRPr>
            </a:lvl1pPr>
          </a:lstStyle>
          <a:p>
            <a:r>
              <a:rPr lang="en-US" dirty="0"/>
              <a:t>TITLE — avenir NEXT LT PRO, DEMI, 28 PT, DARK BLUE, caps</a:t>
            </a:r>
          </a:p>
        </p:txBody>
      </p:sp>
      <p:pic>
        <p:nvPicPr>
          <p:cNvPr id="8" name="Picture 7">
            <a:extLst>
              <a:ext uri="{FF2B5EF4-FFF2-40B4-BE49-F238E27FC236}">
                <a16:creationId xmlns:a16="http://schemas.microsoft.com/office/drawing/2014/main" id="{6DC84E01-5954-ED55-8E5D-7537F494CFB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84933" t="-1" r="-1" b="-123"/>
          <a:stretch/>
        </p:blipFill>
        <p:spPr>
          <a:xfrm>
            <a:off x="0" y="278942"/>
            <a:ext cx="3492884" cy="455723"/>
          </a:xfrm>
          <a:prstGeom prst="rect">
            <a:avLst/>
          </a:prstGeom>
        </p:spPr>
      </p:pic>
    </p:spTree>
    <p:extLst>
      <p:ext uri="{BB962C8B-B14F-4D97-AF65-F5344CB8AC3E}">
        <p14:creationId xmlns:p14="http://schemas.microsoft.com/office/powerpoint/2010/main" val="22504645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8 Bucket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5CE8E17-FA2F-E502-0B47-4907756FA83C}"/>
              </a:ext>
            </a:extLst>
          </p:cNvPr>
          <p:cNvSpPr/>
          <p:nvPr userDrawn="1"/>
        </p:nvSpPr>
        <p:spPr>
          <a:xfrm>
            <a:off x="0" y="0"/>
            <a:ext cx="12192000" cy="6858000"/>
          </a:xfrm>
          <a:prstGeom prst="rect">
            <a:avLst/>
          </a:prstGeom>
          <a:solidFill>
            <a:srgbClr val="FFFFF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5" name="Footer Placeholder 4"/>
          <p:cNvSpPr>
            <a:spLocks noGrp="1"/>
          </p:cNvSpPr>
          <p:nvPr>
            <p:ph type="ftr" sz="quarter" idx="11"/>
          </p:nvPr>
        </p:nvSpPr>
        <p:spPr>
          <a:xfrm>
            <a:off x="753446" y="6459579"/>
            <a:ext cx="7617506" cy="385538"/>
          </a:xfrm>
          <a:prstGeom prst="rect">
            <a:avLst/>
          </a:prstGeom>
        </p:spPr>
        <p:txBody>
          <a:bodyPr/>
          <a:lstStyle/>
          <a:p>
            <a:endParaRPr lang="en-US" dirty="0"/>
          </a:p>
        </p:txBody>
      </p:sp>
      <p:sp>
        <p:nvSpPr>
          <p:cNvPr id="6" name="Slide Number Placeholder 5"/>
          <p:cNvSpPr>
            <a:spLocks noGrp="1"/>
          </p:cNvSpPr>
          <p:nvPr>
            <p:ph type="sldNum" sz="quarter" idx="12"/>
          </p:nvPr>
        </p:nvSpPr>
        <p:spPr>
          <a:xfrm>
            <a:off x="364109" y="6470661"/>
            <a:ext cx="318761" cy="365125"/>
          </a:xfrm>
          <a:prstGeom prst="rect">
            <a:avLst/>
          </a:prstGeom>
        </p:spPr>
        <p:txBody>
          <a:bodyPr/>
          <a:lstStyle/>
          <a:p>
            <a:fld id="{5A640DB1-243D-164F-BD31-C408540BA241}" type="slidenum">
              <a:rPr lang="en-US" smtClean="0"/>
              <a:t>‹#›</a:t>
            </a:fld>
            <a:endParaRPr lang="en-US" dirty="0"/>
          </a:p>
        </p:txBody>
      </p:sp>
      <p:sp>
        <p:nvSpPr>
          <p:cNvPr id="7" name="Title 6">
            <a:extLst>
              <a:ext uri="{FF2B5EF4-FFF2-40B4-BE49-F238E27FC236}">
                <a16:creationId xmlns:a16="http://schemas.microsoft.com/office/drawing/2014/main" id="{A2207C00-1FEC-4A68-337F-9052F6A4B1FA}"/>
              </a:ext>
            </a:extLst>
          </p:cNvPr>
          <p:cNvSpPr>
            <a:spLocks noGrp="1"/>
          </p:cNvSpPr>
          <p:nvPr>
            <p:ph type="title" hasCustomPrompt="1"/>
          </p:nvPr>
        </p:nvSpPr>
        <p:spPr/>
        <p:txBody>
          <a:bodyPr/>
          <a:lstStyle/>
          <a:p>
            <a:r>
              <a:rPr lang="en-US" dirty="0"/>
              <a:t>TITLE — avenir NEXT LT PRO, DEMI, 28 PT, DARK BLUE, caps</a:t>
            </a:r>
          </a:p>
        </p:txBody>
      </p:sp>
      <p:pic>
        <p:nvPicPr>
          <p:cNvPr id="8" name="Picture 7">
            <a:extLst>
              <a:ext uri="{FF2B5EF4-FFF2-40B4-BE49-F238E27FC236}">
                <a16:creationId xmlns:a16="http://schemas.microsoft.com/office/drawing/2014/main" id="{6DC84E01-5954-ED55-8E5D-7537F494CFB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84933" t="-1" r="-1" b="-123"/>
          <a:stretch/>
        </p:blipFill>
        <p:spPr>
          <a:xfrm>
            <a:off x="0" y="278942"/>
            <a:ext cx="3492884" cy="455723"/>
          </a:xfrm>
          <a:prstGeom prst="rect">
            <a:avLst/>
          </a:prstGeom>
        </p:spPr>
      </p:pic>
      <p:sp>
        <p:nvSpPr>
          <p:cNvPr id="25" name="Content Placeholder 24">
            <a:extLst>
              <a:ext uri="{FF2B5EF4-FFF2-40B4-BE49-F238E27FC236}">
                <a16:creationId xmlns:a16="http://schemas.microsoft.com/office/drawing/2014/main" id="{FC062BB8-023A-081D-CE57-2A17EBEB05FC}"/>
              </a:ext>
            </a:extLst>
          </p:cNvPr>
          <p:cNvSpPr>
            <a:spLocks noGrp="1"/>
          </p:cNvSpPr>
          <p:nvPr>
            <p:ph sz="quarter" idx="13" hasCustomPrompt="1"/>
          </p:nvPr>
        </p:nvSpPr>
        <p:spPr>
          <a:xfrm>
            <a:off x="714374" y="1968527"/>
            <a:ext cx="2528845" cy="1880020"/>
          </a:xfrm>
          <a:solidFill>
            <a:schemeClr val="bg1"/>
          </a:solidFill>
        </p:spPr>
        <p:txBody>
          <a:bodyPr lIns="274320" tIns="274320" rIns="274320" bIns="274320"/>
          <a:lstStyle>
            <a:lvl1pPr marL="0" indent="0">
              <a:buNone/>
              <a:defRPr sz="2000" b="1" i="0" cap="all" baseline="0">
                <a:solidFill>
                  <a:srgbClr val="FFFFFF"/>
                </a:solidFill>
                <a:latin typeface="Avenir Next LT Pro Demi" panose="020B0504020202020204" pitchFamily="34" charset="77"/>
              </a:defRPr>
            </a:lvl1pPr>
          </a:lstStyle>
          <a:p>
            <a:pPr lvl="0"/>
            <a:r>
              <a:rPr lang="en-US" dirty="0"/>
              <a:t>Avenir next </a:t>
            </a:r>
            <a:r>
              <a:rPr lang="en-US" dirty="0" err="1"/>
              <a:t>lt</a:t>
            </a:r>
            <a:r>
              <a:rPr lang="en-US" dirty="0"/>
              <a:t> pro, 20pt, white</a:t>
            </a:r>
          </a:p>
        </p:txBody>
      </p:sp>
      <p:sp>
        <p:nvSpPr>
          <p:cNvPr id="26" name="Content Placeholder 24">
            <a:extLst>
              <a:ext uri="{FF2B5EF4-FFF2-40B4-BE49-F238E27FC236}">
                <a16:creationId xmlns:a16="http://schemas.microsoft.com/office/drawing/2014/main" id="{49249564-E340-1DC7-2A78-608F5533642B}"/>
              </a:ext>
            </a:extLst>
          </p:cNvPr>
          <p:cNvSpPr>
            <a:spLocks noGrp="1"/>
          </p:cNvSpPr>
          <p:nvPr>
            <p:ph sz="quarter" idx="14" hasCustomPrompt="1"/>
          </p:nvPr>
        </p:nvSpPr>
        <p:spPr>
          <a:xfrm>
            <a:off x="6199709" y="1968527"/>
            <a:ext cx="2528844" cy="1880020"/>
          </a:xfrm>
          <a:solidFill>
            <a:schemeClr val="bg1"/>
          </a:solidFill>
        </p:spPr>
        <p:txBody>
          <a:bodyPr lIns="274320" tIns="274320" rIns="274320" bIns="274320"/>
          <a:lstStyle>
            <a:lvl1pPr marL="0" indent="0">
              <a:buNone/>
              <a:defRPr sz="2000" b="1" i="0" cap="all" baseline="0">
                <a:solidFill>
                  <a:srgbClr val="FFFFFF"/>
                </a:solidFill>
                <a:latin typeface="Avenir Next LT Pro Demi" panose="020B0504020202020204" pitchFamily="34" charset="77"/>
              </a:defRPr>
            </a:lvl1pPr>
          </a:lstStyle>
          <a:p>
            <a:pPr lvl="0"/>
            <a:r>
              <a:rPr lang="en-US" dirty="0"/>
              <a:t>Avenir next </a:t>
            </a:r>
            <a:r>
              <a:rPr lang="en-US" dirty="0" err="1"/>
              <a:t>lt</a:t>
            </a:r>
            <a:r>
              <a:rPr lang="en-US" dirty="0"/>
              <a:t> pro, 20pt, white</a:t>
            </a:r>
          </a:p>
        </p:txBody>
      </p:sp>
      <p:sp>
        <p:nvSpPr>
          <p:cNvPr id="27" name="Content Placeholder 24">
            <a:extLst>
              <a:ext uri="{FF2B5EF4-FFF2-40B4-BE49-F238E27FC236}">
                <a16:creationId xmlns:a16="http://schemas.microsoft.com/office/drawing/2014/main" id="{5844A590-D5FA-3121-ED08-B93CF36DE064}"/>
              </a:ext>
            </a:extLst>
          </p:cNvPr>
          <p:cNvSpPr>
            <a:spLocks noGrp="1"/>
          </p:cNvSpPr>
          <p:nvPr>
            <p:ph sz="quarter" idx="15" hasCustomPrompt="1"/>
          </p:nvPr>
        </p:nvSpPr>
        <p:spPr>
          <a:xfrm>
            <a:off x="3457043" y="4067849"/>
            <a:ext cx="2528844" cy="1880020"/>
          </a:xfrm>
          <a:solidFill>
            <a:schemeClr val="bg1"/>
          </a:solidFill>
        </p:spPr>
        <p:txBody>
          <a:bodyPr lIns="274320" tIns="274320" rIns="274320" bIns="274320"/>
          <a:lstStyle>
            <a:lvl1pPr marL="0" indent="0">
              <a:buNone/>
              <a:defRPr sz="2000" b="1" i="0" cap="all" baseline="0">
                <a:solidFill>
                  <a:srgbClr val="FFFFFF"/>
                </a:solidFill>
                <a:latin typeface="Avenir Next LT Pro Demi" panose="020B0504020202020204" pitchFamily="34" charset="77"/>
              </a:defRPr>
            </a:lvl1pPr>
          </a:lstStyle>
          <a:p>
            <a:pPr lvl="0"/>
            <a:r>
              <a:rPr lang="en-US" dirty="0"/>
              <a:t>Avenir next </a:t>
            </a:r>
            <a:r>
              <a:rPr lang="en-US" dirty="0" err="1"/>
              <a:t>lt</a:t>
            </a:r>
            <a:r>
              <a:rPr lang="en-US" dirty="0"/>
              <a:t> pro, 20pt, white</a:t>
            </a:r>
          </a:p>
        </p:txBody>
      </p:sp>
      <p:sp>
        <p:nvSpPr>
          <p:cNvPr id="28" name="Content Placeholder 24">
            <a:extLst>
              <a:ext uri="{FF2B5EF4-FFF2-40B4-BE49-F238E27FC236}">
                <a16:creationId xmlns:a16="http://schemas.microsoft.com/office/drawing/2014/main" id="{1FC2C082-C8FE-C9B8-70FB-27E6E31C0D43}"/>
              </a:ext>
            </a:extLst>
          </p:cNvPr>
          <p:cNvSpPr>
            <a:spLocks noGrp="1"/>
          </p:cNvSpPr>
          <p:nvPr>
            <p:ph sz="quarter" idx="16" hasCustomPrompt="1"/>
          </p:nvPr>
        </p:nvSpPr>
        <p:spPr>
          <a:xfrm>
            <a:off x="8948777" y="4067849"/>
            <a:ext cx="2528843" cy="1880020"/>
          </a:xfrm>
          <a:solidFill>
            <a:schemeClr val="bg1"/>
          </a:solidFill>
        </p:spPr>
        <p:txBody>
          <a:bodyPr lIns="274320" tIns="274320" rIns="274320" bIns="274320"/>
          <a:lstStyle>
            <a:lvl1pPr marL="0" indent="0">
              <a:buNone/>
              <a:defRPr sz="2000" b="1" i="0" cap="all" baseline="0">
                <a:solidFill>
                  <a:srgbClr val="FFFFFF"/>
                </a:solidFill>
                <a:latin typeface="Avenir Next LT Pro Demi" panose="020B0504020202020204" pitchFamily="34" charset="77"/>
              </a:defRPr>
            </a:lvl1pPr>
          </a:lstStyle>
          <a:p>
            <a:pPr lvl="0"/>
            <a:r>
              <a:rPr lang="en-US" dirty="0"/>
              <a:t>Avenir next </a:t>
            </a:r>
            <a:r>
              <a:rPr lang="en-US" dirty="0" err="1"/>
              <a:t>lt</a:t>
            </a:r>
            <a:r>
              <a:rPr lang="en-US" dirty="0"/>
              <a:t> pro, 20pt, white</a:t>
            </a:r>
          </a:p>
        </p:txBody>
      </p:sp>
      <p:sp>
        <p:nvSpPr>
          <p:cNvPr id="35" name="Content Placeholder 24">
            <a:extLst>
              <a:ext uri="{FF2B5EF4-FFF2-40B4-BE49-F238E27FC236}">
                <a16:creationId xmlns:a16="http://schemas.microsoft.com/office/drawing/2014/main" id="{C36B5D71-82B5-F956-04BE-8C3DCFE24D6D}"/>
              </a:ext>
            </a:extLst>
          </p:cNvPr>
          <p:cNvSpPr>
            <a:spLocks noGrp="1"/>
          </p:cNvSpPr>
          <p:nvPr>
            <p:ph sz="quarter" idx="17" hasCustomPrompt="1"/>
          </p:nvPr>
        </p:nvSpPr>
        <p:spPr>
          <a:xfrm>
            <a:off x="8948777" y="1968527"/>
            <a:ext cx="2528843" cy="1880020"/>
          </a:xfrm>
          <a:solidFill>
            <a:schemeClr val="bg1"/>
          </a:solidFill>
        </p:spPr>
        <p:txBody>
          <a:bodyPr lIns="274320" tIns="274320" rIns="274320" bIns="274320"/>
          <a:lstStyle>
            <a:lvl1pPr marL="0" indent="0">
              <a:buNone/>
              <a:defRPr sz="2000" b="1" i="0" cap="all" baseline="0">
                <a:solidFill>
                  <a:srgbClr val="FFFFFF"/>
                </a:solidFill>
                <a:latin typeface="Avenir Next LT Pro Demi" panose="020B0504020202020204" pitchFamily="34" charset="77"/>
              </a:defRPr>
            </a:lvl1pPr>
          </a:lstStyle>
          <a:p>
            <a:pPr lvl="0"/>
            <a:r>
              <a:rPr lang="en-US" dirty="0"/>
              <a:t>Avenir next </a:t>
            </a:r>
            <a:r>
              <a:rPr lang="en-US" dirty="0" err="1"/>
              <a:t>lt</a:t>
            </a:r>
            <a:r>
              <a:rPr lang="en-US" dirty="0"/>
              <a:t> pro, 20pt, white</a:t>
            </a:r>
          </a:p>
        </p:txBody>
      </p:sp>
      <p:sp>
        <p:nvSpPr>
          <p:cNvPr id="36" name="Content Placeholder 24">
            <a:extLst>
              <a:ext uri="{FF2B5EF4-FFF2-40B4-BE49-F238E27FC236}">
                <a16:creationId xmlns:a16="http://schemas.microsoft.com/office/drawing/2014/main" id="{2AA4B72F-E957-ECE7-C4A8-A4B7664394EA}"/>
              </a:ext>
            </a:extLst>
          </p:cNvPr>
          <p:cNvSpPr>
            <a:spLocks noGrp="1"/>
          </p:cNvSpPr>
          <p:nvPr>
            <p:ph sz="quarter" idx="18" hasCustomPrompt="1"/>
          </p:nvPr>
        </p:nvSpPr>
        <p:spPr>
          <a:xfrm>
            <a:off x="3457043" y="1968527"/>
            <a:ext cx="2528844" cy="1880020"/>
          </a:xfrm>
          <a:solidFill>
            <a:schemeClr val="bg1"/>
          </a:solidFill>
        </p:spPr>
        <p:txBody>
          <a:bodyPr lIns="274320" tIns="274320" rIns="274320" bIns="274320"/>
          <a:lstStyle>
            <a:lvl1pPr marL="0" indent="0">
              <a:buNone/>
              <a:defRPr sz="2000" b="1" i="0" cap="all" baseline="0">
                <a:solidFill>
                  <a:srgbClr val="FFFFFF"/>
                </a:solidFill>
                <a:latin typeface="Avenir Next LT Pro Demi" panose="020B0504020202020204" pitchFamily="34" charset="77"/>
              </a:defRPr>
            </a:lvl1pPr>
          </a:lstStyle>
          <a:p>
            <a:pPr lvl="0"/>
            <a:r>
              <a:rPr lang="en-US" dirty="0"/>
              <a:t>Avenir next </a:t>
            </a:r>
            <a:r>
              <a:rPr lang="en-US" dirty="0" err="1"/>
              <a:t>lt</a:t>
            </a:r>
            <a:r>
              <a:rPr lang="en-US" dirty="0"/>
              <a:t> pro, 20pt, white</a:t>
            </a:r>
          </a:p>
        </p:txBody>
      </p:sp>
      <p:sp>
        <p:nvSpPr>
          <p:cNvPr id="37" name="Content Placeholder 24">
            <a:extLst>
              <a:ext uri="{FF2B5EF4-FFF2-40B4-BE49-F238E27FC236}">
                <a16:creationId xmlns:a16="http://schemas.microsoft.com/office/drawing/2014/main" id="{A60BC61B-3C72-74CE-B32F-6F3AB0D2C372}"/>
              </a:ext>
            </a:extLst>
          </p:cNvPr>
          <p:cNvSpPr>
            <a:spLocks noGrp="1"/>
          </p:cNvSpPr>
          <p:nvPr>
            <p:ph sz="quarter" idx="19" hasCustomPrompt="1"/>
          </p:nvPr>
        </p:nvSpPr>
        <p:spPr>
          <a:xfrm>
            <a:off x="714375" y="4067849"/>
            <a:ext cx="2528844" cy="1880020"/>
          </a:xfrm>
          <a:solidFill>
            <a:schemeClr val="bg1"/>
          </a:solidFill>
        </p:spPr>
        <p:txBody>
          <a:bodyPr lIns="274320" tIns="274320" rIns="274320" bIns="274320"/>
          <a:lstStyle>
            <a:lvl1pPr marL="0" indent="0">
              <a:buNone/>
              <a:defRPr sz="2000" b="1" i="0" cap="all" baseline="0">
                <a:solidFill>
                  <a:srgbClr val="FFFFFF"/>
                </a:solidFill>
                <a:latin typeface="Avenir Next LT Pro Demi" panose="020B0504020202020204" pitchFamily="34" charset="77"/>
              </a:defRPr>
            </a:lvl1pPr>
          </a:lstStyle>
          <a:p>
            <a:pPr lvl="0"/>
            <a:r>
              <a:rPr lang="en-US" dirty="0"/>
              <a:t>Avenir next </a:t>
            </a:r>
            <a:r>
              <a:rPr lang="en-US" dirty="0" err="1"/>
              <a:t>lt</a:t>
            </a:r>
            <a:r>
              <a:rPr lang="en-US" dirty="0"/>
              <a:t> pro, 20pt, white</a:t>
            </a:r>
          </a:p>
        </p:txBody>
      </p:sp>
      <p:sp>
        <p:nvSpPr>
          <p:cNvPr id="38" name="Content Placeholder 24">
            <a:extLst>
              <a:ext uri="{FF2B5EF4-FFF2-40B4-BE49-F238E27FC236}">
                <a16:creationId xmlns:a16="http://schemas.microsoft.com/office/drawing/2014/main" id="{C8668597-37D1-9224-1213-DB8E9D2BDDBC}"/>
              </a:ext>
            </a:extLst>
          </p:cNvPr>
          <p:cNvSpPr>
            <a:spLocks noGrp="1"/>
          </p:cNvSpPr>
          <p:nvPr>
            <p:ph sz="quarter" idx="20" hasCustomPrompt="1"/>
          </p:nvPr>
        </p:nvSpPr>
        <p:spPr>
          <a:xfrm>
            <a:off x="6199709" y="4067849"/>
            <a:ext cx="2528844" cy="1880020"/>
          </a:xfrm>
          <a:solidFill>
            <a:schemeClr val="bg1"/>
          </a:solidFill>
        </p:spPr>
        <p:txBody>
          <a:bodyPr lIns="274320" tIns="274320" rIns="274320" bIns="274320"/>
          <a:lstStyle>
            <a:lvl1pPr marL="0" indent="0">
              <a:buNone/>
              <a:defRPr sz="2000" b="1" i="0" cap="all" baseline="0">
                <a:solidFill>
                  <a:srgbClr val="FFFFFF"/>
                </a:solidFill>
                <a:latin typeface="Avenir Next LT Pro Demi" panose="020B0504020202020204" pitchFamily="34" charset="77"/>
              </a:defRPr>
            </a:lvl1pPr>
          </a:lstStyle>
          <a:p>
            <a:pPr lvl="0"/>
            <a:r>
              <a:rPr lang="en-US" dirty="0"/>
              <a:t>Avenir next </a:t>
            </a:r>
            <a:r>
              <a:rPr lang="en-US" dirty="0" err="1"/>
              <a:t>lt</a:t>
            </a:r>
            <a:r>
              <a:rPr lang="en-US" dirty="0"/>
              <a:t> pro, 20pt, white</a:t>
            </a:r>
          </a:p>
        </p:txBody>
      </p:sp>
    </p:spTree>
    <p:extLst>
      <p:ext uri="{BB962C8B-B14F-4D97-AF65-F5344CB8AC3E}">
        <p14:creationId xmlns:p14="http://schemas.microsoft.com/office/powerpoint/2010/main" val="32962029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Image + 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5CE8E17-FA2F-E502-0B47-4907756FA83C}"/>
              </a:ext>
            </a:extLst>
          </p:cNvPr>
          <p:cNvSpPr/>
          <p:nvPr userDrawn="1"/>
        </p:nvSpPr>
        <p:spPr>
          <a:xfrm>
            <a:off x="0" y="0"/>
            <a:ext cx="12192000" cy="6858000"/>
          </a:xfrm>
          <a:prstGeom prst="rect">
            <a:avLst/>
          </a:prstGeom>
          <a:solidFill>
            <a:srgbClr val="FFFFF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2" name="Picture Placeholder 11">
            <a:extLst>
              <a:ext uri="{FF2B5EF4-FFF2-40B4-BE49-F238E27FC236}">
                <a16:creationId xmlns:a16="http://schemas.microsoft.com/office/drawing/2014/main" id="{658EC727-29A9-99CD-7145-556BC96EDCD6}"/>
              </a:ext>
            </a:extLst>
          </p:cNvPr>
          <p:cNvSpPr>
            <a:spLocks noGrp="1"/>
          </p:cNvSpPr>
          <p:nvPr>
            <p:ph type="pic" sz="quarter" idx="13"/>
          </p:nvPr>
        </p:nvSpPr>
        <p:spPr>
          <a:xfrm>
            <a:off x="364109" y="1451799"/>
            <a:ext cx="5493766" cy="4619391"/>
          </a:xfrm>
        </p:spPr>
        <p:txBody>
          <a:bodyPr/>
          <a:lstStyle/>
          <a:p>
            <a:endParaRPr lang="en-US"/>
          </a:p>
        </p:txBody>
      </p:sp>
      <p:sp>
        <p:nvSpPr>
          <p:cNvPr id="5" name="Footer Placeholder 4"/>
          <p:cNvSpPr>
            <a:spLocks noGrp="1"/>
          </p:cNvSpPr>
          <p:nvPr>
            <p:ph type="ftr" sz="quarter" idx="11"/>
          </p:nvPr>
        </p:nvSpPr>
        <p:spPr>
          <a:xfrm>
            <a:off x="753446" y="6459579"/>
            <a:ext cx="7617506" cy="385538"/>
          </a:xfrm>
          <a:prstGeom prst="rect">
            <a:avLst/>
          </a:prstGeom>
        </p:spPr>
        <p:txBody>
          <a:bodyPr/>
          <a:lstStyle/>
          <a:p>
            <a:endParaRPr lang="en-US" dirty="0"/>
          </a:p>
        </p:txBody>
      </p:sp>
      <p:sp>
        <p:nvSpPr>
          <p:cNvPr id="6" name="Slide Number Placeholder 5"/>
          <p:cNvSpPr>
            <a:spLocks noGrp="1"/>
          </p:cNvSpPr>
          <p:nvPr>
            <p:ph type="sldNum" sz="quarter" idx="12"/>
          </p:nvPr>
        </p:nvSpPr>
        <p:spPr>
          <a:xfrm>
            <a:off x="364109" y="6470661"/>
            <a:ext cx="318761" cy="365125"/>
          </a:xfrm>
          <a:prstGeom prst="rect">
            <a:avLst/>
          </a:prstGeom>
        </p:spPr>
        <p:txBody>
          <a:bodyPr/>
          <a:lstStyle/>
          <a:p>
            <a:fld id="{5A640DB1-243D-164F-BD31-C408540BA241}" type="slidenum">
              <a:rPr lang="en-US" smtClean="0"/>
              <a:t>‹#›</a:t>
            </a:fld>
            <a:endParaRPr lang="en-US" dirty="0"/>
          </a:p>
        </p:txBody>
      </p:sp>
      <p:pic>
        <p:nvPicPr>
          <p:cNvPr id="8" name="Picture 7">
            <a:extLst>
              <a:ext uri="{FF2B5EF4-FFF2-40B4-BE49-F238E27FC236}">
                <a16:creationId xmlns:a16="http://schemas.microsoft.com/office/drawing/2014/main" id="{6DC84E01-5954-ED55-8E5D-7537F494CFB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84933" t="-1" r="-1" b="-123"/>
          <a:stretch/>
        </p:blipFill>
        <p:spPr>
          <a:xfrm>
            <a:off x="0" y="278942"/>
            <a:ext cx="3492884" cy="455723"/>
          </a:xfrm>
          <a:prstGeom prst="rect">
            <a:avLst/>
          </a:prstGeom>
        </p:spPr>
      </p:pic>
      <p:sp>
        <p:nvSpPr>
          <p:cNvPr id="2" name="TextBox 1">
            <a:extLst>
              <a:ext uri="{FF2B5EF4-FFF2-40B4-BE49-F238E27FC236}">
                <a16:creationId xmlns:a16="http://schemas.microsoft.com/office/drawing/2014/main" id="{AFBAA0B7-7990-3A9A-4269-A0BCB807AC78}"/>
              </a:ext>
            </a:extLst>
          </p:cNvPr>
          <p:cNvSpPr txBox="1"/>
          <p:nvPr userDrawn="1"/>
        </p:nvSpPr>
        <p:spPr>
          <a:xfrm>
            <a:off x="6096000" y="841950"/>
            <a:ext cx="1034581" cy="2738763"/>
          </a:xfrm>
          <a:prstGeom prst="rect">
            <a:avLst/>
          </a:prstGeom>
          <a:noFill/>
        </p:spPr>
        <p:txBody>
          <a:bodyPr wrap="square" rtlCol="0">
            <a:spAutoFit/>
          </a:bodyPr>
          <a:lstStyle/>
          <a:p>
            <a:r>
              <a:rPr lang="en-US" sz="17197" dirty="0">
                <a:solidFill>
                  <a:schemeClr val="tx1">
                    <a:alpha val="8000"/>
                  </a:schemeClr>
                </a:solidFill>
                <a:latin typeface="KazimirText Medium" panose="02070503070706040303" pitchFamily="18" charset="77"/>
              </a:rPr>
              <a:t>“</a:t>
            </a:r>
          </a:p>
        </p:txBody>
      </p:sp>
      <p:sp>
        <p:nvSpPr>
          <p:cNvPr id="14" name="Text Placeholder 13">
            <a:extLst>
              <a:ext uri="{FF2B5EF4-FFF2-40B4-BE49-F238E27FC236}">
                <a16:creationId xmlns:a16="http://schemas.microsoft.com/office/drawing/2014/main" id="{058DA57B-4F9E-B602-C98C-AF1464DD9FFB}"/>
              </a:ext>
            </a:extLst>
          </p:cNvPr>
          <p:cNvSpPr>
            <a:spLocks noGrp="1"/>
          </p:cNvSpPr>
          <p:nvPr>
            <p:ph type="body" sz="quarter" idx="14"/>
          </p:nvPr>
        </p:nvSpPr>
        <p:spPr>
          <a:xfrm>
            <a:off x="7131049" y="1575260"/>
            <a:ext cx="4643607" cy="3508375"/>
          </a:xfrm>
        </p:spPr>
        <p:txBody>
          <a:bodyPr>
            <a:normAutofit/>
          </a:bodyPr>
          <a:lstStyle>
            <a:lvl1pPr marL="0" indent="0">
              <a:buNone/>
              <a:defRPr sz="2800" b="0" i="1">
                <a:solidFill>
                  <a:schemeClr val="bg1"/>
                </a:solidFill>
                <a:latin typeface="Avenir Next LT Pro" panose="020B0504020202020204" pitchFamily="34"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5" name="Text Placeholder 13">
            <a:extLst>
              <a:ext uri="{FF2B5EF4-FFF2-40B4-BE49-F238E27FC236}">
                <a16:creationId xmlns:a16="http://schemas.microsoft.com/office/drawing/2014/main" id="{E427A4A9-26C4-B3E8-955C-C145F2141DD2}"/>
              </a:ext>
            </a:extLst>
          </p:cNvPr>
          <p:cNvSpPr>
            <a:spLocks noGrp="1"/>
          </p:cNvSpPr>
          <p:nvPr>
            <p:ph type="body" sz="quarter" idx="15" hasCustomPrompt="1"/>
          </p:nvPr>
        </p:nvSpPr>
        <p:spPr>
          <a:xfrm>
            <a:off x="7131049" y="5224172"/>
            <a:ext cx="4643607" cy="847018"/>
          </a:xfrm>
        </p:spPr>
        <p:txBody>
          <a:bodyPr anchor="b">
            <a:normAutofit/>
          </a:bodyPr>
          <a:lstStyle>
            <a:lvl1pPr marL="0" indent="0">
              <a:buNone/>
              <a:defRPr sz="1800" b="1" i="0" cap="all" baseline="0">
                <a:solidFill>
                  <a:schemeClr val="bg1"/>
                </a:solidFill>
                <a:latin typeface="Avenir Next LT Pro Demi" panose="020B0504020202020204" pitchFamily="34"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Quote Attribution Goes Here</a:t>
            </a:r>
          </a:p>
        </p:txBody>
      </p:sp>
      <p:sp>
        <p:nvSpPr>
          <p:cNvPr id="3" name="Title 2">
            <a:extLst>
              <a:ext uri="{FF2B5EF4-FFF2-40B4-BE49-F238E27FC236}">
                <a16:creationId xmlns:a16="http://schemas.microsoft.com/office/drawing/2014/main" id="{143A0AD2-FB9F-421F-EEDF-2076A9AD2655}"/>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10347847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1EDBB2C4-C519-E26E-9278-803335E0436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76337" t="-1" r="-1" b="-546"/>
          <a:stretch/>
        </p:blipFill>
        <p:spPr>
          <a:xfrm>
            <a:off x="0" y="3429000"/>
            <a:ext cx="5485685" cy="457647"/>
          </a:xfrm>
          <a:prstGeom prst="rect">
            <a:avLst/>
          </a:prstGeom>
        </p:spPr>
      </p:pic>
      <p:sp>
        <p:nvSpPr>
          <p:cNvPr id="2" name="Title 1">
            <a:extLst>
              <a:ext uri="{FF2B5EF4-FFF2-40B4-BE49-F238E27FC236}">
                <a16:creationId xmlns:a16="http://schemas.microsoft.com/office/drawing/2014/main" id="{51D3EE3E-9E1C-9C07-1FFF-F9B599197F63}"/>
              </a:ext>
            </a:extLst>
          </p:cNvPr>
          <p:cNvSpPr>
            <a:spLocks noGrp="1"/>
          </p:cNvSpPr>
          <p:nvPr>
            <p:ph type="title" hasCustomPrompt="1"/>
          </p:nvPr>
        </p:nvSpPr>
        <p:spPr>
          <a:xfrm>
            <a:off x="7586133" y="338457"/>
            <a:ext cx="4188524" cy="821475"/>
          </a:xfrm>
        </p:spPr>
        <p:txBody>
          <a:bodyPr/>
          <a:lstStyle>
            <a:lvl1pPr>
              <a:defRPr>
                <a:solidFill>
                  <a:schemeClr val="bg1"/>
                </a:solidFill>
              </a:defRPr>
            </a:lvl1pPr>
          </a:lstStyle>
          <a:p>
            <a:r>
              <a:rPr lang="en-US" dirty="0"/>
              <a:t>TITLE — avenir NEXT LT PRO, DEMI, 28 PT, DARK BLUE, caps</a:t>
            </a:r>
          </a:p>
        </p:txBody>
      </p:sp>
      <p:sp>
        <p:nvSpPr>
          <p:cNvPr id="3" name="Slide Number Placeholder 2">
            <a:extLst>
              <a:ext uri="{FF2B5EF4-FFF2-40B4-BE49-F238E27FC236}">
                <a16:creationId xmlns:a16="http://schemas.microsoft.com/office/drawing/2014/main" id="{70669466-EE8F-FEEE-6355-DA5EC8DD0FCD}"/>
              </a:ext>
            </a:extLst>
          </p:cNvPr>
          <p:cNvSpPr>
            <a:spLocks noGrp="1"/>
          </p:cNvSpPr>
          <p:nvPr>
            <p:ph type="sldNum" sz="quarter" idx="10"/>
          </p:nvPr>
        </p:nvSpPr>
        <p:spPr/>
        <p:txBody>
          <a:bodyPr/>
          <a:lstStyle/>
          <a:p>
            <a:fld id="{9564885F-477D-A14D-B2C1-5ECAF755F313}" type="slidenum">
              <a:rPr lang="en-US" smtClean="0"/>
              <a:pPr/>
              <a:t>‹#›</a:t>
            </a:fld>
            <a:endParaRPr lang="en-US" spc="400" dirty="0"/>
          </a:p>
        </p:txBody>
      </p:sp>
      <p:sp>
        <p:nvSpPr>
          <p:cNvPr id="4" name="Footer Placeholder 3">
            <a:extLst>
              <a:ext uri="{FF2B5EF4-FFF2-40B4-BE49-F238E27FC236}">
                <a16:creationId xmlns:a16="http://schemas.microsoft.com/office/drawing/2014/main" id="{6EDF3F91-9431-8B7E-F1F8-12ED3CE1E12A}"/>
              </a:ext>
            </a:extLst>
          </p:cNvPr>
          <p:cNvSpPr>
            <a:spLocks noGrp="1"/>
          </p:cNvSpPr>
          <p:nvPr>
            <p:ph type="ftr" sz="quarter" idx="11"/>
          </p:nvPr>
        </p:nvSpPr>
        <p:spPr/>
        <p:txBody>
          <a:bodyPr/>
          <a:lstStyle/>
          <a:p>
            <a:endParaRPr lang="en-US" dirty="0"/>
          </a:p>
        </p:txBody>
      </p:sp>
      <p:sp>
        <p:nvSpPr>
          <p:cNvPr id="26" name="Picture Placeholder 25">
            <a:extLst>
              <a:ext uri="{FF2B5EF4-FFF2-40B4-BE49-F238E27FC236}">
                <a16:creationId xmlns:a16="http://schemas.microsoft.com/office/drawing/2014/main" id="{477D8352-FDA0-ABBE-4665-F896488A01A6}"/>
              </a:ext>
            </a:extLst>
          </p:cNvPr>
          <p:cNvSpPr>
            <a:spLocks noGrp="1"/>
          </p:cNvSpPr>
          <p:nvPr>
            <p:ph type="pic" sz="quarter" idx="12"/>
          </p:nvPr>
        </p:nvSpPr>
        <p:spPr>
          <a:xfrm>
            <a:off x="1" y="0"/>
            <a:ext cx="7470043" cy="3166532"/>
          </a:xfrm>
          <a:custGeom>
            <a:avLst/>
            <a:gdLst>
              <a:gd name="connsiteX0" fmla="*/ 0 w 7470043"/>
              <a:gd name="connsiteY0" fmla="*/ 0 h 3166532"/>
              <a:gd name="connsiteX1" fmla="*/ 7470043 w 7470043"/>
              <a:gd name="connsiteY1" fmla="*/ 0 h 3166532"/>
              <a:gd name="connsiteX2" fmla="*/ 5658122 w 7470043"/>
              <a:gd name="connsiteY2" fmla="*/ 3166532 h 3166532"/>
              <a:gd name="connsiteX3" fmla="*/ 0 w 7470043"/>
              <a:gd name="connsiteY3" fmla="*/ 3166532 h 3166532"/>
            </a:gdLst>
            <a:ahLst/>
            <a:cxnLst>
              <a:cxn ang="0">
                <a:pos x="connsiteX0" y="connsiteY0"/>
              </a:cxn>
              <a:cxn ang="0">
                <a:pos x="connsiteX1" y="connsiteY1"/>
              </a:cxn>
              <a:cxn ang="0">
                <a:pos x="connsiteX2" y="connsiteY2"/>
              </a:cxn>
              <a:cxn ang="0">
                <a:pos x="connsiteX3" y="connsiteY3"/>
              </a:cxn>
            </a:cxnLst>
            <a:rect l="l" t="t" r="r" b="b"/>
            <a:pathLst>
              <a:path w="7470043" h="3166532">
                <a:moveTo>
                  <a:pt x="0" y="0"/>
                </a:moveTo>
                <a:lnTo>
                  <a:pt x="7470043" y="0"/>
                </a:lnTo>
                <a:lnTo>
                  <a:pt x="5658122" y="3166532"/>
                </a:lnTo>
                <a:lnTo>
                  <a:pt x="0" y="3166532"/>
                </a:lnTo>
                <a:close/>
              </a:path>
            </a:pathLst>
          </a:custGeom>
        </p:spPr>
        <p:txBody>
          <a:bodyPr wrap="square">
            <a:noAutofit/>
          </a:bodyPr>
          <a:lstStyle/>
          <a:p>
            <a:endParaRPr lang="en-US"/>
          </a:p>
        </p:txBody>
      </p:sp>
      <p:sp>
        <p:nvSpPr>
          <p:cNvPr id="29" name="Picture Placeholder 28">
            <a:extLst>
              <a:ext uri="{FF2B5EF4-FFF2-40B4-BE49-F238E27FC236}">
                <a16:creationId xmlns:a16="http://schemas.microsoft.com/office/drawing/2014/main" id="{83FAFA0B-64AF-1F62-805D-43F67CFEE686}"/>
              </a:ext>
            </a:extLst>
          </p:cNvPr>
          <p:cNvSpPr>
            <a:spLocks noGrp="1"/>
          </p:cNvSpPr>
          <p:nvPr>
            <p:ph type="pic" sz="quarter" idx="13"/>
          </p:nvPr>
        </p:nvSpPr>
        <p:spPr>
          <a:xfrm>
            <a:off x="0" y="4171951"/>
            <a:ext cx="5082812" cy="2686051"/>
          </a:xfrm>
          <a:custGeom>
            <a:avLst/>
            <a:gdLst>
              <a:gd name="connsiteX0" fmla="*/ 0 w 5082812"/>
              <a:gd name="connsiteY0" fmla="*/ 0 h 2686051"/>
              <a:gd name="connsiteX1" fmla="*/ 5082812 w 5082812"/>
              <a:gd name="connsiteY1" fmla="*/ 0 h 2686051"/>
              <a:gd name="connsiteX2" fmla="*/ 3545827 w 5082812"/>
              <a:gd name="connsiteY2" fmla="*/ 2686051 h 2686051"/>
              <a:gd name="connsiteX3" fmla="*/ 0 w 5082812"/>
              <a:gd name="connsiteY3" fmla="*/ 2686051 h 2686051"/>
            </a:gdLst>
            <a:ahLst/>
            <a:cxnLst>
              <a:cxn ang="0">
                <a:pos x="connsiteX0" y="connsiteY0"/>
              </a:cxn>
              <a:cxn ang="0">
                <a:pos x="connsiteX1" y="connsiteY1"/>
              </a:cxn>
              <a:cxn ang="0">
                <a:pos x="connsiteX2" y="connsiteY2"/>
              </a:cxn>
              <a:cxn ang="0">
                <a:pos x="connsiteX3" y="connsiteY3"/>
              </a:cxn>
            </a:cxnLst>
            <a:rect l="l" t="t" r="r" b="b"/>
            <a:pathLst>
              <a:path w="5082812" h="2686051">
                <a:moveTo>
                  <a:pt x="0" y="0"/>
                </a:moveTo>
                <a:lnTo>
                  <a:pt x="5082812" y="0"/>
                </a:lnTo>
                <a:lnTo>
                  <a:pt x="3545827" y="2686051"/>
                </a:lnTo>
                <a:lnTo>
                  <a:pt x="0" y="2686051"/>
                </a:lnTo>
                <a:close/>
              </a:path>
            </a:pathLst>
          </a:custGeom>
        </p:spPr>
        <p:txBody>
          <a:bodyPr wrap="square">
            <a:noAutofit/>
          </a:bodyPr>
          <a:lstStyle/>
          <a:p>
            <a:endParaRPr lang="en-US"/>
          </a:p>
        </p:txBody>
      </p:sp>
    </p:spTree>
    <p:extLst>
      <p:ext uri="{BB962C8B-B14F-4D97-AF65-F5344CB8AC3E}">
        <p14:creationId xmlns:p14="http://schemas.microsoft.com/office/powerpoint/2010/main" val="2889755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Blank + imag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5CE8E17-FA2F-E502-0B47-4907756FA83C}"/>
              </a:ext>
            </a:extLst>
          </p:cNvPr>
          <p:cNvSpPr/>
          <p:nvPr userDrawn="1"/>
        </p:nvSpPr>
        <p:spPr>
          <a:xfrm>
            <a:off x="0" y="0"/>
            <a:ext cx="12192000" cy="6858000"/>
          </a:xfrm>
          <a:prstGeom prst="rect">
            <a:avLst/>
          </a:prstGeom>
          <a:solidFill>
            <a:srgbClr val="FFFFF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5" name="Footer Placeholder 4"/>
          <p:cNvSpPr>
            <a:spLocks noGrp="1"/>
          </p:cNvSpPr>
          <p:nvPr>
            <p:ph type="ftr" sz="quarter" idx="11"/>
          </p:nvPr>
        </p:nvSpPr>
        <p:spPr>
          <a:xfrm>
            <a:off x="753446" y="6459579"/>
            <a:ext cx="7617506" cy="385538"/>
          </a:xfrm>
          <a:prstGeom prst="rect">
            <a:avLst/>
          </a:prstGeom>
        </p:spPr>
        <p:txBody>
          <a:bodyPr/>
          <a:lstStyle/>
          <a:p>
            <a:endParaRPr lang="en-US" dirty="0"/>
          </a:p>
        </p:txBody>
      </p:sp>
      <p:sp>
        <p:nvSpPr>
          <p:cNvPr id="6" name="Slide Number Placeholder 5"/>
          <p:cNvSpPr>
            <a:spLocks noGrp="1"/>
          </p:cNvSpPr>
          <p:nvPr>
            <p:ph type="sldNum" sz="quarter" idx="12"/>
          </p:nvPr>
        </p:nvSpPr>
        <p:spPr>
          <a:xfrm>
            <a:off x="364109" y="6470661"/>
            <a:ext cx="318761" cy="365125"/>
          </a:xfrm>
          <a:prstGeom prst="rect">
            <a:avLst/>
          </a:prstGeom>
        </p:spPr>
        <p:txBody>
          <a:bodyPr/>
          <a:lstStyle/>
          <a:p>
            <a:fld id="{5A640DB1-243D-164F-BD31-C408540BA241}" type="slidenum">
              <a:rPr lang="en-US" smtClean="0"/>
              <a:t>‹#›</a:t>
            </a:fld>
            <a:endParaRPr lang="en-US" dirty="0"/>
          </a:p>
        </p:txBody>
      </p:sp>
      <p:pic>
        <p:nvPicPr>
          <p:cNvPr id="8" name="Picture 7">
            <a:extLst>
              <a:ext uri="{FF2B5EF4-FFF2-40B4-BE49-F238E27FC236}">
                <a16:creationId xmlns:a16="http://schemas.microsoft.com/office/drawing/2014/main" id="{6DC84E01-5954-ED55-8E5D-7537F494CFB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84933" t="-1" r="-1" b="-123"/>
          <a:stretch/>
        </p:blipFill>
        <p:spPr>
          <a:xfrm>
            <a:off x="0" y="278942"/>
            <a:ext cx="3492884" cy="455723"/>
          </a:xfrm>
          <a:prstGeom prst="rect">
            <a:avLst/>
          </a:prstGeom>
        </p:spPr>
      </p:pic>
    </p:spTree>
    <p:extLst>
      <p:ext uri="{BB962C8B-B14F-4D97-AF65-F5344CB8AC3E}">
        <p14:creationId xmlns:p14="http://schemas.microsoft.com/office/powerpoint/2010/main" val="403623527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2_Blank + Imag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A226CDB-2B4E-C514-6F13-F2A8051DBFA7}"/>
              </a:ext>
            </a:extLst>
          </p:cNvPr>
          <p:cNvSpPr/>
          <p:nvPr userDrawn="1"/>
        </p:nvSpPr>
        <p:spPr>
          <a:xfrm>
            <a:off x="0" y="0"/>
            <a:ext cx="12192000" cy="6858000"/>
          </a:xfrm>
          <a:prstGeom prst="rect">
            <a:avLst/>
          </a:prstGeom>
          <a:solidFill>
            <a:srgbClr val="FFFFF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 name="Footer Placeholder 1">
            <a:extLst>
              <a:ext uri="{FF2B5EF4-FFF2-40B4-BE49-F238E27FC236}">
                <a16:creationId xmlns:a16="http://schemas.microsoft.com/office/drawing/2014/main" id="{A0FBB374-4D4D-FFBD-2D6A-34F7881C1277}"/>
              </a:ext>
            </a:extLst>
          </p:cNvPr>
          <p:cNvSpPr>
            <a:spLocks noGrp="1"/>
          </p:cNvSpPr>
          <p:nvPr>
            <p:ph type="ftr" sz="quarter" idx="10"/>
          </p:nvPr>
        </p:nvSpPr>
        <p:spPr/>
        <p:txBody>
          <a:bodyPr/>
          <a:lstStyle/>
          <a:p>
            <a:endParaRPr lang="en-US" dirty="0"/>
          </a:p>
        </p:txBody>
      </p:sp>
      <p:sp>
        <p:nvSpPr>
          <p:cNvPr id="3" name="Slide Number Placeholder 2">
            <a:extLst>
              <a:ext uri="{FF2B5EF4-FFF2-40B4-BE49-F238E27FC236}">
                <a16:creationId xmlns:a16="http://schemas.microsoft.com/office/drawing/2014/main" id="{91F65725-F09F-FB0F-D5EF-0F1E2B66A56E}"/>
              </a:ext>
            </a:extLst>
          </p:cNvPr>
          <p:cNvSpPr>
            <a:spLocks noGrp="1"/>
          </p:cNvSpPr>
          <p:nvPr>
            <p:ph type="sldNum" sz="quarter" idx="11"/>
          </p:nvPr>
        </p:nvSpPr>
        <p:spPr/>
        <p:txBody>
          <a:bodyPr/>
          <a:lstStyle/>
          <a:p>
            <a:fld id="{9564885F-477D-A14D-B2C1-5ECAF755F313}" type="slidenum">
              <a:rPr lang="en-US" smtClean="0"/>
              <a:pPr/>
              <a:t>‹#›</a:t>
            </a:fld>
            <a:endParaRPr lang="en-US" spc="400" dirty="0"/>
          </a:p>
        </p:txBody>
      </p:sp>
      <p:pic>
        <p:nvPicPr>
          <p:cNvPr id="4" name="Picture 3">
            <a:extLst>
              <a:ext uri="{FF2B5EF4-FFF2-40B4-BE49-F238E27FC236}">
                <a16:creationId xmlns:a16="http://schemas.microsoft.com/office/drawing/2014/main" id="{45B55D06-16AC-E425-A685-8456067A2A0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76337" t="-1" r="-1" b="-546"/>
          <a:stretch/>
        </p:blipFill>
        <p:spPr>
          <a:xfrm>
            <a:off x="0" y="278942"/>
            <a:ext cx="5485685" cy="457647"/>
          </a:xfrm>
          <a:prstGeom prst="rect">
            <a:avLst/>
          </a:prstGeom>
        </p:spPr>
      </p:pic>
    </p:spTree>
    <p:extLst>
      <p:ext uri="{BB962C8B-B14F-4D97-AF65-F5344CB8AC3E}">
        <p14:creationId xmlns:p14="http://schemas.microsoft.com/office/powerpoint/2010/main" val="627996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 Column Title +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28AEC2-BB00-E14A-935A-51CB9E4A467E}"/>
              </a:ext>
            </a:extLst>
          </p:cNvPr>
          <p:cNvSpPr>
            <a:spLocks noGrp="1"/>
          </p:cNvSpPr>
          <p:nvPr>
            <p:ph idx="1" hasCustomPrompt="1"/>
          </p:nvPr>
        </p:nvSpPr>
        <p:spPr>
          <a:xfrm>
            <a:off x="1775861" y="1188721"/>
            <a:ext cx="4809177" cy="4989486"/>
          </a:xfrm>
        </p:spPr>
        <p:txBody>
          <a:bodyPr>
            <a:noAutofit/>
          </a:bodyPr>
          <a:lstStyle>
            <a:lvl1pPr marL="228600" marR="0" indent="-228600" algn="l" defTabSz="914400" rtl="0" eaLnBrk="1" fontAlgn="auto" latinLnBrk="0" hangingPunct="1">
              <a:lnSpc>
                <a:spcPct val="90000"/>
              </a:lnSpc>
              <a:spcBef>
                <a:spcPts val="0"/>
              </a:spcBef>
              <a:spcAft>
                <a:spcPts val="1200"/>
              </a:spcAft>
              <a:buClr>
                <a:srgbClr val="E86100"/>
              </a:buClr>
              <a:buSzTx/>
              <a:buFont typeface="Wingdings" pitchFamily="2" charset="2"/>
              <a:buChar char="§"/>
              <a:tabLst>
                <a:tab pos="222250" algn="l"/>
              </a:tabLst>
              <a:defRPr sz="1800"/>
            </a:lvl1pPr>
            <a:lvl2pPr marL="685800" indent="-228600">
              <a:spcAft>
                <a:spcPts val="1200"/>
              </a:spcAft>
              <a:buClr>
                <a:srgbClr val="0C2340"/>
              </a:buClr>
              <a:buFont typeface="System Font Regular"/>
              <a:buChar char="–"/>
              <a:defRPr sz="1600"/>
            </a:lvl2pPr>
            <a:lvl3pPr marL="1146175" marR="0" indent="-231775" algn="l" defTabSz="914400" rtl="0" eaLnBrk="1" fontAlgn="auto" latinLnBrk="0" hangingPunct="1">
              <a:lnSpc>
                <a:spcPct val="90000"/>
              </a:lnSpc>
              <a:spcBef>
                <a:spcPts val="0"/>
              </a:spcBef>
              <a:spcAft>
                <a:spcPts val="1200"/>
              </a:spcAft>
              <a:buClr>
                <a:srgbClr val="0C2340"/>
              </a:buClr>
              <a:buSzTx/>
              <a:buFont typeface="Arial" panose="020B0604020202020204" pitchFamily="34" charset="0"/>
              <a:buChar char="•"/>
              <a:tabLst/>
              <a:defRPr sz="1400"/>
            </a:lvl3pPr>
            <a:lvl4pPr marL="1543050" marR="0" indent="-17145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sz="1200"/>
            </a:lvl4pPr>
            <a:lvl5pPr marL="2057400" marR="0" indent="-22860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sz="1200"/>
            </a:lvl5pPr>
          </a:lstStyle>
          <a:p>
            <a:r>
              <a:rPr lang="en-US" dirty="0"/>
              <a:t>First level – orange square bullets, Avenir Next LT Pro, Regular, 18 </a:t>
            </a:r>
            <a:r>
              <a:rPr lang="en-US" dirty="0" err="1"/>
              <a:t>pt</a:t>
            </a:r>
            <a:r>
              <a:rPr lang="en-US" dirty="0"/>
              <a:t>, gray, sentence case</a:t>
            </a:r>
          </a:p>
          <a:p>
            <a:r>
              <a:rPr lang="en-US" dirty="0"/>
              <a:t>Sentence case is capitalizing only the first letter of the first word and any proper nouns and names/titles. </a:t>
            </a:r>
          </a:p>
          <a:p>
            <a:pPr lvl="1"/>
            <a:r>
              <a:rPr lang="en-US" dirty="0"/>
              <a:t>Second level – dark blue dashes, Avenir Next LT Pro, Regular, 16 </a:t>
            </a:r>
            <a:r>
              <a:rPr lang="en-US" dirty="0" err="1"/>
              <a:t>pt</a:t>
            </a:r>
            <a:r>
              <a:rPr lang="en-US" dirty="0"/>
              <a:t>, gray font, sentence case</a:t>
            </a:r>
          </a:p>
          <a:p>
            <a:pPr lvl="2"/>
            <a:r>
              <a:rPr lang="en-US" dirty="0"/>
              <a:t>Third level – dark blue circle bullets, Avenir Next LT Pro, Regular,14 </a:t>
            </a:r>
            <a:r>
              <a:rPr lang="en-US" dirty="0" err="1"/>
              <a:t>pt</a:t>
            </a:r>
            <a:r>
              <a:rPr lang="en-US" dirty="0"/>
              <a:t>, gray font, sentence case</a:t>
            </a:r>
          </a:p>
          <a:p>
            <a:r>
              <a:rPr lang="en-US" dirty="0"/>
              <a:t>If the title or text placeholders need alignment, go to the Home tab, click Reset in the Slides toolbar. </a:t>
            </a:r>
          </a:p>
          <a:p>
            <a:r>
              <a:rPr lang="en-US" dirty="0"/>
              <a:t>Use a period if the bullet is a complete sentence.</a:t>
            </a:r>
          </a:p>
        </p:txBody>
      </p:sp>
      <p:sp>
        <p:nvSpPr>
          <p:cNvPr id="7" name="Content Placeholder 2">
            <a:extLst>
              <a:ext uri="{FF2B5EF4-FFF2-40B4-BE49-F238E27FC236}">
                <a16:creationId xmlns:a16="http://schemas.microsoft.com/office/drawing/2014/main" id="{6A2A5731-E302-9249-8DE6-49886BFD0CC4}"/>
              </a:ext>
            </a:extLst>
          </p:cNvPr>
          <p:cNvSpPr>
            <a:spLocks noGrp="1"/>
          </p:cNvSpPr>
          <p:nvPr>
            <p:ph idx="14" hasCustomPrompt="1"/>
          </p:nvPr>
        </p:nvSpPr>
        <p:spPr>
          <a:xfrm>
            <a:off x="6965482" y="1188721"/>
            <a:ext cx="4809177" cy="4989486"/>
          </a:xfrm>
        </p:spPr>
        <p:txBody>
          <a:bodyPr>
            <a:noAutofit/>
          </a:bodyPr>
          <a:lstStyle>
            <a:lvl1pPr marL="228600" marR="0" indent="-228600" algn="l" defTabSz="914400" rtl="0" eaLnBrk="1" fontAlgn="auto" latinLnBrk="0" hangingPunct="1">
              <a:lnSpc>
                <a:spcPct val="90000"/>
              </a:lnSpc>
              <a:spcBef>
                <a:spcPts val="0"/>
              </a:spcBef>
              <a:spcAft>
                <a:spcPts val="1200"/>
              </a:spcAft>
              <a:buClr>
                <a:srgbClr val="E86100"/>
              </a:buClr>
              <a:buSzTx/>
              <a:buFont typeface="Wingdings" pitchFamily="2" charset="2"/>
              <a:buChar char="§"/>
              <a:tabLst>
                <a:tab pos="222250" algn="l"/>
              </a:tabLst>
              <a:defRPr sz="1800"/>
            </a:lvl1pPr>
            <a:lvl2pPr marL="685800" indent="-228600">
              <a:spcAft>
                <a:spcPts val="1200"/>
              </a:spcAft>
              <a:buClr>
                <a:srgbClr val="0C2340"/>
              </a:buClr>
              <a:buFont typeface="System Font Regular"/>
              <a:buChar char="–"/>
              <a:defRPr sz="1600"/>
            </a:lvl2pPr>
            <a:lvl3pPr marL="1146175" marR="0" indent="-231775" algn="l" defTabSz="914400" rtl="0" eaLnBrk="1" fontAlgn="auto" latinLnBrk="0" hangingPunct="1">
              <a:lnSpc>
                <a:spcPct val="90000"/>
              </a:lnSpc>
              <a:spcBef>
                <a:spcPts val="0"/>
              </a:spcBef>
              <a:spcAft>
                <a:spcPts val="1200"/>
              </a:spcAft>
              <a:buClr>
                <a:srgbClr val="0C2340"/>
              </a:buClr>
              <a:buSzTx/>
              <a:buFont typeface="Arial" panose="020B0604020202020204" pitchFamily="34" charset="0"/>
              <a:buChar char="•"/>
              <a:tabLst/>
              <a:defRPr sz="1400"/>
            </a:lvl3pPr>
            <a:lvl4pPr marL="1543050" marR="0" indent="-17145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sz="1200"/>
            </a:lvl4pPr>
            <a:lvl5pPr marL="2057400" marR="0" indent="-22860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sz="1200"/>
            </a:lvl5pPr>
          </a:lstStyle>
          <a:p>
            <a:r>
              <a:rPr lang="en-US" dirty="0"/>
              <a:t>First level – orange square bullets, Avenir Next LT Pro, Regular, 18 </a:t>
            </a:r>
            <a:r>
              <a:rPr lang="en-US" dirty="0" err="1"/>
              <a:t>pt</a:t>
            </a:r>
            <a:r>
              <a:rPr lang="en-US" dirty="0"/>
              <a:t>, gray, sentence case</a:t>
            </a:r>
          </a:p>
          <a:p>
            <a:r>
              <a:rPr lang="en-US" dirty="0"/>
              <a:t>Sentence case is capitalizing only the first letter of the first word and any proper nouns and names/titles. </a:t>
            </a:r>
          </a:p>
          <a:p>
            <a:pPr lvl="1"/>
            <a:r>
              <a:rPr lang="en-US" dirty="0"/>
              <a:t>Second level – dark blue dashes, Avenir Next LT Pro, Regular, 16 </a:t>
            </a:r>
            <a:r>
              <a:rPr lang="en-US" dirty="0" err="1"/>
              <a:t>pt</a:t>
            </a:r>
            <a:r>
              <a:rPr lang="en-US" dirty="0"/>
              <a:t>, gray font, sentence case</a:t>
            </a:r>
          </a:p>
          <a:p>
            <a:pPr lvl="2"/>
            <a:r>
              <a:rPr lang="en-US" dirty="0"/>
              <a:t>Third level – dark blue circle bullets, Avenir Next LT Pro, Regular, 14 </a:t>
            </a:r>
            <a:r>
              <a:rPr lang="en-US" dirty="0" err="1"/>
              <a:t>pt</a:t>
            </a:r>
            <a:r>
              <a:rPr lang="en-US" dirty="0"/>
              <a:t>, gray font, sentence case</a:t>
            </a:r>
          </a:p>
          <a:p>
            <a:r>
              <a:rPr lang="en-US" dirty="0"/>
              <a:t>If the title or text placeholders need alignment, go to the Home tab, click Reset in the Slides toolbar. </a:t>
            </a:r>
          </a:p>
          <a:p>
            <a:r>
              <a:rPr lang="en-US" dirty="0"/>
              <a:t>Use a period if the bullet is a complete sentence.</a:t>
            </a:r>
          </a:p>
        </p:txBody>
      </p:sp>
      <p:sp>
        <p:nvSpPr>
          <p:cNvPr id="5" name="Title 4">
            <a:extLst>
              <a:ext uri="{FF2B5EF4-FFF2-40B4-BE49-F238E27FC236}">
                <a16:creationId xmlns:a16="http://schemas.microsoft.com/office/drawing/2014/main" id="{8EB3BEAD-25EF-4CDC-9926-C540D6AF85FD}"/>
              </a:ext>
            </a:extLst>
          </p:cNvPr>
          <p:cNvSpPr>
            <a:spLocks noGrp="1"/>
          </p:cNvSpPr>
          <p:nvPr>
            <p:ph type="title" hasCustomPrompt="1"/>
          </p:nvPr>
        </p:nvSpPr>
        <p:spPr/>
        <p:txBody>
          <a:bodyPr/>
          <a:lstStyle/>
          <a:p>
            <a:r>
              <a:rPr lang="en-US" dirty="0"/>
              <a:t>TITLE — avenir NEXT LT PRO, DEMI, 28 PT, dark BLUE, all caps, up to 2 lines</a:t>
            </a:r>
          </a:p>
        </p:txBody>
      </p:sp>
      <p:sp>
        <p:nvSpPr>
          <p:cNvPr id="2" name="Footer Placeholder 4">
            <a:extLst>
              <a:ext uri="{FF2B5EF4-FFF2-40B4-BE49-F238E27FC236}">
                <a16:creationId xmlns:a16="http://schemas.microsoft.com/office/drawing/2014/main" id="{1FC7784B-A5EA-42B4-AFCC-B411540F66F2}"/>
              </a:ext>
            </a:extLst>
          </p:cNvPr>
          <p:cNvSpPr>
            <a:spLocks noGrp="1"/>
          </p:cNvSpPr>
          <p:nvPr>
            <p:ph type="ftr" sz="quarter" idx="3"/>
          </p:nvPr>
        </p:nvSpPr>
        <p:spPr>
          <a:xfrm>
            <a:off x="694574" y="6366854"/>
            <a:ext cx="6743700" cy="365125"/>
          </a:xfrm>
          <a:prstGeom prst="rect">
            <a:avLst/>
          </a:prstGeom>
        </p:spPr>
        <p:txBody>
          <a:bodyPr vert="horz" lIns="91440" tIns="45720" rIns="91440" bIns="45720" rtlCol="0" anchor="ctr"/>
          <a:lstStyle>
            <a:lvl1pPr algn="l">
              <a:defRPr sz="900" b="0" i="0" cap="all" baseline="0">
                <a:solidFill>
                  <a:srgbClr val="999999"/>
                </a:solidFill>
                <a:latin typeface="Avenir Light" panose="020B0402020203020204" pitchFamily="34" charset="77"/>
                <a:ea typeface="Avenir Light" panose="020B0402020203020204" pitchFamily="34" charset="77"/>
                <a:cs typeface="Arial" charset="0"/>
              </a:defRPr>
            </a:lvl1pPr>
          </a:lstStyle>
          <a:p>
            <a:endParaRPr lang="en-US" dirty="0"/>
          </a:p>
        </p:txBody>
      </p:sp>
      <p:sp>
        <p:nvSpPr>
          <p:cNvPr id="4" name="Slide Number Placeholder 5">
            <a:extLst>
              <a:ext uri="{FF2B5EF4-FFF2-40B4-BE49-F238E27FC236}">
                <a16:creationId xmlns:a16="http://schemas.microsoft.com/office/drawing/2014/main" id="{80D2A47E-45B4-4004-90FD-742F496F031E}"/>
              </a:ext>
            </a:extLst>
          </p:cNvPr>
          <p:cNvSpPr>
            <a:spLocks noGrp="1"/>
          </p:cNvSpPr>
          <p:nvPr>
            <p:ph type="sldNum" sz="quarter" idx="4"/>
          </p:nvPr>
        </p:nvSpPr>
        <p:spPr>
          <a:xfrm>
            <a:off x="300359" y="6366854"/>
            <a:ext cx="318761" cy="365125"/>
          </a:xfrm>
          <a:prstGeom prst="rect">
            <a:avLst/>
          </a:prstGeom>
        </p:spPr>
        <p:txBody>
          <a:bodyPr vert="horz" lIns="91440" tIns="45720" rIns="91440" bIns="45720" rtlCol="0" anchor="ctr"/>
          <a:lstStyle>
            <a:lvl1pPr>
              <a:defRPr lang="en-US" sz="900" b="0" i="0" cap="all" baseline="0" smtClean="0">
                <a:solidFill>
                  <a:srgbClr val="999999"/>
                </a:solidFill>
                <a:latin typeface="Avenir Light" panose="020B0402020203020204" pitchFamily="34" charset="77"/>
                <a:ea typeface="Avenir Light" panose="020B0402020203020204" pitchFamily="34" charset="77"/>
                <a:cs typeface="Arial" charset="0"/>
              </a:defRPr>
            </a:lvl1pPr>
          </a:lstStyle>
          <a:p>
            <a:fld id="{9564885F-477D-A14D-B2C1-5ECAF755F313}" type="slidenum">
              <a:rPr lang="en-LT" smtClean="0"/>
              <a:pPr/>
              <a:t>‹#›</a:t>
            </a:fld>
            <a:endParaRPr lang="en-LT" dirty="0"/>
          </a:p>
        </p:txBody>
      </p:sp>
    </p:spTree>
    <p:extLst>
      <p:ext uri="{BB962C8B-B14F-4D97-AF65-F5344CB8AC3E}">
        <p14:creationId xmlns:p14="http://schemas.microsoft.com/office/powerpoint/2010/main" val="79194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816">
          <p15:clr>
            <a:srgbClr val="FBAE40"/>
          </p15:clr>
        </p15:guide>
        <p15:guide id="4" pos="7464">
          <p15:clr>
            <a:srgbClr val="FBAE40"/>
          </p15:clr>
        </p15:guide>
        <p15:guide id="6" orient="horz" pos="408">
          <p15:clr>
            <a:srgbClr val="FBAE40"/>
          </p15:clr>
        </p15:guide>
        <p15:guide id="7" orient="horz" pos="4224">
          <p15:clr>
            <a:srgbClr val="FBAE40"/>
          </p15:clr>
        </p15:guide>
        <p15:guide id="8" orient="horz" pos="3888">
          <p15:clr>
            <a:srgbClr val="FBAE40"/>
          </p15:clr>
        </p15:guide>
        <p15:guide id="9" pos="2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0FBB374-4D4D-FFBD-2D6A-34F7881C1277}"/>
              </a:ext>
            </a:extLst>
          </p:cNvPr>
          <p:cNvSpPr>
            <a:spLocks noGrp="1"/>
          </p:cNvSpPr>
          <p:nvPr>
            <p:ph type="ftr" sz="quarter" idx="10"/>
          </p:nvPr>
        </p:nvSpPr>
        <p:spPr/>
        <p:txBody>
          <a:bodyPr/>
          <a:lstStyle/>
          <a:p>
            <a:endParaRPr lang="en-US" dirty="0"/>
          </a:p>
        </p:txBody>
      </p:sp>
      <p:sp>
        <p:nvSpPr>
          <p:cNvPr id="3" name="Slide Number Placeholder 2">
            <a:extLst>
              <a:ext uri="{FF2B5EF4-FFF2-40B4-BE49-F238E27FC236}">
                <a16:creationId xmlns:a16="http://schemas.microsoft.com/office/drawing/2014/main" id="{91F65725-F09F-FB0F-D5EF-0F1E2B66A56E}"/>
              </a:ext>
            </a:extLst>
          </p:cNvPr>
          <p:cNvSpPr>
            <a:spLocks noGrp="1"/>
          </p:cNvSpPr>
          <p:nvPr>
            <p:ph type="sldNum" sz="quarter" idx="11"/>
          </p:nvPr>
        </p:nvSpPr>
        <p:spPr/>
        <p:txBody>
          <a:bodyPr/>
          <a:lstStyle/>
          <a:p>
            <a:fld id="{9564885F-477D-A14D-B2C1-5ECAF755F313}" type="slidenum">
              <a:rPr lang="en-US" smtClean="0"/>
              <a:pPr/>
              <a:t>‹#›</a:t>
            </a:fld>
            <a:endParaRPr lang="en-US" spc="400" dirty="0"/>
          </a:p>
        </p:txBody>
      </p:sp>
      <p:pic>
        <p:nvPicPr>
          <p:cNvPr id="5" name="Picture 4">
            <a:extLst>
              <a:ext uri="{FF2B5EF4-FFF2-40B4-BE49-F238E27FC236}">
                <a16:creationId xmlns:a16="http://schemas.microsoft.com/office/drawing/2014/main" id="{F3C8C599-03C8-99E9-6F9B-7C8FCFDC759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76337" t="-1" r="-1" b="-546"/>
          <a:stretch/>
        </p:blipFill>
        <p:spPr>
          <a:xfrm>
            <a:off x="0" y="278942"/>
            <a:ext cx="5485685" cy="457647"/>
          </a:xfrm>
          <a:prstGeom prst="rect">
            <a:avLst/>
          </a:prstGeom>
        </p:spPr>
      </p:pic>
    </p:spTree>
    <p:extLst>
      <p:ext uri="{BB962C8B-B14F-4D97-AF65-F5344CB8AC3E}">
        <p14:creationId xmlns:p14="http://schemas.microsoft.com/office/powerpoint/2010/main" val="1282864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ubtitle + Content + One Photo">
    <p:spTree>
      <p:nvGrpSpPr>
        <p:cNvPr id="1" name=""/>
        <p:cNvGrpSpPr/>
        <p:nvPr/>
      </p:nvGrpSpPr>
      <p:grpSpPr>
        <a:xfrm>
          <a:off x="0" y="0"/>
          <a:ext cx="0" cy="0"/>
          <a:chOff x="0" y="0"/>
          <a:chExt cx="0" cy="0"/>
        </a:xfrm>
      </p:grpSpPr>
      <p:sp>
        <p:nvSpPr>
          <p:cNvPr id="10" name="Text Placeholder 24">
            <a:extLst>
              <a:ext uri="{FF2B5EF4-FFF2-40B4-BE49-F238E27FC236}">
                <a16:creationId xmlns:a16="http://schemas.microsoft.com/office/drawing/2014/main" id="{9C47DA44-3DE1-054E-8E91-2F6AB98D22B1}"/>
              </a:ext>
            </a:extLst>
          </p:cNvPr>
          <p:cNvSpPr>
            <a:spLocks noGrp="1"/>
          </p:cNvSpPr>
          <p:nvPr>
            <p:ph type="body" sz="quarter" idx="14" hasCustomPrompt="1"/>
          </p:nvPr>
        </p:nvSpPr>
        <p:spPr>
          <a:xfrm>
            <a:off x="417341" y="1785013"/>
            <a:ext cx="6701376" cy="4122275"/>
          </a:xfrm>
        </p:spPr>
        <p:txBody>
          <a:bodyPr>
            <a:noAutofit/>
          </a:bodyPr>
          <a:lstStyle>
            <a:lvl1pPr marL="228600" marR="0" indent="-228600" algn="l" defTabSz="914400" rtl="0" eaLnBrk="1" fontAlgn="auto" latinLnBrk="0" hangingPunct="1">
              <a:lnSpc>
                <a:spcPct val="90000"/>
              </a:lnSpc>
              <a:spcBef>
                <a:spcPts val="0"/>
              </a:spcBef>
              <a:spcAft>
                <a:spcPts val="400"/>
              </a:spcAft>
              <a:buClr>
                <a:srgbClr val="E86100"/>
              </a:buClr>
              <a:buSzTx/>
              <a:buFont typeface="Wingdings" panose="05000000000000000000" pitchFamily="2" charset="2"/>
              <a:buChar char="§"/>
              <a:tabLst/>
              <a:defRPr sz="1600">
                <a:solidFill>
                  <a:srgbClr val="63656A"/>
                </a:solidFill>
              </a:defRPr>
            </a:lvl1pPr>
            <a:lvl2pPr marL="685800" indent="-228600">
              <a:lnSpc>
                <a:spcPct val="90000"/>
              </a:lnSpc>
              <a:spcAft>
                <a:spcPts val="400"/>
              </a:spcAft>
              <a:buClr>
                <a:srgbClr val="0C2340"/>
              </a:buClr>
              <a:buFont typeface="System Font Regular"/>
              <a:buChar char="–"/>
              <a:defRPr sz="1400">
                <a:solidFill>
                  <a:srgbClr val="63656A"/>
                </a:solidFill>
              </a:defRPr>
            </a:lvl2pPr>
            <a:lvl3pPr marL="1143000" indent="-228600">
              <a:lnSpc>
                <a:spcPct val="90000"/>
              </a:lnSpc>
              <a:spcAft>
                <a:spcPts val="400"/>
              </a:spcAft>
              <a:buClr>
                <a:srgbClr val="0C2340"/>
              </a:buClr>
              <a:buFont typeface="Arial" panose="020B0604020202020204" pitchFamily="34" charset="0"/>
              <a:buChar char="•"/>
              <a:defRPr sz="12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r>
              <a:rPr lang="en-US" dirty="0"/>
              <a:t>Content – Avenir Next LT Pro, Regular, 16 </a:t>
            </a:r>
            <a:r>
              <a:rPr lang="en-US" dirty="0" err="1"/>
              <a:t>pt</a:t>
            </a:r>
            <a:r>
              <a:rPr lang="en-US" dirty="0"/>
              <a:t>, gray font, sentence case</a:t>
            </a:r>
          </a:p>
          <a:p>
            <a:r>
              <a:rPr lang="en-US" dirty="0"/>
              <a:t>To change the photo</a:t>
            </a:r>
          </a:p>
          <a:p>
            <a:pPr lvl="1"/>
            <a:r>
              <a:rPr lang="en-US" dirty="0"/>
              <a:t>Delete existing photo</a:t>
            </a:r>
          </a:p>
          <a:p>
            <a:pPr lvl="1"/>
            <a:r>
              <a:rPr lang="en-US" dirty="0"/>
              <a:t>Click picture icon in center of placeholder</a:t>
            </a:r>
          </a:p>
          <a:p>
            <a:pPr lvl="1"/>
            <a:r>
              <a:rPr lang="en-US" dirty="0"/>
              <a:t>Locate and select photo from your computer’s file options</a:t>
            </a:r>
          </a:p>
          <a:p>
            <a:pPr lvl="1"/>
            <a:r>
              <a:rPr lang="en-US" dirty="0"/>
              <a:t>Click Insert</a:t>
            </a:r>
          </a:p>
          <a:p>
            <a:pPr lvl="1"/>
            <a:r>
              <a:rPr lang="en-US" dirty="0"/>
              <a:t>PPT will size photo to fit</a:t>
            </a:r>
          </a:p>
          <a:p>
            <a:r>
              <a:rPr lang="en-US" dirty="0"/>
              <a:t>To reposition the image within the graphic container:</a:t>
            </a:r>
          </a:p>
          <a:p>
            <a:pPr lvl="1"/>
            <a:r>
              <a:rPr lang="en-US" dirty="0"/>
              <a:t>Click Crop in the Picture Format tab</a:t>
            </a:r>
          </a:p>
          <a:p>
            <a:pPr lvl="1"/>
            <a:r>
              <a:rPr lang="en-US" dirty="0"/>
              <a:t>Click middle of image and drag to reposition</a:t>
            </a:r>
          </a:p>
          <a:p>
            <a:pPr lvl="1"/>
            <a:r>
              <a:rPr lang="en-US" dirty="0"/>
              <a:t>To adjust image size, click and drag corners of image (not corners of graphic container)</a:t>
            </a:r>
          </a:p>
          <a:p>
            <a:pPr marL="285750" indent="-285750">
              <a:spcAft>
                <a:spcPts val="0"/>
              </a:spcAft>
              <a:buFont typeface="Arial" panose="020B0604020202020204" pitchFamily="34" charset="0"/>
              <a:buChar char="•"/>
            </a:pPr>
            <a:endParaRPr lang="en-US" dirty="0"/>
          </a:p>
          <a:p>
            <a:pPr marL="285750" indent="-285750">
              <a:spcAft>
                <a:spcPts val="0"/>
              </a:spcAft>
              <a:buFont typeface="Arial" panose="020B0604020202020204" pitchFamily="34" charset="0"/>
              <a:buChar char="•"/>
            </a:pPr>
            <a:endParaRPr lang="en-US" dirty="0"/>
          </a:p>
        </p:txBody>
      </p:sp>
      <p:sp>
        <p:nvSpPr>
          <p:cNvPr id="11" name="Text Placeholder 24">
            <a:extLst>
              <a:ext uri="{FF2B5EF4-FFF2-40B4-BE49-F238E27FC236}">
                <a16:creationId xmlns:a16="http://schemas.microsoft.com/office/drawing/2014/main" id="{5B5ABDF0-F3ED-C245-9D0C-39E133980F7A}"/>
              </a:ext>
            </a:extLst>
          </p:cNvPr>
          <p:cNvSpPr>
            <a:spLocks noGrp="1"/>
          </p:cNvSpPr>
          <p:nvPr>
            <p:ph type="body" sz="quarter" idx="16" hasCustomPrompt="1"/>
          </p:nvPr>
        </p:nvSpPr>
        <p:spPr>
          <a:xfrm>
            <a:off x="1775859" y="950712"/>
            <a:ext cx="5342858" cy="548640"/>
          </a:xfrm>
        </p:spPr>
        <p:txBody>
          <a:bodyPr>
            <a:noAutofit/>
          </a:bodyPr>
          <a:lstStyle>
            <a:lvl1pPr marL="0" indent="0" algn="l">
              <a:buNone/>
              <a:defRPr sz="1800" b="1" i="0" cap="all" baseline="0">
                <a:solidFill>
                  <a:schemeClr val="tx2"/>
                </a:solidFill>
                <a:latin typeface="Avenir Next LT Pro Demi" panose="020B0504020202020204" pitchFamily="34" charset="77"/>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subTITLE – AVENIR NEXT LT PRO, DEMI, 18 </a:t>
            </a:r>
            <a:r>
              <a:rPr lang="en-US" dirty="0" err="1"/>
              <a:t>pt</a:t>
            </a:r>
            <a:r>
              <a:rPr lang="en-US" dirty="0"/>
              <a:t>, ORANGE , caps</a:t>
            </a:r>
          </a:p>
        </p:txBody>
      </p:sp>
      <p:sp>
        <p:nvSpPr>
          <p:cNvPr id="8" name="Picture Placeholder 7">
            <a:extLst>
              <a:ext uri="{FF2B5EF4-FFF2-40B4-BE49-F238E27FC236}">
                <a16:creationId xmlns:a16="http://schemas.microsoft.com/office/drawing/2014/main" id="{C0A8442C-C506-D548-B49D-D6C32C802F47}"/>
              </a:ext>
            </a:extLst>
          </p:cNvPr>
          <p:cNvSpPr>
            <a:spLocks noGrp="1"/>
          </p:cNvSpPr>
          <p:nvPr>
            <p:ph type="pic" sz="quarter" idx="17" hasCustomPrompt="1"/>
          </p:nvPr>
        </p:nvSpPr>
        <p:spPr>
          <a:xfrm>
            <a:off x="7426916" y="0"/>
            <a:ext cx="4765083" cy="5912601"/>
          </a:xfrm>
        </p:spPr>
        <p:txBody>
          <a:bodyPr anchor="ctr"/>
          <a:lstStyle>
            <a:lvl1pPr marL="0" indent="0" algn="ctr">
              <a:buNone/>
              <a:defRPr/>
            </a:lvl1pPr>
          </a:lstStyle>
          <a:p>
            <a:r>
              <a:rPr lang="en-US" dirty="0"/>
              <a:t>Insert Photo Here</a:t>
            </a:r>
          </a:p>
        </p:txBody>
      </p:sp>
      <p:sp>
        <p:nvSpPr>
          <p:cNvPr id="5" name="Title 4">
            <a:extLst>
              <a:ext uri="{FF2B5EF4-FFF2-40B4-BE49-F238E27FC236}">
                <a16:creationId xmlns:a16="http://schemas.microsoft.com/office/drawing/2014/main" id="{C10D9159-DD0C-DA37-3CD3-AF3FF38144EF}"/>
              </a:ext>
            </a:extLst>
          </p:cNvPr>
          <p:cNvSpPr>
            <a:spLocks noGrp="1"/>
          </p:cNvSpPr>
          <p:nvPr>
            <p:ph type="title" hasCustomPrompt="1"/>
          </p:nvPr>
        </p:nvSpPr>
        <p:spPr>
          <a:xfrm>
            <a:off x="1775860" y="230876"/>
            <a:ext cx="5342858" cy="666736"/>
          </a:xfrm>
        </p:spPr>
        <p:txBody>
          <a:bodyPr/>
          <a:lstStyle/>
          <a:p>
            <a:r>
              <a:rPr lang="en-US" dirty="0"/>
              <a:t>TITLE — avenir NEXT LT PRO, DEMI, 28 PT, dark BLUE, caps</a:t>
            </a:r>
          </a:p>
        </p:txBody>
      </p:sp>
      <p:sp>
        <p:nvSpPr>
          <p:cNvPr id="2" name="Footer Placeholder 4">
            <a:extLst>
              <a:ext uri="{FF2B5EF4-FFF2-40B4-BE49-F238E27FC236}">
                <a16:creationId xmlns:a16="http://schemas.microsoft.com/office/drawing/2014/main" id="{4CDDD68E-EA8B-1F4B-5426-2EAFD1635F6A}"/>
              </a:ext>
            </a:extLst>
          </p:cNvPr>
          <p:cNvSpPr>
            <a:spLocks noGrp="1"/>
          </p:cNvSpPr>
          <p:nvPr>
            <p:ph type="ftr" sz="quarter" idx="3"/>
          </p:nvPr>
        </p:nvSpPr>
        <p:spPr>
          <a:xfrm>
            <a:off x="694574" y="6366854"/>
            <a:ext cx="6743700" cy="365125"/>
          </a:xfrm>
          <a:prstGeom prst="rect">
            <a:avLst/>
          </a:prstGeom>
        </p:spPr>
        <p:txBody>
          <a:bodyPr vert="horz" lIns="91440" tIns="45720" rIns="91440" bIns="45720" rtlCol="0" anchor="ctr"/>
          <a:lstStyle>
            <a:lvl1pPr algn="l">
              <a:defRPr sz="900" b="0" i="0" cap="all" baseline="0">
                <a:solidFill>
                  <a:srgbClr val="999999"/>
                </a:solidFill>
                <a:latin typeface="Avenir Light" panose="020B0402020203020204" pitchFamily="34" charset="77"/>
                <a:ea typeface="Avenir Light" panose="020B0402020203020204" pitchFamily="34" charset="77"/>
                <a:cs typeface="Arial" charset="0"/>
              </a:defRPr>
            </a:lvl1pPr>
          </a:lstStyle>
          <a:p>
            <a:endParaRPr lang="en-US" dirty="0"/>
          </a:p>
        </p:txBody>
      </p:sp>
      <p:sp>
        <p:nvSpPr>
          <p:cNvPr id="6" name="Slide Number Placeholder 5">
            <a:extLst>
              <a:ext uri="{FF2B5EF4-FFF2-40B4-BE49-F238E27FC236}">
                <a16:creationId xmlns:a16="http://schemas.microsoft.com/office/drawing/2014/main" id="{04BBD494-7C14-CBC2-C1FC-49861B51926E}"/>
              </a:ext>
            </a:extLst>
          </p:cNvPr>
          <p:cNvSpPr>
            <a:spLocks noGrp="1"/>
          </p:cNvSpPr>
          <p:nvPr>
            <p:ph type="sldNum" sz="quarter" idx="4"/>
          </p:nvPr>
        </p:nvSpPr>
        <p:spPr>
          <a:xfrm>
            <a:off x="300359" y="6366854"/>
            <a:ext cx="318761" cy="365125"/>
          </a:xfrm>
          <a:prstGeom prst="rect">
            <a:avLst/>
          </a:prstGeom>
        </p:spPr>
        <p:txBody>
          <a:bodyPr vert="horz" lIns="91440" tIns="45720" rIns="91440" bIns="45720" rtlCol="0" anchor="ctr"/>
          <a:lstStyle>
            <a:lvl1pPr>
              <a:defRPr lang="en-US" sz="900" b="0" i="0" cap="all" baseline="0" smtClean="0">
                <a:solidFill>
                  <a:srgbClr val="999999"/>
                </a:solidFill>
                <a:latin typeface="Avenir Light" panose="020B0402020203020204" pitchFamily="34" charset="77"/>
                <a:ea typeface="Avenir Light" panose="020B0402020203020204" pitchFamily="34" charset="77"/>
                <a:cs typeface="Arial" charset="0"/>
              </a:defRPr>
            </a:lvl1pPr>
          </a:lstStyle>
          <a:p>
            <a:fld id="{9564885F-477D-A14D-B2C1-5ECAF755F313}" type="slidenum">
              <a:rPr lang="en-LT" smtClean="0"/>
              <a:pPr/>
              <a:t>‹#›</a:t>
            </a:fld>
            <a:endParaRPr lang="en-LT" dirty="0"/>
          </a:p>
        </p:txBody>
      </p:sp>
    </p:spTree>
    <p:extLst>
      <p:ext uri="{BB962C8B-B14F-4D97-AF65-F5344CB8AC3E}">
        <p14:creationId xmlns:p14="http://schemas.microsoft.com/office/powerpoint/2010/main" val="2700334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08" userDrawn="1">
          <p15:clr>
            <a:srgbClr val="FBAE40"/>
          </p15:clr>
        </p15:guide>
        <p15:guide id="2" pos="3840" userDrawn="1">
          <p15:clr>
            <a:srgbClr val="FBAE40"/>
          </p15:clr>
        </p15:guide>
        <p15:guide id="3" pos="216" userDrawn="1">
          <p15:clr>
            <a:srgbClr val="FBAE40"/>
          </p15:clr>
        </p15:guide>
        <p15:guide id="4" pos="7464" userDrawn="1">
          <p15:clr>
            <a:srgbClr val="FBAE40"/>
          </p15:clr>
        </p15:guide>
        <p15:guide id="5" pos="3624" userDrawn="1">
          <p15:clr>
            <a:srgbClr val="FBAE40"/>
          </p15:clr>
        </p15:guide>
        <p15:guide id="6" orient="horz" pos="1128" userDrawn="1">
          <p15:clr>
            <a:srgbClr val="FBAE40"/>
          </p15:clr>
        </p15:guide>
        <p15:guide id="7" orient="horz" pos="422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 Char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B5E0565-FE34-F64B-ADC4-B0ADC919081E}"/>
              </a:ext>
            </a:extLst>
          </p:cNvPr>
          <p:cNvSpPr/>
          <p:nvPr userDrawn="1"/>
        </p:nvSpPr>
        <p:spPr>
          <a:xfrm>
            <a:off x="6194678" y="2009864"/>
            <a:ext cx="5997321" cy="3997401"/>
          </a:xfrm>
          <a:prstGeom prst="rect">
            <a:avLst/>
          </a:prstGeom>
          <a:solidFill>
            <a:schemeClr val="tx2">
              <a:lumMod val="20000"/>
              <a:lumOff val="80000"/>
              <a:alpha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Content Placeholder 8">
            <a:extLst>
              <a:ext uri="{FF2B5EF4-FFF2-40B4-BE49-F238E27FC236}">
                <a16:creationId xmlns:a16="http://schemas.microsoft.com/office/drawing/2014/main" id="{DD11C5B5-95FC-2849-A9BF-2F7A149B538C}"/>
              </a:ext>
            </a:extLst>
          </p:cNvPr>
          <p:cNvSpPr>
            <a:spLocks noGrp="1"/>
          </p:cNvSpPr>
          <p:nvPr>
            <p:ph sz="quarter" idx="17" hasCustomPrompt="1"/>
          </p:nvPr>
        </p:nvSpPr>
        <p:spPr>
          <a:xfrm>
            <a:off x="6318898" y="2083979"/>
            <a:ext cx="5530202" cy="3578948"/>
          </a:xfrm>
        </p:spPr>
        <p:txBody>
          <a:bodyPr/>
          <a:lstStyle>
            <a:lvl1pPr marL="0" indent="0">
              <a:buNone/>
              <a:defRPr/>
            </a:lvl1pPr>
          </a:lstStyle>
          <a:p>
            <a:pPr lvl="0"/>
            <a:r>
              <a:rPr lang="en-US" dirty="0"/>
              <a:t>Insert table, chart, graph</a:t>
            </a:r>
          </a:p>
        </p:txBody>
      </p:sp>
      <p:cxnSp>
        <p:nvCxnSpPr>
          <p:cNvPr id="18" name="Straight Connector 17">
            <a:extLst>
              <a:ext uri="{FF2B5EF4-FFF2-40B4-BE49-F238E27FC236}">
                <a16:creationId xmlns:a16="http://schemas.microsoft.com/office/drawing/2014/main" id="{B26A2B42-F807-4B97-AC03-9EC30BBFD82D}"/>
              </a:ext>
            </a:extLst>
          </p:cNvPr>
          <p:cNvCxnSpPr>
            <a:cxnSpLocks/>
          </p:cNvCxnSpPr>
          <p:nvPr userDrawn="1"/>
        </p:nvCxnSpPr>
        <p:spPr>
          <a:xfrm>
            <a:off x="415044" y="1235887"/>
            <a:ext cx="5412496"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 Placeholder 24">
            <a:extLst>
              <a:ext uri="{FF2B5EF4-FFF2-40B4-BE49-F238E27FC236}">
                <a16:creationId xmlns:a16="http://schemas.microsoft.com/office/drawing/2014/main" id="{CE2E4D19-23A0-4B07-8D29-276516BF132F}"/>
              </a:ext>
            </a:extLst>
          </p:cNvPr>
          <p:cNvSpPr>
            <a:spLocks noGrp="1"/>
          </p:cNvSpPr>
          <p:nvPr>
            <p:ph type="body" sz="quarter" idx="14" hasCustomPrompt="1"/>
          </p:nvPr>
        </p:nvSpPr>
        <p:spPr>
          <a:xfrm>
            <a:off x="417341" y="2009865"/>
            <a:ext cx="5410200" cy="3997401"/>
          </a:xfrm>
        </p:spPr>
        <p:txBody>
          <a:bodyPr>
            <a:noAutofit/>
          </a:bodyPr>
          <a:lstStyle>
            <a:lvl1pPr marL="228600" marR="0" indent="-228600" algn="l" defTabSz="914400" rtl="0" eaLnBrk="1" fontAlgn="auto" latinLnBrk="0" hangingPunct="1">
              <a:lnSpc>
                <a:spcPct val="90000"/>
              </a:lnSpc>
              <a:spcBef>
                <a:spcPts val="0"/>
              </a:spcBef>
              <a:spcAft>
                <a:spcPts val="600"/>
              </a:spcAft>
              <a:buClr>
                <a:srgbClr val="E86100"/>
              </a:buClr>
              <a:buSzTx/>
              <a:buFont typeface="Wingdings" pitchFamily="2" charset="2"/>
              <a:buChar char="§"/>
              <a:tabLst/>
              <a:defRPr sz="1600">
                <a:solidFill>
                  <a:srgbClr val="63656A"/>
                </a:solidFill>
              </a:defRPr>
            </a:lvl1pPr>
            <a:lvl2pPr marL="685800" indent="-228600">
              <a:lnSpc>
                <a:spcPct val="90000"/>
              </a:lnSpc>
              <a:spcAft>
                <a:spcPts val="600"/>
              </a:spcAft>
              <a:buClr>
                <a:srgbClr val="0C2340"/>
              </a:buClr>
              <a:buFont typeface="System Font Regular"/>
              <a:buChar char="–"/>
              <a:defRPr sz="1400">
                <a:solidFill>
                  <a:srgbClr val="63656A"/>
                </a:solidFill>
              </a:defRPr>
            </a:lvl2pPr>
            <a:lvl3pPr marL="1143000" indent="-228600">
              <a:lnSpc>
                <a:spcPct val="90000"/>
              </a:lnSpc>
              <a:spcAft>
                <a:spcPts val="600"/>
              </a:spcAft>
              <a:buClr>
                <a:srgbClr val="0C2340"/>
              </a:buClr>
              <a:buFont typeface="Arial" panose="020B0604020202020204" pitchFamily="34" charset="0"/>
              <a:buChar char="•"/>
              <a:defRPr sz="1200">
                <a:solidFill>
                  <a:srgbClr val="63656A"/>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a:lnSpc>
                <a:spcPct val="87000"/>
              </a:lnSpc>
            </a:pPr>
            <a:r>
              <a:rPr lang="en-US" dirty="0"/>
              <a:t>First level bullet, square, orange</a:t>
            </a:r>
          </a:p>
          <a:p>
            <a:pPr lvl="1">
              <a:lnSpc>
                <a:spcPct val="87000"/>
              </a:lnSpc>
            </a:pPr>
            <a:r>
              <a:rPr lang="en-US" dirty="0"/>
              <a:t>Second level bullet, dash, dark blue</a:t>
            </a:r>
          </a:p>
          <a:p>
            <a:pPr lvl="2">
              <a:lnSpc>
                <a:spcPct val="87000"/>
              </a:lnSpc>
            </a:pPr>
            <a:r>
              <a:rPr lang="en-US" dirty="0"/>
              <a:t>Third level bullet, circle, dark blue</a:t>
            </a:r>
          </a:p>
          <a:p>
            <a:pPr>
              <a:lnSpc>
                <a:spcPct val="87000"/>
              </a:lnSpc>
            </a:pPr>
            <a:r>
              <a:rPr lang="en-US" dirty="0"/>
              <a:t>Text is Avenir Next LT Pro, Regular, 16 </a:t>
            </a:r>
            <a:r>
              <a:rPr lang="en-US" dirty="0" err="1"/>
              <a:t>pt</a:t>
            </a:r>
            <a:r>
              <a:rPr lang="en-US" dirty="0"/>
              <a:t>, gray font, sentence case</a:t>
            </a:r>
          </a:p>
          <a:p>
            <a:pPr lvl="1">
              <a:lnSpc>
                <a:spcPct val="87000"/>
              </a:lnSpc>
            </a:pPr>
            <a:r>
              <a:rPr lang="en-US" dirty="0"/>
              <a:t>Sentence case is capitalizing only the first letter of the first word and any proper names/titles. </a:t>
            </a:r>
          </a:p>
          <a:p>
            <a:pPr lvl="2">
              <a:lnSpc>
                <a:spcPct val="87000"/>
              </a:lnSpc>
            </a:pPr>
            <a:r>
              <a:rPr lang="en-US" dirty="0"/>
              <a:t>Use a period if the bullet is a complete sentence. </a:t>
            </a:r>
          </a:p>
          <a:p>
            <a:pPr>
              <a:lnSpc>
                <a:spcPct val="87000"/>
              </a:lnSpc>
            </a:pPr>
            <a:r>
              <a:rPr lang="en-US" dirty="0"/>
              <a:t>To add a second level bullet after this first level bullet, press enter, then tab.  </a:t>
            </a:r>
          </a:p>
          <a:p>
            <a:pPr lvl="1">
              <a:lnSpc>
                <a:spcPct val="87000"/>
              </a:lnSpc>
            </a:pPr>
            <a:r>
              <a:rPr lang="en-US" dirty="0"/>
              <a:t>To add a third level bullet after this second level bullet, press enter, then tab. </a:t>
            </a:r>
          </a:p>
          <a:p>
            <a:pPr lvl="2">
              <a:lnSpc>
                <a:spcPct val="87000"/>
              </a:lnSpc>
            </a:pPr>
            <a:r>
              <a:rPr lang="en-US" dirty="0"/>
              <a:t>To go back to a second level bullet from here, press enter, then shift + tab.  </a:t>
            </a:r>
          </a:p>
          <a:p>
            <a:pPr lvl="1">
              <a:lnSpc>
                <a:spcPct val="87000"/>
              </a:lnSpc>
            </a:pPr>
            <a:r>
              <a:rPr lang="en-US" dirty="0"/>
              <a:t>Using shift + tab takes you back one level at a time.</a:t>
            </a:r>
          </a:p>
          <a:p>
            <a:pPr lvl="2">
              <a:lnSpc>
                <a:spcPct val="87000"/>
              </a:lnSpc>
            </a:pPr>
            <a:r>
              <a:rPr lang="en-US" dirty="0"/>
              <a:t>To go back to a first level bullet from here, press enter, then shift + tab twice.  </a:t>
            </a:r>
          </a:p>
        </p:txBody>
      </p:sp>
      <p:sp>
        <p:nvSpPr>
          <p:cNvPr id="20" name="Text Placeholder 24">
            <a:extLst>
              <a:ext uri="{FF2B5EF4-FFF2-40B4-BE49-F238E27FC236}">
                <a16:creationId xmlns:a16="http://schemas.microsoft.com/office/drawing/2014/main" id="{C6473A8B-D36F-439A-9B85-EFE74FE956B2}"/>
              </a:ext>
            </a:extLst>
          </p:cNvPr>
          <p:cNvSpPr>
            <a:spLocks noGrp="1"/>
          </p:cNvSpPr>
          <p:nvPr>
            <p:ph type="body" sz="quarter" idx="16" hasCustomPrompt="1"/>
          </p:nvPr>
        </p:nvSpPr>
        <p:spPr>
          <a:xfrm>
            <a:off x="417341" y="1418365"/>
            <a:ext cx="5410200" cy="548640"/>
          </a:xfrm>
        </p:spPr>
        <p:txBody>
          <a:bodyPr>
            <a:noAutofit/>
          </a:bodyPr>
          <a:lstStyle>
            <a:lvl1pPr marL="0" indent="0" algn="l">
              <a:buNone/>
              <a:defRPr sz="1800" b="1" i="0" cap="all" baseline="0">
                <a:solidFill>
                  <a:schemeClr val="accent2"/>
                </a:solidFill>
                <a:latin typeface="Avenir Next LT Pro Demi" panose="020B0504020202020204" pitchFamily="34" charset="77"/>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subTITLE – AVENIR NEXT LT PRO, DEMI, 18 </a:t>
            </a:r>
            <a:r>
              <a:rPr lang="en-US" dirty="0" err="1"/>
              <a:t>pt</a:t>
            </a:r>
            <a:r>
              <a:rPr lang="en-US" dirty="0"/>
              <a:t>, orange, CAPS</a:t>
            </a:r>
          </a:p>
        </p:txBody>
      </p:sp>
      <p:sp>
        <p:nvSpPr>
          <p:cNvPr id="12" name="Text Placeholder 16">
            <a:extLst>
              <a:ext uri="{FF2B5EF4-FFF2-40B4-BE49-F238E27FC236}">
                <a16:creationId xmlns:a16="http://schemas.microsoft.com/office/drawing/2014/main" id="{325679FD-09AB-454E-9FC7-CB284AEAB5C9}"/>
              </a:ext>
            </a:extLst>
          </p:cNvPr>
          <p:cNvSpPr>
            <a:spLocks noGrp="1"/>
          </p:cNvSpPr>
          <p:nvPr>
            <p:ph type="body" sz="quarter" idx="20" hasCustomPrompt="1"/>
          </p:nvPr>
        </p:nvSpPr>
        <p:spPr>
          <a:xfrm>
            <a:off x="6194679" y="1418366"/>
            <a:ext cx="5498304" cy="548640"/>
          </a:xfrm>
        </p:spPr>
        <p:txBody>
          <a:bodyPr tIns="45720">
            <a:noAutofit/>
          </a:bodyPr>
          <a:lstStyle>
            <a:lvl1pPr marL="0" marR="0" indent="0" algn="l" defTabSz="914400" rtl="0" eaLnBrk="1" fontAlgn="auto" latinLnBrk="0" hangingPunct="1">
              <a:lnSpc>
                <a:spcPct val="90000"/>
              </a:lnSpc>
              <a:spcBef>
                <a:spcPts val="0"/>
              </a:spcBef>
              <a:spcAft>
                <a:spcPts val="0"/>
              </a:spcAft>
              <a:buClrTx/>
              <a:buSzTx/>
              <a:buFontTx/>
              <a:buNone/>
              <a:tabLst/>
              <a:defRPr sz="1800" b="1" i="0" cap="all" baseline="0">
                <a:solidFill>
                  <a:schemeClr val="accent2"/>
                </a:solidFill>
                <a:latin typeface="Avenir Next LT Pro Demi" panose="020B0504020202020204" pitchFamily="34" charset="77"/>
              </a:defRPr>
            </a:lvl1pPr>
          </a:lstStyle>
          <a:p>
            <a:r>
              <a:rPr lang="en-US" dirty="0"/>
              <a:t>SUBTITLE – AVENIR NEXT LT PRO, DEMI, 18 </a:t>
            </a:r>
            <a:r>
              <a:rPr lang="en-US" dirty="0" err="1"/>
              <a:t>pt</a:t>
            </a:r>
            <a:r>
              <a:rPr lang="en-US" dirty="0"/>
              <a:t>, orange, CAPS</a:t>
            </a:r>
          </a:p>
        </p:txBody>
      </p:sp>
      <p:sp>
        <p:nvSpPr>
          <p:cNvPr id="2" name="Slide Number Placeholder 1">
            <a:extLst>
              <a:ext uri="{FF2B5EF4-FFF2-40B4-BE49-F238E27FC236}">
                <a16:creationId xmlns:a16="http://schemas.microsoft.com/office/drawing/2014/main" id="{2409C4C5-DD58-F143-87AE-1F3AC0B60101}"/>
              </a:ext>
            </a:extLst>
          </p:cNvPr>
          <p:cNvSpPr>
            <a:spLocks noGrp="1"/>
          </p:cNvSpPr>
          <p:nvPr>
            <p:ph type="sldNum" sz="quarter" idx="21"/>
          </p:nvPr>
        </p:nvSpPr>
        <p:spPr/>
        <p:txBody>
          <a:bodyPr/>
          <a:lstStyle/>
          <a:p>
            <a:fld id="{9564885F-477D-A14D-B2C1-5ECAF755F313}" type="slidenum">
              <a:rPr lang="en-US" smtClean="0"/>
              <a:pPr/>
              <a:t>‹#›</a:t>
            </a:fld>
            <a:endParaRPr lang="en-US" spc="400" dirty="0"/>
          </a:p>
        </p:txBody>
      </p:sp>
      <p:sp>
        <p:nvSpPr>
          <p:cNvPr id="3" name="Footer Placeholder 2">
            <a:extLst>
              <a:ext uri="{FF2B5EF4-FFF2-40B4-BE49-F238E27FC236}">
                <a16:creationId xmlns:a16="http://schemas.microsoft.com/office/drawing/2014/main" id="{A43A7B8C-8BA0-814A-B195-A077C11F620D}"/>
              </a:ext>
            </a:extLst>
          </p:cNvPr>
          <p:cNvSpPr>
            <a:spLocks noGrp="1"/>
          </p:cNvSpPr>
          <p:nvPr>
            <p:ph type="ftr" sz="quarter" idx="22"/>
          </p:nvPr>
        </p:nvSpPr>
        <p:spPr/>
        <p:txBody>
          <a:bodyPr/>
          <a:lstStyle/>
          <a:p>
            <a:endParaRPr lang="en-US" dirty="0"/>
          </a:p>
        </p:txBody>
      </p:sp>
      <p:sp>
        <p:nvSpPr>
          <p:cNvPr id="4" name="Title 3">
            <a:extLst>
              <a:ext uri="{FF2B5EF4-FFF2-40B4-BE49-F238E27FC236}">
                <a16:creationId xmlns:a16="http://schemas.microsoft.com/office/drawing/2014/main" id="{60734D29-EB78-1C27-210C-5766D9D26E62}"/>
              </a:ext>
            </a:extLst>
          </p:cNvPr>
          <p:cNvSpPr>
            <a:spLocks noGrp="1"/>
          </p:cNvSpPr>
          <p:nvPr>
            <p:ph type="title" hasCustomPrompt="1"/>
          </p:nvPr>
        </p:nvSpPr>
        <p:spPr/>
        <p:txBody>
          <a:bodyPr/>
          <a:lstStyle/>
          <a:p>
            <a:r>
              <a:rPr lang="en-US" dirty="0"/>
              <a:t>TITLE — avenir NEXT LT PRO, DEMI, 28 PT, dark BLUE, caps</a:t>
            </a:r>
          </a:p>
        </p:txBody>
      </p:sp>
    </p:spTree>
    <p:extLst>
      <p:ext uri="{BB962C8B-B14F-4D97-AF65-F5344CB8AC3E}">
        <p14:creationId xmlns:p14="http://schemas.microsoft.com/office/powerpoint/2010/main" val="1893240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3840" userDrawn="1">
          <p15:clr>
            <a:srgbClr val="FBAE40"/>
          </p15:clr>
        </p15:guide>
        <p15:guide id="3" pos="216" userDrawn="1">
          <p15:clr>
            <a:srgbClr val="FBAE40"/>
          </p15:clr>
        </p15:guide>
        <p15:guide id="4" orient="horz" pos="3960" userDrawn="1">
          <p15:clr>
            <a:srgbClr val="FBAE40"/>
          </p15:clr>
        </p15:guide>
        <p15:guide id="5" pos="3624" userDrawn="1">
          <p15:clr>
            <a:srgbClr val="FBAE40"/>
          </p15:clr>
        </p15:guide>
        <p15:guide id="6" orient="horz" pos="408" userDrawn="1">
          <p15:clr>
            <a:srgbClr val="FBAE40"/>
          </p15:clr>
        </p15:guide>
        <p15:guide id="7" orient="horz" pos="1056" userDrawn="1">
          <p15:clr>
            <a:srgbClr val="FBAE40"/>
          </p15:clr>
        </p15:guide>
        <p15:guide id="8" orient="horz" pos="4224" userDrawn="1">
          <p15:clr>
            <a:srgbClr val="FBAE40"/>
          </p15:clr>
        </p15:guide>
        <p15:guide id="10" pos="746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ED8776A-E0D2-5E4B-B55C-88B3E68F9F35}"/>
              </a:ext>
            </a:extLst>
          </p:cNvPr>
          <p:cNvSpPr/>
          <p:nvPr userDrawn="1"/>
        </p:nvSpPr>
        <p:spPr>
          <a:xfrm>
            <a:off x="810733" y="1497558"/>
            <a:ext cx="5180664" cy="4342369"/>
          </a:xfrm>
          <a:prstGeom prst="rect">
            <a:avLst/>
          </a:prstGeom>
          <a:solidFill>
            <a:schemeClr val="tx2">
              <a:lumMod val="20000"/>
              <a:lumOff val="80000"/>
              <a:alpha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1DF54ABF-693F-7C4E-83DF-6C7B25899E6F}"/>
              </a:ext>
            </a:extLst>
          </p:cNvPr>
          <p:cNvCxnSpPr/>
          <p:nvPr userDrawn="1"/>
        </p:nvCxnSpPr>
        <p:spPr>
          <a:xfrm>
            <a:off x="1116782" y="2414588"/>
            <a:ext cx="4568566"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E01EC2B-855D-A646-89A7-CF14CA451608}"/>
              </a:ext>
            </a:extLst>
          </p:cNvPr>
          <p:cNvCxnSpPr>
            <a:cxnSpLocks/>
          </p:cNvCxnSpPr>
          <p:nvPr userDrawn="1"/>
        </p:nvCxnSpPr>
        <p:spPr>
          <a:xfrm>
            <a:off x="6510528" y="2414588"/>
            <a:ext cx="4635714"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 Placeholder 24">
            <a:extLst>
              <a:ext uri="{FF2B5EF4-FFF2-40B4-BE49-F238E27FC236}">
                <a16:creationId xmlns:a16="http://schemas.microsoft.com/office/drawing/2014/main" id="{77A6983E-E25D-2044-AF7E-7ACDB54686D8}"/>
              </a:ext>
            </a:extLst>
          </p:cNvPr>
          <p:cNvSpPr>
            <a:spLocks noGrp="1"/>
          </p:cNvSpPr>
          <p:nvPr>
            <p:ph type="body" sz="quarter" idx="16" hasCustomPrompt="1"/>
          </p:nvPr>
        </p:nvSpPr>
        <p:spPr>
          <a:xfrm>
            <a:off x="1016102" y="1695697"/>
            <a:ext cx="4769926" cy="608932"/>
          </a:xfrm>
        </p:spPr>
        <p:txBody>
          <a:bodyPr>
            <a:noAutofit/>
          </a:bodyPr>
          <a:lstStyle>
            <a:lvl1pPr marL="0" indent="0" algn="l">
              <a:buNone/>
              <a:defRPr sz="1800" b="1" i="0" cap="all" baseline="0">
                <a:solidFill>
                  <a:schemeClr val="accent2"/>
                </a:solidFill>
                <a:latin typeface="Avenir Next LT Pro Demi" panose="020B0504020202020204" pitchFamily="34" charset="77"/>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r>
              <a:rPr lang="en-US" dirty="0"/>
              <a:t>avenir next </a:t>
            </a:r>
            <a:r>
              <a:rPr lang="en-US" dirty="0" err="1"/>
              <a:t>lt</a:t>
            </a:r>
            <a:r>
              <a:rPr lang="en-US" dirty="0"/>
              <a:t> pro, demi, 18 </a:t>
            </a:r>
            <a:r>
              <a:rPr lang="en-US" dirty="0" err="1"/>
              <a:t>pt</a:t>
            </a:r>
            <a:r>
              <a:rPr lang="en-US" dirty="0"/>
              <a:t>, orange, all caps</a:t>
            </a:r>
          </a:p>
        </p:txBody>
      </p:sp>
      <p:sp>
        <p:nvSpPr>
          <p:cNvPr id="4" name="Text Placeholder 3">
            <a:extLst>
              <a:ext uri="{FF2B5EF4-FFF2-40B4-BE49-F238E27FC236}">
                <a16:creationId xmlns:a16="http://schemas.microsoft.com/office/drawing/2014/main" id="{BC44D2D5-08C8-CF49-93E2-9EEAE8D4E2F3}"/>
              </a:ext>
            </a:extLst>
          </p:cNvPr>
          <p:cNvSpPr>
            <a:spLocks noGrp="1"/>
          </p:cNvSpPr>
          <p:nvPr>
            <p:ph type="body" sz="quarter" idx="19" hasCustomPrompt="1"/>
          </p:nvPr>
        </p:nvSpPr>
        <p:spPr>
          <a:xfrm>
            <a:off x="1016102" y="2679700"/>
            <a:ext cx="4769926" cy="2998788"/>
          </a:xfrm>
        </p:spPr>
        <p:txBody>
          <a:bodyPr/>
          <a:lstStyle>
            <a:lvl1pPr marL="228600" marR="0" indent="-228600" algn="l" defTabSz="914400" rtl="0" eaLnBrk="1" fontAlgn="auto" latinLnBrk="0" hangingPunct="1">
              <a:lnSpc>
                <a:spcPct val="100000"/>
              </a:lnSpc>
              <a:spcBef>
                <a:spcPts val="0"/>
              </a:spcBef>
              <a:spcAft>
                <a:spcPts val="600"/>
              </a:spcAft>
              <a:buClr>
                <a:srgbClr val="E86100"/>
              </a:buClr>
              <a:buSzTx/>
              <a:buFont typeface="Wingdings" pitchFamily="2" charset="2"/>
              <a:buChar char="§"/>
              <a:tabLst>
                <a:tab pos="222250" algn="l"/>
              </a:tabLst>
              <a:defRPr sz="1600"/>
            </a:lvl1pPr>
            <a:lvl2pPr>
              <a:buClr>
                <a:srgbClr val="0C2340"/>
              </a:buClr>
              <a:defRPr sz="1400"/>
            </a:lvl2pPr>
            <a:lvl3pPr>
              <a:buClr>
                <a:srgbClr val="0C2340"/>
              </a:buClr>
              <a:defRPr sz="1200">
                <a:solidFill>
                  <a:srgbClr val="63656A"/>
                </a:solidFill>
              </a:defRPr>
            </a:lvl3pPr>
          </a:lstStyle>
          <a:p>
            <a:r>
              <a:rPr lang="en-US" sz="1600" dirty="0"/>
              <a:t>Content – Avenir Next LT Pro, Regular, 16 </a:t>
            </a:r>
            <a:r>
              <a:rPr lang="en-US" sz="1600" dirty="0" err="1"/>
              <a:t>pt</a:t>
            </a:r>
            <a:r>
              <a:rPr lang="en-US" sz="1600" dirty="0"/>
              <a:t>, gray </a:t>
            </a:r>
            <a:r>
              <a:rPr lang="en-US" dirty="0"/>
              <a:t>f</a:t>
            </a:r>
            <a:r>
              <a:rPr lang="en-US" sz="1600" dirty="0"/>
              <a:t>ont, sentence </a:t>
            </a:r>
            <a:r>
              <a:rPr lang="en-US" dirty="0"/>
              <a:t>c</a:t>
            </a:r>
            <a:r>
              <a:rPr lang="en-US" sz="1600" dirty="0"/>
              <a:t>ase, which is </a:t>
            </a:r>
            <a:r>
              <a:rPr lang="en-US" dirty="0"/>
              <a:t>capitalizing only the first letter of the first word and proper nouns and names/titles.</a:t>
            </a:r>
          </a:p>
          <a:p>
            <a:r>
              <a:rPr lang="en-US" dirty="0"/>
              <a:t>If the title or text placeholders need alignment, go to the Home tab, click Reset in the Slides toolbar to realign.</a:t>
            </a:r>
          </a:p>
          <a:p>
            <a:pPr lvl="1"/>
            <a:r>
              <a:rPr lang="en-US" dirty="0"/>
              <a:t>Second level</a:t>
            </a:r>
          </a:p>
          <a:p>
            <a:pPr lvl="2"/>
            <a:r>
              <a:rPr lang="en-US" dirty="0"/>
              <a:t>Third level</a:t>
            </a:r>
          </a:p>
        </p:txBody>
      </p:sp>
      <p:sp>
        <p:nvSpPr>
          <p:cNvPr id="3" name="Slide Number Placeholder 2">
            <a:extLst>
              <a:ext uri="{FF2B5EF4-FFF2-40B4-BE49-F238E27FC236}">
                <a16:creationId xmlns:a16="http://schemas.microsoft.com/office/drawing/2014/main" id="{94B951B9-413F-E748-B8A8-3C296BD78D0B}"/>
              </a:ext>
            </a:extLst>
          </p:cNvPr>
          <p:cNvSpPr>
            <a:spLocks noGrp="1"/>
          </p:cNvSpPr>
          <p:nvPr>
            <p:ph type="sldNum" sz="quarter" idx="20"/>
          </p:nvPr>
        </p:nvSpPr>
        <p:spPr/>
        <p:txBody>
          <a:bodyPr/>
          <a:lstStyle/>
          <a:p>
            <a:fld id="{9564885F-477D-A14D-B2C1-5ECAF755F313}" type="slidenum">
              <a:rPr lang="en-US" smtClean="0"/>
              <a:pPr/>
              <a:t>‹#›</a:t>
            </a:fld>
            <a:endParaRPr lang="en-US" spc="400" dirty="0"/>
          </a:p>
        </p:txBody>
      </p:sp>
      <p:sp>
        <p:nvSpPr>
          <p:cNvPr id="5" name="Footer Placeholder 4">
            <a:extLst>
              <a:ext uri="{FF2B5EF4-FFF2-40B4-BE49-F238E27FC236}">
                <a16:creationId xmlns:a16="http://schemas.microsoft.com/office/drawing/2014/main" id="{4AEE57CC-1897-CF47-AD81-D183691F30DC}"/>
              </a:ext>
            </a:extLst>
          </p:cNvPr>
          <p:cNvSpPr>
            <a:spLocks noGrp="1"/>
          </p:cNvSpPr>
          <p:nvPr>
            <p:ph type="ftr" sz="quarter" idx="21"/>
          </p:nvPr>
        </p:nvSpPr>
        <p:spPr/>
        <p:txBody>
          <a:bodyPr/>
          <a:lstStyle/>
          <a:p>
            <a:endParaRPr lang="en-US" dirty="0"/>
          </a:p>
        </p:txBody>
      </p:sp>
      <p:sp>
        <p:nvSpPr>
          <p:cNvPr id="13" name="Rectangle 12">
            <a:extLst>
              <a:ext uri="{FF2B5EF4-FFF2-40B4-BE49-F238E27FC236}">
                <a16:creationId xmlns:a16="http://schemas.microsoft.com/office/drawing/2014/main" id="{78F3F446-A21C-5447-B594-206B02D160DD}"/>
              </a:ext>
            </a:extLst>
          </p:cNvPr>
          <p:cNvSpPr/>
          <p:nvPr userDrawn="1"/>
        </p:nvSpPr>
        <p:spPr>
          <a:xfrm>
            <a:off x="6211236" y="1485900"/>
            <a:ext cx="5180664" cy="4342369"/>
          </a:xfrm>
          <a:prstGeom prst="rect">
            <a:avLst/>
          </a:prstGeom>
          <a:solidFill>
            <a:schemeClr val="tx2">
              <a:lumMod val="20000"/>
              <a:lumOff val="80000"/>
              <a:alpha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681BDDA7-41F6-9749-B8E9-F74653F151B6}"/>
              </a:ext>
            </a:extLst>
          </p:cNvPr>
          <p:cNvCxnSpPr/>
          <p:nvPr userDrawn="1"/>
        </p:nvCxnSpPr>
        <p:spPr>
          <a:xfrm>
            <a:off x="6517285" y="2402930"/>
            <a:ext cx="4568566"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7" name="Text Placeholder 24">
            <a:extLst>
              <a:ext uri="{FF2B5EF4-FFF2-40B4-BE49-F238E27FC236}">
                <a16:creationId xmlns:a16="http://schemas.microsoft.com/office/drawing/2014/main" id="{B1F38381-8A43-DE46-9444-5F9332467A0A}"/>
              </a:ext>
            </a:extLst>
          </p:cNvPr>
          <p:cNvSpPr>
            <a:spLocks noGrp="1"/>
          </p:cNvSpPr>
          <p:nvPr>
            <p:ph type="body" sz="quarter" idx="22" hasCustomPrompt="1"/>
          </p:nvPr>
        </p:nvSpPr>
        <p:spPr>
          <a:xfrm>
            <a:off x="6416605" y="1684039"/>
            <a:ext cx="4769926" cy="608932"/>
          </a:xfrm>
        </p:spPr>
        <p:txBody>
          <a:bodyPr>
            <a:noAutofit/>
          </a:bodyPr>
          <a:lstStyle>
            <a:lvl1pPr marL="0" indent="0" algn="l">
              <a:buNone/>
              <a:defRPr sz="1800" b="1" i="0" cap="all" baseline="0">
                <a:solidFill>
                  <a:schemeClr val="accent2"/>
                </a:solidFill>
                <a:latin typeface="Avenir Next LT Pro Demi" panose="020B0504020202020204" pitchFamily="34" charset="77"/>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r>
              <a:rPr lang="en-US" dirty="0"/>
              <a:t>avenir next </a:t>
            </a:r>
            <a:r>
              <a:rPr lang="en-US" dirty="0" err="1"/>
              <a:t>lt</a:t>
            </a:r>
            <a:r>
              <a:rPr lang="en-US" dirty="0"/>
              <a:t> pro, demi, 18 </a:t>
            </a:r>
            <a:r>
              <a:rPr lang="en-US" dirty="0" err="1"/>
              <a:t>pt</a:t>
            </a:r>
            <a:r>
              <a:rPr lang="en-US" dirty="0"/>
              <a:t>, orange, all caps</a:t>
            </a:r>
          </a:p>
        </p:txBody>
      </p:sp>
      <p:sp>
        <p:nvSpPr>
          <p:cNvPr id="21" name="Text Placeholder 3">
            <a:extLst>
              <a:ext uri="{FF2B5EF4-FFF2-40B4-BE49-F238E27FC236}">
                <a16:creationId xmlns:a16="http://schemas.microsoft.com/office/drawing/2014/main" id="{7CF655EF-7E0C-C54C-A06C-DEE798FBA4CD}"/>
              </a:ext>
            </a:extLst>
          </p:cNvPr>
          <p:cNvSpPr>
            <a:spLocks noGrp="1"/>
          </p:cNvSpPr>
          <p:nvPr>
            <p:ph type="body" sz="quarter" idx="23" hasCustomPrompt="1"/>
          </p:nvPr>
        </p:nvSpPr>
        <p:spPr>
          <a:xfrm>
            <a:off x="6416605" y="2668042"/>
            <a:ext cx="4769926" cy="2998788"/>
          </a:xfrm>
        </p:spPr>
        <p:txBody>
          <a:bodyPr/>
          <a:lstStyle>
            <a:lvl1pPr marL="228600" marR="0" indent="-228600" algn="l" defTabSz="914400" rtl="0" eaLnBrk="1" fontAlgn="auto" latinLnBrk="0" hangingPunct="1">
              <a:lnSpc>
                <a:spcPct val="100000"/>
              </a:lnSpc>
              <a:spcBef>
                <a:spcPts val="0"/>
              </a:spcBef>
              <a:spcAft>
                <a:spcPts val="600"/>
              </a:spcAft>
              <a:buClr>
                <a:srgbClr val="E86100"/>
              </a:buClr>
              <a:buSzTx/>
              <a:buFont typeface="Wingdings" pitchFamily="2" charset="2"/>
              <a:buChar char="§"/>
              <a:tabLst>
                <a:tab pos="222250" algn="l"/>
              </a:tabLst>
              <a:defRPr sz="1600"/>
            </a:lvl1pPr>
            <a:lvl2pPr>
              <a:buClr>
                <a:srgbClr val="0C2340"/>
              </a:buClr>
              <a:defRPr sz="1400"/>
            </a:lvl2pPr>
            <a:lvl3pPr>
              <a:buClr>
                <a:srgbClr val="0C2340"/>
              </a:buClr>
              <a:defRPr sz="1200">
                <a:solidFill>
                  <a:srgbClr val="63656A"/>
                </a:solidFill>
              </a:defRPr>
            </a:lvl3pPr>
          </a:lstStyle>
          <a:p>
            <a:r>
              <a:rPr lang="en-US" sz="1600" dirty="0"/>
              <a:t>Content – Avenir Next LT Pro, Regular, 16 </a:t>
            </a:r>
            <a:r>
              <a:rPr lang="en-US" sz="1600" dirty="0" err="1"/>
              <a:t>pt</a:t>
            </a:r>
            <a:r>
              <a:rPr lang="en-US" sz="1600" dirty="0"/>
              <a:t>, gray </a:t>
            </a:r>
            <a:r>
              <a:rPr lang="en-US" dirty="0"/>
              <a:t>f</a:t>
            </a:r>
            <a:r>
              <a:rPr lang="en-US" sz="1600" dirty="0"/>
              <a:t>ont, sentence </a:t>
            </a:r>
            <a:r>
              <a:rPr lang="en-US" dirty="0"/>
              <a:t>c</a:t>
            </a:r>
            <a:r>
              <a:rPr lang="en-US" sz="1600" dirty="0"/>
              <a:t>ase, which is </a:t>
            </a:r>
            <a:r>
              <a:rPr lang="en-US" dirty="0"/>
              <a:t>capitalizing only the first letter of the first word and proper nouns and names/titles.</a:t>
            </a:r>
          </a:p>
          <a:p>
            <a:r>
              <a:rPr lang="en-US" dirty="0"/>
              <a:t>If the title or text placeholders need alignment, go to the Home tab, click Reset in the Slides toolbar to realign.</a:t>
            </a:r>
          </a:p>
          <a:p>
            <a:pPr lvl="1"/>
            <a:r>
              <a:rPr lang="en-US" dirty="0"/>
              <a:t>Second level</a:t>
            </a:r>
          </a:p>
          <a:p>
            <a:pPr lvl="2"/>
            <a:r>
              <a:rPr lang="en-US" dirty="0"/>
              <a:t>Third level</a:t>
            </a:r>
          </a:p>
        </p:txBody>
      </p:sp>
      <p:sp>
        <p:nvSpPr>
          <p:cNvPr id="2" name="Title 1">
            <a:extLst>
              <a:ext uri="{FF2B5EF4-FFF2-40B4-BE49-F238E27FC236}">
                <a16:creationId xmlns:a16="http://schemas.microsoft.com/office/drawing/2014/main" id="{16A246F7-1E5D-19FE-71BF-1307690E6C3F}"/>
              </a:ext>
            </a:extLst>
          </p:cNvPr>
          <p:cNvSpPr>
            <a:spLocks noGrp="1"/>
          </p:cNvSpPr>
          <p:nvPr>
            <p:ph type="title" hasCustomPrompt="1"/>
          </p:nvPr>
        </p:nvSpPr>
        <p:spPr/>
        <p:txBody>
          <a:bodyPr/>
          <a:lstStyle/>
          <a:p>
            <a:r>
              <a:rPr lang="en-US" dirty="0"/>
              <a:t>TITLE — avenir NEXT LT PRO, DEMI, 28 PT, dark BLUE, caps</a:t>
            </a:r>
          </a:p>
        </p:txBody>
      </p:sp>
    </p:spTree>
    <p:extLst>
      <p:ext uri="{BB962C8B-B14F-4D97-AF65-F5344CB8AC3E}">
        <p14:creationId xmlns:p14="http://schemas.microsoft.com/office/powerpoint/2010/main" val="3891757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08" userDrawn="1">
          <p15:clr>
            <a:srgbClr val="FBAE40"/>
          </p15:clr>
        </p15:guide>
        <p15:guide id="2" pos="3912" userDrawn="1">
          <p15:clr>
            <a:srgbClr val="FBAE40"/>
          </p15:clr>
        </p15:guide>
        <p15:guide id="3" pos="504" userDrawn="1">
          <p15:clr>
            <a:srgbClr val="FBAE40"/>
          </p15:clr>
        </p15:guide>
        <p15:guide id="4" pos="216" userDrawn="1">
          <p15:clr>
            <a:srgbClr val="FBAE40"/>
          </p15:clr>
        </p15:guide>
        <p15:guide id="5" pos="7464" userDrawn="1">
          <p15:clr>
            <a:srgbClr val="FBAE40"/>
          </p15:clr>
        </p15:guide>
        <p15:guide id="6" pos="7176" userDrawn="1">
          <p15:clr>
            <a:srgbClr val="FBAE40"/>
          </p15:clr>
        </p15:guide>
        <p15:guide id="7" orient="horz" pos="3888" userDrawn="1">
          <p15:clr>
            <a:srgbClr val="FBAE40"/>
          </p15:clr>
        </p15:guide>
        <p15:guide id="8" pos="3768" userDrawn="1">
          <p15:clr>
            <a:srgbClr val="FBAE40"/>
          </p15:clr>
        </p15:guide>
        <p15:guide id="9" orient="horz" pos="936" userDrawn="1">
          <p15:clr>
            <a:srgbClr val="FBAE40"/>
          </p15:clr>
        </p15:guide>
        <p15:guide id="10" orient="horz" pos="1224" userDrawn="1">
          <p15:clr>
            <a:srgbClr val="FBAE40"/>
          </p15:clr>
        </p15:guide>
        <p15:guide id="11" orient="horz" pos="4224" userDrawn="1">
          <p15:clr>
            <a:srgbClr val="FBAE40"/>
          </p15:clr>
        </p15:guide>
        <p15:guide id="12" orient="horz" pos="367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7.pn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image" Target="../media/image8.pn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theme" Target="../theme/theme3.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19" Type="http://schemas.openxmlformats.org/officeDocument/2006/relationships/image" Target="../media/image9.svg"/><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5" Type="http://schemas.openxmlformats.org/officeDocument/2006/relationships/slideLayout" Target="../slideLayouts/slideLayout50.xml"/><Relationship Id="rId4" Type="http://schemas.openxmlformats.org/officeDocument/2006/relationships/slideLayout" Target="../slideLayouts/slideLayout49.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56.xml"/><Relationship Id="rId7" Type="http://schemas.openxmlformats.org/officeDocument/2006/relationships/slideLayout" Target="../slideLayouts/slideLayout60.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5" Type="http://schemas.openxmlformats.org/officeDocument/2006/relationships/slideLayout" Target="../slideLayouts/slideLayout58.xml"/><Relationship Id="rId4" Type="http://schemas.openxmlformats.org/officeDocument/2006/relationships/slideLayout" Target="../slideLayouts/slideLayout57.xml"/><Relationship Id="rId9" Type="http://schemas.openxmlformats.org/officeDocument/2006/relationships/image" Target="../media/image27.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689F78-5ADD-F248-944D-B471B35E5373}"/>
              </a:ext>
            </a:extLst>
          </p:cNvPr>
          <p:cNvSpPr>
            <a:spLocks noGrp="1"/>
          </p:cNvSpPr>
          <p:nvPr>
            <p:ph type="title"/>
          </p:nvPr>
        </p:nvSpPr>
        <p:spPr>
          <a:xfrm>
            <a:off x="1775861" y="230876"/>
            <a:ext cx="9998798" cy="666736"/>
          </a:xfrm>
          <a:prstGeom prst="rect">
            <a:avLst/>
          </a:prstGeom>
        </p:spPr>
        <p:txBody>
          <a:bodyPr vert="horz" lIns="91440" tIns="45720" rIns="91440" bIns="45720" rtlCol="0" anchor="t" anchorCtr="0">
            <a:noAutofit/>
          </a:bodyPr>
          <a:lstStyle/>
          <a:p>
            <a:r>
              <a:rPr lang="en-US" dirty="0"/>
              <a:t>TITLE — avenir NEXT LT PRO, DEMI, 28 PT, dark BLUE, caps</a:t>
            </a:r>
          </a:p>
        </p:txBody>
      </p:sp>
      <p:sp>
        <p:nvSpPr>
          <p:cNvPr id="3" name="Text Placeholder 2">
            <a:extLst>
              <a:ext uri="{FF2B5EF4-FFF2-40B4-BE49-F238E27FC236}">
                <a16:creationId xmlns:a16="http://schemas.microsoft.com/office/drawing/2014/main" id="{31F2B12F-0D34-014D-AAC4-60DDBC4D2991}"/>
              </a:ext>
            </a:extLst>
          </p:cNvPr>
          <p:cNvSpPr>
            <a:spLocks noGrp="1"/>
          </p:cNvSpPr>
          <p:nvPr>
            <p:ph type="body" idx="1"/>
          </p:nvPr>
        </p:nvSpPr>
        <p:spPr>
          <a:xfrm>
            <a:off x="417343" y="1316646"/>
            <a:ext cx="11357316" cy="4860317"/>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2"/>
            <a:endParaRPr lang="en-US" dirty="0"/>
          </a:p>
          <a:p>
            <a:pPr lvl="2"/>
            <a:endParaRPr lang="en-US" dirty="0"/>
          </a:p>
        </p:txBody>
      </p:sp>
      <p:sp>
        <p:nvSpPr>
          <p:cNvPr id="5" name="Footer Placeholder 4">
            <a:extLst>
              <a:ext uri="{FF2B5EF4-FFF2-40B4-BE49-F238E27FC236}">
                <a16:creationId xmlns:a16="http://schemas.microsoft.com/office/drawing/2014/main" id="{88ECCEAE-1137-4B48-9DD2-1114954881B0}"/>
              </a:ext>
            </a:extLst>
          </p:cNvPr>
          <p:cNvSpPr>
            <a:spLocks noGrp="1"/>
          </p:cNvSpPr>
          <p:nvPr>
            <p:ph type="ftr" sz="quarter" idx="3"/>
          </p:nvPr>
        </p:nvSpPr>
        <p:spPr>
          <a:xfrm>
            <a:off x="694574" y="6366854"/>
            <a:ext cx="6743700" cy="365125"/>
          </a:xfrm>
          <a:prstGeom prst="rect">
            <a:avLst/>
          </a:prstGeom>
        </p:spPr>
        <p:txBody>
          <a:bodyPr vert="horz" lIns="91440" tIns="45720" rIns="91440" bIns="45720" rtlCol="0" anchor="ctr"/>
          <a:lstStyle>
            <a:lvl1pPr algn="l">
              <a:defRPr sz="900" b="0" i="0" cap="all" baseline="0">
                <a:solidFill>
                  <a:srgbClr val="999999"/>
                </a:solidFill>
                <a:latin typeface="Avenir Light" panose="020B0402020203020204" pitchFamily="34" charset="77"/>
                <a:ea typeface="Avenir Light" panose="020B0402020203020204" pitchFamily="34" charset="77"/>
                <a:cs typeface="Arial" charset="0"/>
              </a:defRPr>
            </a:lvl1pPr>
          </a:lstStyle>
          <a:p>
            <a:endParaRPr lang="en-US" dirty="0"/>
          </a:p>
        </p:txBody>
      </p:sp>
      <p:sp>
        <p:nvSpPr>
          <p:cNvPr id="6" name="Slide Number Placeholder 5">
            <a:extLst>
              <a:ext uri="{FF2B5EF4-FFF2-40B4-BE49-F238E27FC236}">
                <a16:creationId xmlns:a16="http://schemas.microsoft.com/office/drawing/2014/main" id="{BA266111-8772-BA4B-B08B-5CCEC2638044}"/>
              </a:ext>
            </a:extLst>
          </p:cNvPr>
          <p:cNvSpPr>
            <a:spLocks noGrp="1"/>
          </p:cNvSpPr>
          <p:nvPr userDrawn="1">
            <p:ph type="sldNum" sz="quarter" idx="4"/>
          </p:nvPr>
        </p:nvSpPr>
        <p:spPr>
          <a:xfrm>
            <a:off x="300359" y="6366854"/>
            <a:ext cx="318761" cy="365125"/>
          </a:xfrm>
          <a:prstGeom prst="rect">
            <a:avLst/>
          </a:prstGeom>
        </p:spPr>
        <p:txBody>
          <a:bodyPr vert="horz" lIns="91440" tIns="45720" rIns="91440" bIns="45720" rtlCol="0" anchor="ctr"/>
          <a:lstStyle>
            <a:lvl1pPr>
              <a:defRPr lang="en-US" sz="900" b="0" i="0" cap="all" baseline="0" smtClean="0">
                <a:solidFill>
                  <a:srgbClr val="999999"/>
                </a:solidFill>
                <a:latin typeface="Avenir Light" panose="020B0402020203020204" pitchFamily="34" charset="77"/>
                <a:ea typeface="Avenir Light" panose="020B0402020203020204" pitchFamily="34" charset="77"/>
                <a:cs typeface="Arial" charset="0"/>
              </a:defRPr>
            </a:lvl1pPr>
          </a:lstStyle>
          <a:p>
            <a:fld id="{9564885F-477D-A14D-B2C1-5ECAF755F313}" type="slidenum">
              <a:rPr lang="en-LT" smtClean="0"/>
              <a:pPr/>
              <a:t>‹#›</a:t>
            </a:fld>
            <a:endParaRPr lang="en-LT" dirty="0"/>
          </a:p>
        </p:txBody>
      </p:sp>
      <p:pic>
        <p:nvPicPr>
          <p:cNvPr id="20" name="Picture 19">
            <a:extLst>
              <a:ext uri="{FF2B5EF4-FFF2-40B4-BE49-F238E27FC236}">
                <a16:creationId xmlns:a16="http://schemas.microsoft.com/office/drawing/2014/main" id="{6414F18D-9838-884F-89A1-A3F795E9032F}"/>
              </a:ext>
            </a:extLst>
          </p:cNvPr>
          <p:cNvPicPr>
            <a:picLocks noChangeAspect="1"/>
          </p:cNvPicPr>
          <p:nvPr userDrawn="1"/>
        </p:nvPicPr>
        <p:blipFill rotWithShape="1">
          <a:blip r:embed="rId20"/>
          <a:srcRect l="80233"/>
          <a:stretch/>
        </p:blipFill>
        <p:spPr>
          <a:xfrm>
            <a:off x="0" y="171121"/>
            <a:ext cx="1536405" cy="952500"/>
          </a:xfrm>
          <a:prstGeom prst="rect">
            <a:avLst/>
          </a:prstGeom>
        </p:spPr>
      </p:pic>
      <p:pic>
        <p:nvPicPr>
          <p:cNvPr id="7" name="Picture 6">
            <a:extLst>
              <a:ext uri="{FF2B5EF4-FFF2-40B4-BE49-F238E27FC236}">
                <a16:creationId xmlns:a16="http://schemas.microsoft.com/office/drawing/2014/main" id="{F9F376C0-00E3-A94E-9D2F-168DDAF221A6}"/>
              </a:ext>
            </a:extLst>
          </p:cNvPr>
          <p:cNvPicPr>
            <a:picLocks noChangeAspect="1"/>
          </p:cNvPicPr>
          <p:nvPr userDrawn="1"/>
        </p:nvPicPr>
        <p:blipFill>
          <a:blip r:embed="rId21"/>
          <a:stretch>
            <a:fillRect/>
          </a:stretch>
        </p:blipFill>
        <p:spPr>
          <a:xfrm>
            <a:off x="-339634" y="6183236"/>
            <a:ext cx="12897394" cy="368300"/>
          </a:xfrm>
          <a:prstGeom prst="rect">
            <a:avLst/>
          </a:prstGeom>
        </p:spPr>
      </p:pic>
    </p:spTree>
    <p:extLst>
      <p:ext uri="{BB962C8B-B14F-4D97-AF65-F5344CB8AC3E}">
        <p14:creationId xmlns:p14="http://schemas.microsoft.com/office/powerpoint/2010/main" val="1101178340"/>
      </p:ext>
    </p:extLst>
  </p:cSld>
  <p:clrMap bg1="lt1" tx1="dk1" bg2="lt2" tx2="dk2" accent1="accent1" accent2="accent2" accent3="accent3" accent4="accent4" accent5="accent5" accent6="accent6" hlink="hlink" folHlink="folHlink"/>
  <p:sldLayoutIdLst>
    <p:sldLayoutId id="2147483705" r:id="rId1"/>
    <p:sldLayoutId id="2147483707" r:id="rId2"/>
    <p:sldLayoutId id="2147483869" r:id="rId3"/>
    <p:sldLayoutId id="2147483714" r:id="rId4"/>
    <p:sldLayoutId id="2147483655" r:id="rId5"/>
    <p:sldLayoutId id="2147483872" r:id="rId6"/>
    <p:sldLayoutId id="2147483722" r:id="rId7"/>
    <p:sldLayoutId id="2147483728" r:id="rId8"/>
    <p:sldLayoutId id="2147483727" r:id="rId9"/>
    <p:sldLayoutId id="2147483724" r:id="rId10"/>
    <p:sldLayoutId id="2147483731" r:id="rId11"/>
    <p:sldLayoutId id="2147483725" r:id="rId12"/>
    <p:sldLayoutId id="2147483751" r:id="rId13"/>
    <p:sldLayoutId id="2147483721" r:id="rId14"/>
    <p:sldLayoutId id="2147483878" r:id="rId15"/>
    <p:sldLayoutId id="2147483870" r:id="rId16"/>
    <p:sldLayoutId id="2147483864" r:id="rId17"/>
    <p:sldLayoutId id="2147483951"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80000"/>
        </a:lnSpc>
        <a:spcBef>
          <a:spcPct val="0"/>
        </a:spcBef>
        <a:buNone/>
        <a:defRPr sz="2800" b="1" i="0" kern="1200" cap="all" baseline="0">
          <a:solidFill>
            <a:schemeClr val="bg1"/>
          </a:solidFill>
          <a:latin typeface="Avenir Next LT Pro Demi" panose="020B0504020202020204" pitchFamily="34" charset="77"/>
          <a:ea typeface="Avenir Next LT Pro Demi" panose="020B0504020202020204" pitchFamily="34" charset="77"/>
          <a:cs typeface="Arial" charset="0"/>
        </a:defRPr>
      </a:lvl1pPr>
    </p:titleStyle>
    <p:bodyStyle>
      <a:lvl1pPr marL="228600" indent="-228600" algn="l" defTabSz="914400" rtl="0" eaLnBrk="1" latinLnBrk="0" hangingPunct="1">
        <a:lnSpc>
          <a:spcPct val="90000"/>
        </a:lnSpc>
        <a:spcBef>
          <a:spcPts val="0"/>
        </a:spcBef>
        <a:spcAft>
          <a:spcPts val="600"/>
        </a:spcAft>
        <a:buClr>
          <a:schemeClr val="accent2"/>
        </a:buClr>
        <a:buFont typeface="Wingdings" pitchFamily="2" charset="2"/>
        <a:buChar char="§"/>
        <a:tabLst/>
        <a:defRPr sz="1800" b="0" i="0" kern="1200">
          <a:solidFill>
            <a:srgbClr val="404040"/>
          </a:solidFill>
          <a:latin typeface="Avenir Next LT Pro" panose="020B0504020202020204" pitchFamily="34" charset="77"/>
          <a:ea typeface="Avenir Next LT Pro" panose="020B0504020202020204" pitchFamily="34" charset="77"/>
          <a:cs typeface="Arial" charset="0"/>
        </a:defRPr>
      </a:lvl1pPr>
      <a:lvl2pPr marL="685800" indent="-228600" algn="l" defTabSz="914400" rtl="0" eaLnBrk="1" latinLnBrk="0" hangingPunct="1">
        <a:lnSpc>
          <a:spcPct val="90000"/>
        </a:lnSpc>
        <a:spcBef>
          <a:spcPts val="0"/>
        </a:spcBef>
        <a:spcAft>
          <a:spcPts val="600"/>
        </a:spcAft>
        <a:buClr>
          <a:schemeClr val="bg1"/>
        </a:buClr>
        <a:buFont typeface=".AppleSystemUIFont"/>
        <a:buChar char="–"/>
        <a:defRPr sz="1600" b="0" i="0" kern="1200">
          <a:solidFill>
            <a:srgbClr val="404040"/>
          </a:solidFill>
          <a:latin typeface="Avenir Next LT Pro" panose="020B0504020202020204" pitchFamily="34" charset="77"/>
          <a:ea typeface="Avenir Next LT Pro" panose="020B0504020202020204" pitchFamily="34" charset="77"/>
          <a:cs typeface="Arial" charset="0"/>
        </a:defRPr>
      </a:lvl2pPr>
      <a:lvl3pPr marL="1143000" indent="-228600" algn="l" defTabSz="914400" rtl="0" eaLnBrk="1" latinLnBrk="0" hangingPunct="1">
        <a:lnSpc>
          <a:spcPct val="90000"/>
        </a:lnSpc>
        <a:spcBef>
          <a:spcPts val="0"/>
        </a:spcBef>
        <a:spcAft>
          <a:spcPts val="600"/>
        </a:spcAft>
        <a:buClr>
          <a:schemeClr val="bg1"/>
        </a:buClr>
        <a:buFont typeface="Arial" panose="020B0604020202020204" pitchFamily="34" charset="0"/>
        <a:buChar char="•"/>
        <a:defRPr sz="1400" b="0" i="0" kern="1200">
          <a:solidFill>
            <a:srgbClr val="404040"/>
          </a:solidFill>
          <a:latin typeface="Avenir Next LT Pro" panose="020B0504020202020204" pitchFamily="34" charset="77"/>
          <a:ea typeface="Avenir Next LT Pro" panose="020B0504020202020204" pitchFamily="34" charset="77"/>
          <a:cs typeface="Arial" charset="0"/>
        </a:defRPr>
      </a:lvl3pPr>
      <a:lvl4pPr marL="1600200" indent="-2286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sz="1400" kern="1200">
          <a:solidFill>
            <a:srgbClr val="63656A"/>
          </a:solidFill>
          <a:latin typeface="Arial" charset="0"/>
          <a:ea typeface="Arial" charset="0"/>
          <a:cs typeface="Arial" charset="0"/>
        </a:defRPr>
      </a:lvl4pPr>
      <a:lvl5pPr marL="2057400" indent="-2286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sz="1400" kern="1200">
          <a:solidFill>
            <a:srgbClr val="63656A"/>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28" userDrawn="1">
          <p15:clr>
            <a:srgbClr val="F26B43"/>
          </p15:clr>
        </p15:guide>
        <p15:guide id="2" pos="3840" userDrawn="1">
          <p15:clr>
            <a:srgbClr val="F26B43"/>
          </p15:clr>
        </p15:guide>
        <p15:guide id="3" pos="240" userDrawn="1">
          <p15:clr>
            <a:srgbClr val="F26B43"/>
          </p15:clr>
        </p15:guide>
        <p15:guide id="4" pos="7464" userDrawn="1">
          <p15:clr>
            <a:srgbClr val="F26B43"/>
          </p15:clr>
        </p15:guide>
        <p15:guide id="5" orient="horz" pos="3912" userDrawn="1">
          <p15:clr>
            <a:srgbClr val="F26B43"/>
          </p15:clr>
        </p15:guide>
        <p15:guide id="6" orient="horz" pos="552" userDrawn="1">
          <p15:clr>
            <a:srgbClr val="F26B43"/>
          </p15:clr>
        </p15:guide>
        <p15:guide id="7" pos="38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AF16E82-0C31-F1D7-67C9-067E8E21435A}"/>
              </a:ext>
            </a:extLst>
          </p:cNvPr>
          <p:cNvPicPr>
            <a:picLocks noChangeAspect="1"/>
          </p:cNvPicPr>
          <p:nvPr userDrawn="1"/>
        </p:nvPicPr>
        <p:blipFill rotWithShape="1">
          <a:blip r:embed="rId13"/>
          <a:srcRect l="46457" t="1" r="-46457" b="21862"/>
          <a:stretch/>
        </p:blipFill>
        <p:spPr>
          <a:xfrm>
            <a:off x="0" y="6455833"/>
            <a:ext cx="22553713" cy="414670"/>
          </a:xfrm>
          <a:prstGeom prst="rect">
            <a:avLst/>
          </a:prstGeom>
        </p:spPr>
      </p:pic>
      <p:sp>
        <p:nvSpPr>
          <p:cNvPr id="2" name="Title Placeholder 1">
            <a:extLst>
              <a:ext uri="{FF2B5EF4-FFF2-40B4-BE49-F238E27FC236}">
                <a16:creationId xmlns:a16="http://schemas.microsoft.com/office/drawing/2014/main" id="{41689F78-5ADD-F248-944D-B471B35E5373}"/>
              </a:ext>
            </a:extLst>
          </p:cNvPr>
          <p:cNvSpPr>
            <a:spLocks noGrp="1"/>
          </p:cNvSpPr>
          <p:nvPr>
            <p:ph type="title"/>
          </p:nvPr>
        </p:nvSpPr>
        <p:spPr>
          <a:xfrm>
            <a:off x="417341" y="338458"/>
            <a:ext cx="11357316" cy="869909"/>
          </a:xfrm>
          <a:prstGeom prst="rect">
            <a:avLst/>
          </a:prstGeom>
        </p:spPr>
        <p:txBody>
          <a:bodyPr vert="horz" lIns="91440" tIns="45720" rIns="91440" bIns="45720" rtlCol="0" anchor="t">
            <a:noAutofit/>
          </a:bodyPr>
          <a:lstStyle/>
          <a:p>
            <a:r>
              <a:rPr lang="en-US" dirty="0"/>
              <a:t>TITLE — avenir NEXT LT PRO, DEMI, 28 PT, DARK BLUE, caps</a:t>
            </a:r>
          </a:p>
        </p:txBody>
      </p:sp>
      <p:sp>
        <p:nvSpPr>
          <p:cNvPr id="3" name="Text Placeholder 2">
            <a:extLst>
              <a:ext uri="{FF2B5EF4-FFF2-40B4-BE49-F238E27FC236}">
                <a16:creationId xmlns:a16="http://schemas.microsoft.com/office/drawing/2014/main" id="{31F2B12F-0D34-014D-AAC4-60DDBC4D2991}"/>
              </a:ext>
            </a:extLst>
          </p:cNvPr>
          <p:cNvSpPr>
            <a:spLocks noGrp="1"/>
          </p:cNvSpPr>
          <p:nvPr>
            <p:ph type="body" idx="1"/>
          </p:nvPr>
        </p:nvSpPr>
        <p:spPr>
          <a:xfrm>
            <a:off x="417341" y="1316645"/>
            <a:ext cx="11357316" cy="4860317"/>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2"/>
            <a:endParaRPr lang="en-US" dirty="0"/>
          </a:p>
          <a:p>
            <a:pPr lvl="2"/>
            <a:endParaRPr lang="en-US" dirty="0"/>
          </a:p>
        </p:txBody>
      </p:sp>
      <p:sp>
        <p:nvSpPr>
          <p:cNvPr id="6" name="Slide Number Placeholder 5">
            <a:extLst>
              <a:ext uri="{FF2B5EF4-FFF2-40B4-BE49-F238E27FC236}">
                <a16:creationId xmlns:a16="http://schemas.microsoft.com/office/drawing/2014/main" id="{BA266111-8772-BA4B-B08B-5CCEC2638044}"/>
              </a:ext>
            </a:extLst>
          </p:cNvPr>
          <p:cNvSpPr>
            <a:spLocks noGrp="1"/>
          </p:cNvSpPr>
          <p:nvPr userDrawn="1">
            <p:ph type="sldNum" sz="quarter" idx="4"/>
          </p:nvPr>
        </p:nvSpPr>
        <p:spPr>
          <a:xfrm>
            <a:off x="364109" y="6470661"/>
            <a:ext cx="318761" cy="365125"/>
          </a:xfrm>
          <a:prstGeom prst="rect">
            <a:avLst/>
          </a:prstGeom>
        </p:spPr>
        <p:txBody>
          <a:bodyPr vert="horz" lIns="91440" tIns="45720" rIns="91440" bIns="45720" rtlCol="0" anchor="ctr"/>
          <a:lstStyle>
            <a:lvl1pPr algn="r">
              <a:defRPr sz="800" b="0" i="0">
                <a:solidFill>
                  <a:srgbClr val="FFFFFF"/>
                </a:solidFill>
                <a:latin typeface="Avenir Next LT Pro" panose="020B0504020202020204" pitchFamily="34" charset="77"/>
                <a:ea typeface="Avenir Next LT Pro" panose="020B0504020202020204" pitchFamily="34" charset="77"/>
                <a:cs typeface="Arial" charset="0"/>
              </a:defRPr>
            </a:lvl1pPr>
          </a:lstStyle>
          <a:p>
            <a:fld id="{9564885F-477D-A14D-B2C1-5ECAF755F313}" type="slidenum">
              <a:rPr lang="en-US" smtClean="0"/>
              <a:pPr/>
              <a:t>‹#›</a:t>
            </a:fld>
            <a:endParaRPr lang="en-US" spc="400" dirty="0"/>
          </a:p>
        </p:txBody>
      </p:sp>
      <p:sp>
        <p:nvSpPr>
          <p:cNvPr id="5" name="Footer Placeholder 4">
            <a:extLst>
              <a:ext uri="{FF2B5EF4-FFF2-40B4-BE49-F238E27FC236}">
                <a16:creationId xmlns:a16="http://schemas.microsoft.com/office/drawing/2014/main" id="{88ECCEAE-1137-4B48-9DD2-1114954881B0}"/>
              </a:ext>
            </a:extLst>
          </p:cNvPr>
          <p:cNvSpPr>
            <a:spLocks noGrp="1"/>
          </p:cNvSpPr>
          <p:nvPr>
            <p:ph type="ftr" sz="quarter" idx="3"/>
          </p:nvPr>
        </p:nvSpPr>
        <p:spPr>
          <a:xfrm>
            <a:off x="753446" y="6459579"/>
            <a:ext cx="7617506" cy="385538"/>
          </a:xfrm>
          <a:prstGeom prst="rect">
            <a:avLst/>
          </a:prstGeom>
        </p:spPr>
        <p:txBody>
          <a:bodyPr vert="horz" lIns="91440" tIns="45720" rIns="91440" bIns="45720" rtlCol="0" anchor="ctr"/>
          <a:lstStyle>
            <a:lvl1pPr algn="l">
              <a:defRPr sz="900" b="0" i="0" cap="all" baseline="0">
                <a:solidFill>
                  <a:srgbClr val="FFFFFF"/>
                </a:solidFill>
                <a:latin typeface="Avenir Next LT Pro" panose="020B0504020202020204" pitchFamily="34" charset="77"/>
                <a:ea typeface="Avenir Next LT Pro" panose="020B0504020202020204" pitchFamily="34" charset="77"/>
                <a:cs typeface="Arial" charset="0"/>
              </a:defRPr>
            </a:lvl1pPr>
          </a:lstStyle>
          <a:p>
            <a:endParaRPr lang="en-US" dirty="0"/>
          </a:p>
        </p:txBody>
      </p:sp>
    </p:spTree>
    <p:extLst>
      <p:ext uri="{BB962C8B-B14F-4D97-AF65-F5344CB8AC3E}">
        <p14:creationId xmlns:p14="http://schemas.microsoft.com/office/powerpoint/2010/main" val="3679151844"/>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43" r:id="rId3"/>
    <p:sldLayoutId id="2147483830" r:id="rId4"/>
    <p:sldLayoutId id="2147483831" r:id="rId5"/>
    <p:sldLayoutId id="2147483832" r:id="rId6"/>
    <p:sldLayoutId id="2147483833" r:id="rId7"/>
    <p:sldLayoutId id="2147483844" r:id="rId8"/>
    <p:sldLayoutId id="2147483834" r:id="rId9"/>
    <p:sldLayoutId id="2147483835" r:id="rId10"/>
    <p:sldLayoutId id="214748383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80000"/>
        </a:lnSpc>
        <a:spcBef>
          <a:spcPct val="0"/>
        </a:spcBef>
        <a:buNone/>
        <a:defRPr sz="2800" b="1" i="0" kern="1200" cap="all" baseline="0">
          <a:solidFill>
            <a:schemeClr val="bg1"/>
          </a:solidFill>
          <a:latin typeface="Avenir Next LT Pro Demi" panose="020B0504020202020204" pitchFamily="34" charset="77"/>
          <a:ea typeface="Avenir Next LT Pro Demi" panose="020B0504020202020204" pitchFamily="34" charset="77"/>
          <a:cs typeface="Arial" charset="0"/>
        </a:defRPr>
      </a:lvl1pPr>
    </p:titleStyle>
    <p:bodyStyle>
      <a:lvl1pPr marL="228600" indent="-228600" algn="l" defTabSz="914400" rtl="0" eaLnBrk="1" latinLnBrk="0" hangingPunct="1">
        <a:lnSpc>
          <a:spcPct val="90000"/>
        </a:lnSpc>
        <a:spcBef>
          <a:spcPts val="0"/>
        </a:spcBef>
        <a:spcAft>
          <a:spcPts val="600"/>
        </a:spcAft>
        <a:buClr>
          <a:schemeClr val="accent2"/>
        </a:buClr>
        <a:buFont typeface="Wingdings" pitchFamily="2" charset="2"/>
        <a:buChar char="§"/>
        <a:tabLst/>
        <a:defRPr sz="1800" b="0" i="0" kern="1200">
          <a:solidFill>
            <a:srgbClr val="404040"/>
          </a:solidFill>
          <a:latin typeface="Avenir Next LT Pro" panose="020B0504020202020204" pitchFamily="34" charset="77"/>
          <a:ea typeface="Avenir Next LT Pro" panose="020B0504020202020204" pitchFamily="34" charset="77"/>
          <a:cs typeface="Arial" charset="0"/>
        </a:defRPr>
      </a:lvl1pPr>
      <a:lvl2pPr marL="685800" indent="-228600" algn="l" defTabSz="914400" rtl="0" eaLnBrk="1" latinLnBrk="0" hangingPunct="1">
        <a:lnSpc>
          <a:spcPct val="90000"/>
        </a:lnSpc>
        <a:spcBef>
          <a:spcPts val="0"/>
        </a:spcBef>
        <a:spcAft>
          <a:spcPts val="600"/>
        </a:spcAft>
        <a:buClr>
          <a:schemeClr val="bg1"/>
        </a:buClr>
        <a:buFont typeface=".AppleSystemUIFont"/>
        <a:buChar char="–"/>
        <a:defRPr sz="1600" b="0" i="0" kern="1200">
          <a:solidFill>
            <a:srgbClr val="404040"/>
          </a:solidFill>
          <a:latin typeface="Avenir Next LT Pro" panose="020B0504020202020204" pitchFamily="34" charset="77"/>
          <a:ea typeface="Avenir Next LT Pro" panose="020B0504020202020204" pitchFamily="34" charset="77"/>
          <a:cs typeface="Arial" charset="0"/>
        </a:defRPr>
      </a:lvl2pPr>
      <a:lvl3pPr marL="1143000" indent="-228600" algn="l" defTabSz="914400" rtl="0" eaLnBrk="1" latinLnBrk="0" hangingPunct="1">
        <a:lnSpc>
          <a:spcPct val="90000"/>
        </a:lnSpc>
        <a:spcBef>
          <a:spcPts val="0"/>
        </a:spcBef>
        <a:spcAft>
          <a:spcPts val="600"/>
        </a:spcAft>
        <a:buClr>
          <a:schemeClr val="bg1"/>
        </a:buClr>
        <a:buFont typeface="Arial" panose="020B0604020202020204" pitchFamily="34" charset="0"/>
        <a:buChar char="•"/>
        <a:defRPr sz="1400" b="0" i="0" kern="1200">
          <a:solidFill>
            <a:srgbClr val="404040"/>
          </a:solidFill>
          <a:latin typeface="Avenir Next LT Pro" panose="020B0504020202020204" pitchFamily="34" charset="77"/>
          <a:ea typeface="Avenir Next LT Pro" panose="020B0504020202020204" pitchFamily="34" charset="77"/>
          <a:cs typeface="Arial" charset="0"/>
        </a:defRPr>
      </a:lvl3pPr>
      <a:lvl4pPr marL="1600200" indent="-2286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sz="1400" kern="1200">
          <a:solidFill>
            <a:srgbClr val="63656A"/>
          </a:solidFill>
          <a:latin typeface="Arial" charset="0"/>
          <a:ea typeface="Arial" charset="0"/>
          <a:cs typeface="Arial" charset="0"/>
        </a:defRPr>
      </a:lvl4pPr>
      <a:lvl5pPr marL="2057400" indent="-2286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sz="1400" kern="1200">
          <a:solidFill>
            <a:srgbClr val="63656A"/>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56" userDrawn="1">
          <p15:clr>
            <a:srgbClr val="F26B43"/>
          </p15:clr>
        </p15:guide>
        <p15:guide id="2" pos="3840">
          <p15:clr>
            <a:srgbClr val="F26B43"/>
          </p15:clr>
        </p15:guide>
        <p15:guide id="3" pos="216" userDrawn="1">
          <p15:clr>
            <a:srgbClr val="F26B43"/>
          </p15:clr>
        </p15:guide>
        <p15:guide id="4" pos="7464">
          <p15:clr>
            <a:srgbClr val="F26B43"/>
          </p15:clr>
        </p15:guide>
        <p15:guide id="5" orient="horz" pos="3912">
          <p15:clr>
            <a:srgbClr val="F26B43"/>
          </p15:clr>
        </p15:guide>
        <p15:guide id="6" orient="horz" pos="40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689F78-5ADD-F248-944D-B471B35E5373}"/>
              </a:ext>
            </a:extLst>
          </p:cNvPr>
          <p:cNvSpPr>
            <a:spLocks noGrp="1"/>
          </p:cNvSpPr>
          <p:nvPr>
            <p:ph type="title"/>
          </p:nvPr>
        </p:nvSpPr>
        <p:spPr>
          <a:xfrm>
            <a:off x="417341" y="337035"/>
            <a:ext cx="11357316" cy="939109"/>
          </a:xfrm>
          <a:prstGeom prst="rect">
            <a:avLst/>
          </a:prstGeom>
        </p:spPr>
        <p:txBody>
          <a:bodyPr vert="horz" lIns="91440" tIns="45720" rIns="91440" bIns="45720" rtlCol="0" anchor="t" anchorCtr="0">
            <a:noAutofit/>
          </a:bodyPr>
          <a:lstStyle/>
          <a:p>
            <a:r>
              <a:rPr lang="en-US" dirty="0"/>
              <a:t>TITLE — avenir NEXT LT PRO, DEMI, 28 PT, DARK BLUE, caps</a:t>
            </a:r>
          </a:p>
        </p:txBody>
      </p:sp>
      <p:sp>
        <p:nvSpPr>
          <p:cNvPr id="3" name="Text Placeholder 2">
            <a:extLst>
              <a:ext uri="{FF2B5EF4-FFF2-40B4-BE49-F238E27FC236}">
                <a16:creationId xmlns:a16="http://schemas.microsoft.com/office/drawing/2014/main" id="{31F2B12F-0D34-014D-AAC4-60DDBC4D2991}"/>
              </a:ext>
            </a:extLst>
          </p:cNvPr>
          <p:cNvSpPr>
            <a:spLocks noGrp="1"/>
          </p:cNvSpPr>
          <p:nvPr>
            <p:ph type="body" idx="1"/>
          </p:nvPr>
        </p:nvSpPr>
        <p:spPr>
          <a:xfrm>
            <a:off x="417341" y="1316646"/>
            <a:ext cx="11357316" cy="4860317"/>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2"/>
            <a:endParaRPr lang="en-US" dirty="0"/>
          </a:p>
          <a:p>
            <a:pPr lvl="2"/>
            <a:endParaRPr lang="en-US" dirty="0"/>
          </a:p>
        </p:txBody>
      </p:sp>
      <p:pic>
        <p:nvPicPr>
          <p:cNvPr id="10" name="Picture 9">
            <a:extLst>
              <a:ext uri="{FF2B5EF4-FFF2-40B4-BE49-F238E27FC236}">
                <a16:creationId xmlns:a16="http://schemas.microsoft.com/office/drawing/2014/main" id="{5584AA60-9EC7-C229-7B0D-637A9CC364CB}"/>
              </a:ext>
            </a:extLst>
          </p:cNvPr>
          <p:cNvPicPr>
            <a:picLocks noChangeAspect="1"/>
          </p:cNvPicPr>
          <p:nvPr userDrawn="1"/>
        </p:nvPicPr>
        <p:blipFill>
          <a:blip r:embed="rId18">
            <a:extLst>
              <a:ext uri="{96DAC541-7B7A-43D3-8B79-37D633B846F1}">
                <asvg:svgBlip xmlns:asvg="http://schemas.microsoft.com/office/drawing/2016/SVG/main" r:embed="rId19"/>
              </a:ext>
            </a:extLst>
          </a:blip>
          <a:srcRect t="401" b="401"/>
          <a:stretch/>
        </p:blipFill>
        <p:spPr>
          <a:xfrm>
            <a:off x="11326500" y="6311041"/>
            <a:ext cx="522600" cy="449288"/>
          </a:xfrm>
          <a:prstGeom prst="rect">
            <a:avLst/>
          </a:prstGeom>
        </p:spPr>
      </p:pic>
      <p:sp>
        <p:nvSpPr>
          <p:cNvPr id="13" name="Footer Placeholder 4">
            <a:extLst>
              <a:ext uri="{FF2B5EF4-FFF2-40B4-BE49-F238E27FC236}">
                <a16:creationId xmlns:a16="http://schemas.microsoft.com/office/drawing/2014/main" id="{68F8E9F5-C013-8A12-AF55-D232E33DD814}"/>
              </a:ext>
            </a:extLst>
          </p:cNvPr>
          <p:cNvSpPr>
            <a:spLocks noGrp="1"/>
          </p:cNvSpPr>
          <p:nvPr>
            <p:ph type="ftr" sz="quarter" idx="3"/>
          </p:nvPr>
        </p:nvSpPr>
        <p:spPr>
          <a:xfrm>
            <a:off x="694574" y="6366854"/>
            <a:ext cx="6743700" cy="365125"/>
          </a:xfrm>
          <a:prstGeom prst="rect">
            <a:avLst/>
          </a:prstGeom>
        </p:spPr>
        <p:txBody>
          <a:bodyPr vert="horz" lIns="91440" tIns="45720" rIns="91440" bIns="45720" rtlCol="0" anchor="ctr"/>
          <a:lstStyle>
            <a:lvl1pPr algn="l">
              <a:defRPr sz="900" b="0" i="0" cap="all" baseline="0">
                <a:solidFill>
                  <a:srgbClr val="999999"/>
                </a:solidFill>
                <a:latin typeface="Avenir Light" panose="020B0402020203020204" pitchFamily="34" charset="77"/>
                <a:ea typeface="Avenir Light" panose="020B0402020203020204" pitchFamily="34" charset="77"/>
                <a:cs typeface="Arial" charset="0"/>
              </a:defRPr>
            </a:lvl1pPr>
          </a:lstStyle>
          <a:p>
            <a:endParaRPr lang="en-US" dirty="0"/>
          </a:p>
        </p:txBody>
      </p:sp>
      <p:sp>
        <p:nvSpPr>
          <p:cNvPr id="14" name="Slide Number Placeholder 5">
            <a:extLst>
              <a:ext uri="{FF2B5EF4-FFF2-40B4-BE49-F238E27FC236}">
                <a16:creationId xmlns:a16="http://schemas.microsoft.com/office/drawing/2014/main" id="{C6AB9BA4-9CF3-ACA9-B33F-6F0BEDBD60D5}"/>
              </a:ext>
            </a:extLst>
          </p:cNvPr>
          <p:cNvSpPr>
            <a:spLocks noGrp="1"/>
          </p:cNvSpPr>
          <p:nvPr>
            <p:ph type="sldNum" sz="quarter" idx="4"/>
          </p:nvPr>
        </p:nvSpPr>
        <p:spPr>
          <a:xfrm>
            <a:off x="300359" y="6366854"/>
            <a:ext cx="318761" cy="365125"/>
          </a:xfrm>
          <a:prstGeom prst="rect">
            <a:avLst/>
          </a:prstGeom>
        </p:spPr>
        <p:txBody>
          <a:bodyPr vert="horz" lIns="91440" tIns="45720" rIns="91440" bIns="45720" rtlCol="0" anchor="ctr"/>
          <a:lstStyle>
            <a:lvl1pPr>
              <a:defRPr lang="en-US" sz="900" b="0" i="0" cap="all" baseline="0" smtClean="0">
                <a:solidFill>
                  <a:srgbClr val="999999"/>
                </a:solidFill>
                <a:latin typeface="Avenir Light" panose="020B0402020203020204" pitchFamily="34" charset="77"/>
                <a:ea typeface="Avenir Light" panose="020B0402020203020204" pitchFamily="34" charset="77"/>
                <a:cs typeface="Arial" charset="0"/>
              </a:defRPr>
            </a:lvl1pPr>
          </a:lstStyle>
          <a:p>
            <a:fld id="{9564885F-477D-A14D-B2C1-5ECAF755F313}" type="slidenum">
              <a:rPr lang="en-LT" smtClean="0"/>
              <a:pPr/>
              <a:t>‹#›</a:t>
            </a:fld>
            <a:endParaRPr lang="en-LT" dirty="0"/>
          </a:p>
        </p:txBody>
      </p:sp>
    </p:spTree>
    <p:extLst>
      <p:ext uri="{BB962C8B-B14F-4D97-AF65-F5344CB8AC3E}">
        <p14:creationId xmlns:p14="http://schemas.microsoft.com/office/powerpoint/2010/main" val="2940983014"/>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1" r:id="rId3"/>
    <p:sldLayoutId id="2147483912" r:id="rId4"/>
    <p:sldLayoutId id="2147483915" r:id="rId5"/>
    <p:sldLayoutId id="2147483913" r:id="rId6"/>
    <p:sldLayoutId id="2147483914" r:id="rId7"/>
    <p:sldLayoutId id="2147483916" r:id="rId8"/>
    <p:sldLayoutId id="2147483917" r:id="rId9"/>
    <p:sldLayoutId id="2147483918" r:id="rId10"/>
    <p:sldLayoutId id="2147483919" r:id="rId11"/>
    <p:sldLayoutId id="2147483910" r:id="rId12"/>
    <p:sldLayoutId id="2147483936" r:id="rId13"/>
    <p:sldLayoutId id="2147483937" r:id="rId14"/>
    <p:sldLayoutId id="2147483938" r:id="rId15"/>
    <p:sldLayoutId id="2147483939"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80000"/>
        </a:lnSpc>
        <a:spcBef>
          <a:spcPct val="0"/>
        </a:spcBef>
        <a:buNone/>
        <a:defRPr sz="2800" b="1" i="0" kern="1200" cap="all" baseline="0">
          <a:solidFill>
            <a:schemeClr val="bg1"/>
          </a:solidFill>
          <a:latin typeface="Avenir Next LT Pro Demi" panose="020B0504020202020204" pitchFamily="34" charset="77"/>
          <a:ea typeface="Avenir Next LT Pro Demi" panose="020B0504020202020204" pitchFamily="34" charset="77"/>
          <a:cs typeface="Arial" charset="0"/>
        </a:defRPr>
      </a:lvl1pPr>
    </p:titleStyle>
    <p:bodyStyle>
      <a:lvl1pPr marL="228600" indent="-228600" algn="l" defTabSz="914400" rtl="0" eaLnBrk="1" latinLnBrk="0" hangingPunct="1">
        <a:lnSpc>
          <a:spcPct val="90000"/>
        </a:lnSpc>
        <a:spcBef>
          <a:spcPts val="0"/>
        </a:spcBef>
        <a:spcAft>
          <a:spcPts val="600"/>
        </a:spcAft>
        <a:buClr>
          <a:schemeClr val="accent2"/>
        </a:buClr>
        <a:buFont typeface="Wingdings" pitchFamily="2" charset="2"/>
        <a:buChar char="§"/>
        <a:tabLst/>
        <a:defRPr sz="1800" b="0" i="0" kern="1200">
          <a:solidFill>
            <a:srgbClr val="404040"/>
          </a:solidFill>
          <a:latin typeface="Avenir Next LT Pro" panose="020B0504020202020204" pitchFamily="34" charset="77"/>
          <a:ea typeface="Avenir Next LT Pro" panose="020B0504020202020204" pitchFamily="34" charset="77"/>
          <a:cs typeface="Arial" charset="0"/>
        </a:defRPr>
      </a:lvl1pPr>
      <a:lvl2pPr marL="685800" indent="-228600" algn="l" defTabSz="914400" rtl="0" eaLnBrk="1" latinLnBrk="0" hangingPunct="1">
        <a:lnSpc>
          <a:spcPct val="90000"/>
        </a:lnSpc>
        <a:spcBef>
          <a:spcPts val="0"/>
        </a:spcBef>
        <a:spcAft>
          <a:spcPts val="600"/>
        </a:spcAft>
        <a:buClr>
          <a:schemeClr val="bg1"/>
        </a:buClr>
        <a:buFont typeface=".AppleSystemUIFont"/>
        <a:buChar char="–"/>
        <a:defRPr sz="1600" b="0" i="0" kern="1200">
          <a:solidFill>
            <a:srgbClr val="404040"/>
          </a:solidFill>
          <a:latin typeface="Avenir Next LT Pro" panose="020B0504020202020204" pitchFamily="34" charset="77"/>
          <a:ea typeface="Avenir Next LT Pro" panose="020B0504020202020204" pitchFamily="34" charset="77"/>
          <a:cs typeface="Arial" charset="0"/>
        </a:defRPr>
      </a:lvl2pPr>
      <a:lvl3pPr marL="1143000" indent="-228600" algn="l" defTabSz="914400" rtl="0" eaLnBrk="1" latinLnBrk="0" hangingPunct="1">
        <a:lnSpc>
          <a:spcPct val="90000"/>
        </a:lnSpc>
        <a:spcBef>
          <a:spcPts val="0"/>
        </a:spcBef>
        <a:spcAft>
          <a:spcPts val="600"/>
        </a:spcAft>
        <a:buClr>
          <a:schemeClr val="bg1"/>
        </a:buClr>
        <a:buFont typeface="Arial" panose="020B0604020202020204" pitchFamily="34" charset="0"/>
        <a:buChar char="•"/>
        <a:defRPr sz="1400" b="0" i="0" kern="1200">
          <a:solidFill>
            <a:srgbClr val="404040"/>
          </a:solidFill>
          <a:latin typeface="Avenir Next LT Pro" panose="020B0504020202020204" pitchFamily="34" charset="77"/>
          <a:ea typeface="Avenir Next LT Pro" panose="020B0504020202020204" pitchFamily="34" charset="77"/>
          <a:cs typeface="Arial" charset="0"/>
        </a:defRPr>
      </a:lvl3pPr>
      <a:lvl4pPr marL="1600200" indent="-2286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sz="1400" kern="1200">
          <a:solidFill>
            <a:srgbClr val="63656A"/>
          </a:solidFill>
          <a:latin typeface="Arial" charset="0"/>
          <a:ea typeface="Arial" charset="0"/>
          <a:cs typeface="Arial" charset="0"/>
        </a:defRPr>
      </a:lvl4pPr>
      <a:lvl5pPr marL="2057400" indent="-2286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sz="1400" kern="1200">
          <a:solidFill>
            <a:srgbClr val="63656A"/>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28" userDrawn="1">
          <p15:clr>
            <a:srgbClr val="F26B43"/>
          </p15:clr>
        </p15:guide>
        <p15:guide id="2" pos="3840" userDrawn="1">
          <p15:clr>
            <a:srgbClr val="F26B43"/>
          </p15:clr>
        </p15:guide>
        <p15:guide id="3" pos="240" userDrawn="1">
          <p15:clr>
            <a:srgbClr val="F26B43"/>
          </p15:clr>
        </p15:guide>
        <p15:guide id="4" pos="7464" userDrawn="1">
          <p15:clr>
            <a:srgbClr val="F26B43"/>
          </p15:clr>
        </p15:guide>
        <p15:guide id="5" orient="horz" pos="3912" userDrawn="1">
          <p15:clr>
            <a:srgbClr val="F26B43"/>
          </p15:clr>
        </p15:guide>
        <p15:guide id="6" orient="horz" pos="552" userDrawn="1">
          <p15:clr>
            <a:srgbClr val="F26B43"/>
          </p15:clr>
        </p15:guide>
        <p15:guide id="7" pos="384"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689F78-5ADD-F248-944D-B471B35E5373}"/>
              </a:ext>
            </a:extLst>
          </p:cNvPr>
          <p:cNvSpPr>
            <a:spLocks noGrp="1"/>
          </p:cNvSpPr>
          <p:nvPr>
            <p:ph type="title"/>
          </p:nvPr>
        </p:nvSpPr>
        <p:spPr>
          <a:xfrm>
            <a:off x="417341" y="338458"/>
            <a:ext cx="11361867" cy="869909"/>
          </a:xfrm>
          <a:prstGeom prst="rect">
            <a:avLst/>
          </a:prstGeom>
        </p:spPr>
        <p:txBody>
          <a:bodyPr vert="horz" lIns="91440" tIns="45720" rIns="91440" bIns="45720" rtlCol="0" anchor="t">
            <a:noAutofit/>
          </a:bodyPr>
          <a:lstStyle/>
          <a:p>
            <a:r>
              <a:rPr lang="en-US" dirty="0"/>
              <a:t>TITLE — avenir NEXT LT PRO, DEMI, 28 PT, DARK BLUE, caps</a:t>
            </a:r>
          </a:p>
        </p:txBody>
      </p:sp>
      <p:sp>
        <p:nvSpPr>
          <p:cNvPr id="3" name="Text Placeholder 2">
            <a:extLst>
              <a:ext uri="{FF2B5EF4-FFF2-40B4-BE49-F238E27FC236}">
                <a16:creationId xmlns:a16="http://schemas.microsoft.com/office/drawing/2014/main" id="{31F2B12F-0D34-014D-AAC4-60DDBC4D2991}"/>
              </a:ext>
            </a:extLst>
          </p:cNvPr>
          <p:cNvSpPr>
            <a:spLocks noGrp="1"/>
          </p:cNvSpPr>
          <p:nvPr>
            <p:ph type="body" idx="1"/>
          </p:nvPr>
        </p:nvSpPr>
        <p:spPr>
          <a:xfrm>
            <a:off x="417341" y="1316645"/>
            <a:ext cx="11357316" cy="4811871"/>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2"/>
            <a:endParaRPr lang="en-US" dirty="0"/>
          </a:p>
          <a:p>
            <a:pPr lvl="2"/>
            <a:endParaRPr lang="en-US" dirty="0"/>
          </a:p>
        </p:txBody>
      </p:sp>
      <p:sp>
        <p:nvSpPr>
          <p:cNvPr id="6" name="Slide Number Placeholder 5">
            <a:extLst>
              <a:ext uri="{FF2B5EF4-FFF2-40B4-BE49-F238E27FC236}">
                <a16:creationId xmlns:a16="http://schemas.microsoft.com/office/drawing/2014/main" id="{BA266111-8772-BA4B-B08B-5CCEC2638044}"/>
              </a:ext>
            </a:extLst>
          </p:cNvPr>
          <p:cNvSpPr>
            <a:spLocks noGrp="1"/>
          </p:cNvSpPr>
          <p:nvPr userDrawn="1">
            <p:ph type="sldNum" sz="quarter" idx="4"/>
          </p:nvPr>
        </p:nvSpPr>
        <p:spPr>
          <a:xfrm>
            <a:off x="364109" y="6470661"/>
            <a:ext cx="318761" cy="365125"/>
          </a:xfrm>
          <a:prstGeom prst="rect">
            <a:avLst/>
          </a:prstGeom>
        </p:spPr>
        <p:txBody>
          <a:bodyPr vert="horz" lIns="91440" tIns="45720" rIns="91440" bIns="45720" rtlCol="0" anchor="ctr"/>
          <a:lstStyle>
            <a:lvl1pPr algn="r">
              <a:defRPr sz="800" b="0" i="0">
                <a:solidFill>
                  <a:srgbClr val="999999"/>
                </a:solidFill>
                <a:latin typeface="Avenir Next LT Pro" panose="020B0504020202020204" pitchFamily="34" charset="77"/>
                <a:ea typeface="Avenir Next LT Pro" panose="020B0504020202020204" pitchFamily="34" charset="77"/>
                <a:cs typeface="Arial" charset="0"/>
              </a:defRPr>
            </a:lvl1pPr>
          </a:lstStyle>
          <a:p>
            <a:fld id="{9564885F-477D-A14D-B2C1-5ECAF755F313}" type="slidenum">
              <a:rPr lang="en-US" smtClean="0"/>
              <a:pPr/>
              <a:t>‹#›</a:t>
            </a:fld>
            <a:endParaRPr lang="en-US" spc="400" dirty="0"/>
          </a:p>
        </p:txBody>
      </p:sp>
      <p:sp>
        <p:nvSpPr>
          <p:cNvPr id="5" name="Footer Placeholder 4">
            <a:extLst>
              <a:ext uri="{FF2B5EF4-FFF2-40B4-BE49-F238E27FC236}">
                <a16:creationId xmlns:a16="http://schemas.microsoft.com/office/drawing/2014/main" id="{88ECCEAE-1137-4B48-9DD2-1114954881B0}"/>
              </a:ext>
            </a:extLst>
          </p:cNvPr>
          <p:cNvSpPr>
            <a:spLocks noGrp="1"/>
          </p:cNvSpPr>
          <p:nvPr>
            <p:ph type="ftr" sz="quarter" idx="3"/>
          </p:nvPr>
        </p:nvSpPr>
        <p:spPr>
          <a:xfrm>
            <a:off x="753446" y="6459579"/>
            <a:ext cx="7617506" cy="385538"/>
          </a:xfrm>
          <a:prstGeom prst="rect">
            <a:avLst/>
          </a:prstGeom>
        </p:spPr>
        <p:txBody>
          <a:bodyPr vert="horz" lIns="91440" tIns="45720" rIns="91440" bIns="45720" rtlCol="0" anchor="ctr"/>
          <a:lstStyle>
            <a:lvl1pPr algn="l">
              <a:defRPr sz="900" b="0" i="0" cap="all" baseline="0">
                <a:solidFill>
                  <a:srgbClr val="999999"/>
                </a:solidFill>
                <a:latin typeface="Avenir Next LT Pro" panose="020B0504020202020204" pitchFamily="34" charset="77"/>
                <a:ea typeface="Avenir Next LT Pro" panose="020B0504020202020204" pitchFamily="34" charset="77"/>
                <a:cs typeface="Arial" charset="0"/>
              </a:defRPr>
            </a:lvl1pPr>
          </a:lstStyle>
          <a:p>
            <a:endParaRPr lang="en-US" dirty="0"/>
          </a:p>
        </p:txBody>
      </p:sp>
    </p:spTree>
    <p:extLst>
      <p:ext uri="{BB962C8B-B14F-4D97-AF65-F5344CB8AC3E}">
        <p14:creationId xmlns:p14="http://schemas.microsoft.com/office/powerpoint/2010/main" val="3800523274"/>
      </p:ext>
    </p:extLst>
  </p:cSld>
  <p:clrMap bg1="lt1" tx1="dk1" bg2="lt2" tx2="dk2" accent1="accent1" accent2="accent2" accent3="accent3" accent4="accent4" accent5="accent5" accent6="accent6" hlink="hlink" folHlink="folHlink"/>
  <p:sldLayoutIdLst>
    <p:sldLayoutId id="2147483886" r:id="rId1"/>
    <p:sldLayoutId id="2147483946" r:id="rId2"/>
    <p:sldLayoutId id="2147483905" r:id="rId3"/>
    <p:sldLayoutId id="2147483940" r:id="rId4"/>
    <p:sldLayoutId id="2147483944" r:id="rId5"/>
    <p:sldLayoutId id="2147483950" r:id="rId6"/>
    <p:sldLayoutId id="2147483945" r:id="rId7"/>
    <p:sldLayoutId id="2147483941"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80000"/>
        </a:lnSpc>
        <a:spcBef>
          <a:spcPct val="0"/>
        </a:spcBef>
        <a:buNone/>
        <a:defRPr sz="2800" b="1" i="0" kern="1200" cap="all" baseline="0">
          <a:solidFill>
            <a:schemeClr val="bg1"/>
          </a:solidFill>
          <a:latin typeface="Avenir Next LT Pro Demi" panose="020B0504020202020204" pitchFamily="34" charset="77"/>
          <a:ea typeface="Avenir Next LT Pro Demi" panose="020B0504020202020204" pitchFamily="34" charset="77"/>
          <a:cs typeface="Arial" charset="0"/>
        </a:defRPr>
      </a:lvl1pPr>
    </p:titleStyle>
    <p:bodyStyle>
      <a:lvl1pPr marL="228600" indent="-228600" algn="l" defTabSz="914400" rtl="0" eaLnBrk="1" latinLnBrk="0" hangingPunct="1">
        <a:lnSpc>
          <a:spcPct val="90000"/>
        </a:lnSpc>
        <a:spcBef>
          <a:spcPts val="0"/>
        </a:spcBef>
        <a:spcAft>
          <a:spcPts val="600"/>
        </a:spcAft>
        <a:buClr>
          <a:schemeClr val="accent2"/>
        </a:buClr>
        <a:buFont typeface="Wingdings" pitchFamily="2" charset="2"/>
        <a:buChar char="§"/>
        <a:tabLst/>
        <a:defRPr sz="1800" b="0" i="0" kern="1200">
          <a:solidFill>
            <a:srgbClr val="404040"/>
          </a:solidFill>
          <a:latin typeface="Avenir Next LT Pro" panose="020B0504020202020204" pitchFamily="34" charset="77"/>
          <a:ea typeface="Avenir Next LT Pro" panose="020B0504020202020204" pitchFamily="34" charset="77"/>
          <a:cs typeface="Arial" charset="0"/>
        </a:defRPr>
      </a:lvl1pPr>
      <a:lvl2pPr marL="685800" indent="-228600" algn="l" defTabSz="914400" rtl="0" eaLnBrk="1" latinLnBrk="0" hangingPunct="1">
        <a:lnSpc>
          <a:spcPct val="90000"/>
        </a:lnSpc>
        <a:spcBef>
          <a:spcPts val="0"/>
        </a:spcBef>
        <a:spcAft>
          <a:spcPts val="600"/>
        </a:spcAft>
        <a:buClr>
          <a:schemeClr val="bg1"/>
        </a:buClr>
        <a:buFont typeface=".AppleSystemUIFont"/>
        <a:buChar char="–"/>
        <a:defRPr sz="1600" b="0" i="0" kern="1200">
          <a:solidFill>
            <a:srgbClr val="404040"/>
          </a:solidFill>
          <a:latin typeface="Avenir Next LT Pro" panose="020B0504020202020204" pitchFamily="34" charset="77"/>
          <a:ea typeface="Avenir Next LT Pro" panose="020B0504020202020204" pitchFamily="34" charset="77"/>
          <a:cs typeface="Arial" charset="0"/>
        </a:defRPr>
      </a:lvl2pPr>
      <a:lvl3pPr marL="1143000" indent="-228600" algn="l" defTabSz="914400" rtl="0" eaLnBrk="1" latinLnBrk="0" hangingPunct="1">
        <a:lnSpc>
          <a:spcPct val="90000"/>
        </a:lnSpc>
        <a:spcBef>
          <a:spcPts val="0"/>
        </a:spcBef>
        <a:spcAft>
          <a:spcPts val="600"/>
        </a:spcAft>
        <a:buClr>
          <a:schemeClr val="bg1"/>
        </a:buClr>
        <a:buFont typeface="Arial" panose="020B0604020202020204" pitchFamily="34" charset="0"/>
        <a:buChar char="•"/>
        <a:defRPr sz="1400" b="0" i="0" kern="1200">
          <a:solidFill>
            <a:srgbClr val="404040"/>
          </a:solidFill>
          <a:latin typeface="Avenir Next LT Pro" panose="020B0504020202020204" pitchFamily="34" charset="77"/>
          <a:ea typeface="Avenir Next LT Pro" panose="020B0504020202020204" pitchFamily="34" charset="77"/>
          <a:cs typeface="Arial" charset="0"/>
        </a:defRPr>
      </a:lvl3pPr>
      <a:lvl4pPr marL="1600200" indent="-2286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sz="1400" kern="1200">
          <a:solidFill>
            <a:srgbClr val="63656A"/>
          </a:solidFill>
          <a:latin typeface="Arial" charset="0"/>
          <a:ea typeface="Arial" charset="0"/>
          <a:cs typeface="Arial" charset="0"/>
        </a:defRPr>
      </a:lvl4pPr>
      <a:lvl5pPr marL="2057400" indent="-2286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sz="1400" kern="1200">
          <a:solidFill>
            <a:srgbClr val="63656A"/>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56" userDrawn="1">
          <p15:clr>
            <a:srgbClr val="F26B43"/>
          </p15:clr>
        </p15:guide>
        <p15:guide id="2" pos="3840">
          <p15:clr>
            <a:srgbClr val="F26B43"/>
          </p15:clr>
        </p15:guide>
        <p15:guide id="3" pos="216" userDrawn="1">
          <p15:clr>
            <a:srgbClr val="F26B43"/>
          </p15:clr>
        </p15:guide>
        <p15:guide id="4" pos="7464">
          <p15:clr>
            <a:srgbClr val="F26B43"/>
          </p15:clr>
        </p15:guide>
        <p15:guide id="5" orient="horz" pos="3912">
          <p15:clr>
            <a:srgbClr val="F26B43"/>
          </p15:clr>
        </p15:guide>
        <p15:guide id="6" orient="horz" pos="40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689F78-5ADD-F248-944D-B471B35E5373}"/>
              </a:ext>
            </a:extLst>
          </p:cNvPr>
          <p:cNvSpPr>
            <a:spLocks noGrp="1"/>
          </p:cNvSpPr>
          <p:nvPr>
            <p:ph type="title"/>
          </p:nvPr>
        </p:nvSpPr>
        <p:spPr>
          <a:xfrm>
            <a:off x="3773011" y="245990"/>
            <a:ext cx="8001646" cy="336692"/>
          </a:xfrm>
          <a:prstGeom prst="rect">
            <a:avLst/>
          </a:prstGeom>
        </p:spPr>
        <p:txBody>
          <a:bodyPr vert="horz" lIns="91440" tIns="45720" rIns="91440" bIns="45720" rtlCol="0" anchor="t">
            <a:noAutofit/>
          </a:bodyPr>
          <a:lstStyle/>
          <a:p>
            <a:r>
              <a:rPr lang="en-US" dirty="0"/>
              <a:t>TITLE — avenir NEXT LT PRO, DEMI, 28 PT, DARK BLUE, caps</a:t>
            </a:r>
          </a:p>
        </p:txBody>
      </p:sp>
      <p:sp>
        <p:nvSpPr>
          <p:cNvPr id="3" name="Text Placeholder 2">
            <a:extLst>
              <a:ext uri="{FF2B5EF4-FFF2-40B4-BE49-F238E27FC236}">
                <a16:creationId xmlns:a16="http://schemas.microsoft.com/office/drawing/2014/main" id="{31F2B12F-0D34-014D-AAC4-60DDBC4D2991}"/>
              </a:ext>
            </a:extLst>
          </p:cNvPr>
          <p:cNvSpPr>
            <a:spLocks noGrp="1"/>
          </p:cNvSpPr>
          <p:nvPr>
            <p:ph type="body" idx="1"/>
          </p:nvPr>
        </p:nvSpPr>
        <p:spPr>
          <a:xfrm>
            <a:off x="417340" y="1316645"/>
            <a:ext cx="11357317" cy="4811871"/>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2"/>
            <a:endParaRPr lang="en-US" dirty="0"/>
          </a:p>
          <a:p>
            <a:pPr lvl="2"/>
            <a:endParaRPr lang="en-US" dirty="0"/>
          </a:p>
        </p:txBody>
      </p:sp>
      <p:sp>
        <p:nvSpPr>
          <p:cNvPr id="6" name="Slide Number Placeholder 5">
            <a:extLst>
              <a:ext uri="{FF2B5EF4-FFF2-40B4-BE49-F238E27FC236}">
                <a16:creationId xmlns:a16="http://schemas.microsoft.com/office/drawing/2014/main" id="{BA266111-8772-BA4B-B08B-5CCEC2638044}"/>
              </a:ext>
            </a:extLst>
          </p:cNvPr>
          <p:cNvSpPr>
            <a:spLocks noGrp="1"/>
          </p:cNvSpPr>
          <p:nvPr>
            <p:ph type="sldNum" sz="quarter" idx="4"/>
          </p:nvPr>
        </p:nvSpPr>
        <p:spPr>
          <a:xfrm>
            <a:off x="364109" y="6470661"/>
            <a:ext cx="318761" cy="365125"/>
          </a:xfrm>
          <a:prstGeom prst="rect">
            <a:avLst/>
          </a:prstGeom>
        </p:spPr>
        <p:txBody>
          <a:bodyPr vert="horz" lIns="91440" tIns="45720" rIns="91440" bIns="45720" rtlCol="0" anchor="ctr"/>
          <a:lstStyle>
            <a:lvl1pPr algn="r">
              <a:defRPr sz="800" b="0" i="0">
                <a:solidFill>
                  <a:srgbClr val="999999"/>
                </a:solidFill>
                <a:latin typeface="Avenir Next LT Pro" panose="020B0504020202020204" pitchFamily="34" charset="77"/>
                <a:ea typeface="Avenir Next LT Pro" panose="020B0504020202020204" pitchFamily="34" charset="77"/>
                <a:cs typeface="Arial" charset="0"/>
              </a:defRPr>
            </a:lvl1pPr>
          </a:lstStyle>
          <a:p>
            <a:fld id="{9564885F-477D-A14D-B2C1-5ECAF755F313}" type="slidenum">
              <a:rPr lang="en-US" smtClean="0"/>
              <a:pPr/>
              <a:t>‹#›</a:t>
            </a:fld>
            <a:endParaRPr lang="en-US" spc="400" dirty="0"/>
          </a:p>
        </p:txBody>
      </p:sp>
      <p:sp>
        <p:nvSpPr>
          <p:cNvPr id="5" name="Footer Placeholder 4">
            <a:extLst>
              <a:ext uri="{FF2B5EF4-FFF2-40B4-BE49-F238E27FC236}">
                <a16:creationId xmlns:a16="http://schemas.microsoft.com/office/drawing/2014/main" id="{88ECCEAE-1137-4B48-9DD2-1114954881B0}"/>
              </a:ext>
            </a:extLst>
          </p:cNvPr>
          <p:cNvSpPr>
            <a:spLocks noGrp="1"/>
          </p:cNvSpPr>
          <p:nvPr>
            <p:ph type="ftr" sz="quarter" idx="3"/>
          </p:nvPr>
        </p:nvSpPr>
        <p:spPr>
          <a:xfrm>
            <a:off x="753446" y="6459579"/>
            <a:ext cx="7617506" cy="385538"/>
          </a:xfrm>
          <a:prstGeom prst="rect">
            <a:avLst/>
          </a:prstGeom>
        </p:spPr>
        <p:txBody>
          <a:bodyPr vert="horz" lIns="91440" tIns="45720" rIns="91440" bIns="45720" rtlCol="0" anchor="ctr"/>
          <a:lstStyle>
            <a:lvl1pPr algn="l">
              <a:defRPr sz="900" b="0" i="0" cap="all" baseline="0">
                <a:solidFill>
                  <a:srgbClr val="999999"/>
                </a:solidFill>
                <a:latin typeface="Avenir Next LT Pro" panose="020B0504020202020204" pitchFamily="34" charset="77"/>
                <a:ea typeface="Avenir Next LT Pro" panose="020B0504020202020204" pitchFamily="34" charset="77"/>
                <a:cs typeface="Arial" charset="0"/>
              </a:defRPr>
            </a:lvl1pPr>
          </a:lstStyle>
          <a:p>
            <a:endParaRPr lang="en-US" dirty="0"/>
          </a:p>
        </p:txBody>
      </p:sp>
      <p:pic>
        <p:nvPicPr>
          <p:cNvPr id="10" name="Picture 9">
            <a:extLst>
              <a:ext uri="{FF2B5EF4-FFF2-40B4-BE49-F238E27FC236}">
                <a16:creationId xmlns:a16="http://schemas.microsoft.com/office/drawing/2014/main" id="{728580DD-A52A-C7B3-5157-BCAF2C7D7E03}"/>
              </a:ext>
            </a:extLst>
          </p:cNvPr>
          <p:cNvPicPr>
            <a:picLocks noChangeAspect="1"/>
          </p:cNvPicPr>
          <p:nvPr userDrawn="1"/>
        </p:nvPicPr>
        <p:blipFill rotWithShape="1">
          <a:blip r:embed="rId9" cstate="email">
            <a:extLst>
              <a:ext uri="{28A0092B-C50C-407E-A947-70E740481C1C}">
                <a14:useLocalDpi xmlns:a14="http://schemas.microsoft.com/office/drawing/2010/main"/>
              </a:ext>
            </a:extLst>
          </a:blip>
          <a:srcRect l="84933" t="-1" r="-1" b="-123"/>
          <a:stretch/>
        </p:blipFill>
        <p:spPr>
          <a:xfrm>
            <a:off x="0" y="278942"/>
            <a:ext cx="3492884" cy="455723"/>
          </a:xfrm>
          <a:prstGeom prst="rect">
            <a:avLst/>
          </a:prstGeom>
        </p:spPr>
      </p:pic>
    </p:spTree>
    <p:extLst>
      <p:ext uri="{BB962C8B-B14F-4D97-AF65-F5344CB8AC3E}">
        <p14:creationId xmlns:p14="http://schemas.microsoft.com/office/powerpoint/2010/main" val="1542675660"/>
      </p:ext>
    </p:extLst>
  </p:cSld>
  <p:clrMap bg1="lt1" tx1="dk1" bg2="lt2" tx2="dk2" accent1="accent1" accent2="accent2" accent3="accent3" accent4="accent4" accent5="accent5" accent6="accent6" hlink="hlink" folHlink="folHlink"/>
  <p:sldLayoutIdLst>
    <p:sldLayoutId id="2147483904" r:id="rId1"/>
    <p:sldLayoutId id="2147483949" r:id="rId2"/>
    <p:sldLayoutId id="2147483947" r:id="rId3"/>
    <p:sldLayoutId id="2147483942" r:id="rId4"/>
    <p:sldLayoutId id="2147483948" r:id="rId5"/>
    <p:sldLayoutId id="2147483896" r:id="rId6"/>
    <p:sldLayoutId id="2147483943"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80000"/>
        </a:lnSpc>
        <a:spcBef>
          <a:spcPct val="0"/>
        </a:spcBef>
        <a:buNone/>
        <a:defRPr sz="2800" b="1" i="0" kern="1200" cap="all" baseline="0">
          <a:solidFill>
            <a:srgbClr val="0C2340"/>
          </a:solidFill>
          <a:latin typeface="Avenir Next LT Pro Demi" panose="020B0504020202020204" pitchFamily="34" charset="77"/>
          <a:ea typeface="Avenir Next LT Pro Demi" panose="020B0504020202020204" pitchFamily="34" charset="77"/>
          <a:cs typeface="Arial" charset="0"/>
        </a:defRPr>
      </a:lvl1pPr>
    </p:titleStyle>
    <p:bodyStyle>
      <a:lvl1pPr marL="228600" indent="-228600" algn="l" defTabSz="914400" rtl="0" eaLnBrk="1" latinLnBrk="0" hangingPunct="1">
        <a:lnSpc>
          <a:spcPct val="90000"/>
        </a:lnSpc>
        <a:spcBef>
          <a:spcPts val="0"/>
        </a:spcBef>
        <a:spcAft>
          <a:spcPts val="600"/>
        </a:spcAft>
        <a:buClr>
          <a:schemeClr val="accent2"/>
        </a:buClr>
        <a:buFont typeface="Wingdings" pitchFamily="2" charset="2"/>
        <a:buChar char="§"/>
        <a:tabLst/>
        <a:defRPr sz="1800" b="0" i="0" kern="1200">
          <a:solidFill>
            <a:srgbClr val="404040"/>
          </a:solidFill>
          <a:latin typeface="Avenir Next LT Pro" panose="020B0504020202020204" pitchFamily="34" charset="77"/>
          <a:ea typeface="Avenir Next LT Pro" panose="020B0504020202020204" pitchFamily="34" charset="77"/>
          <a:cs typeface="Arial" charset="0"/>
        </a:defRPr>
      </a:lvl1pPr>
      <a:lvl2pPr marL="685800" indent="-228600" algn="l" defTabSz="914400" rtl="0" eaLnBrk="1" latinLnBrk="0" hangingPunct="1">
        <a:lnSpc>
          <a:spcPct val="90000"/>
        </a:lnSpc>
        <a:spcBef>
          <a:spcPts val="0"/>
        </a:spcBef>
        <a:spcAft>
          <a:spcPts val="600"/>
        </a:spcAft>
        <a:buClr>
          <a:schemeClr val="bg1"/>
        </a:buClr>
        <a:buFont typeface=".AppleSystemUIFont"/>
        <a:buChar char="–"/>
        <a:defRPr sz="1600" b="0" i="0" kern="1200">
          <a:solidFill>
            <a:srgbClr val="404040"/>
          </a:solidFill>
          <a:latin typeface="Avenir Next LT Pro" panose="020B0504020202020204" pitchFamily="34" charset="77"/>
          <a:ea typeface="Avenir Next LT Pro" panose="020B0504020202020204" pitchFamily="34" charset="77"/>
          <a:cs typeface="Arial" charset="0"/>
        </a:defRPr>
      </a:lvl2pPr>
      <a:lvl3pPr marL="1143000" indent="-228600" algn="l" defTabSz="914400" rtl="0" eaLnBrk="1" latinLnBrk="0" hangingPunct="1">
        <a:lnSpc>
          <a:spcPct val="90000"/>
        </a:lnSpc>
        <a:spcBef>
          <a:spcPts val="0"/>
        </a:spcBef>
        <a:spcAft>
          <a:spcPts val="600"/>
        </a:spcAft>
        <a:buClr>
          <a:schemeClr val="bg1"/>
        </a:buClr>
        <a:buFont typeface="Arial" panose="020B0604020202020204" pitchFamily="34" charset="0"/>
        <a:buChar char="•"/>
        <a:defRPr sz="1400" b="0" i="0" kern="1200">
          <a:solidFill>
            <a:srgbClr val="404040"/>
          </a:solidFill>
          <a:latin typeface="Avenir Next LT Pro" panose="020B0504020202020204" pitchFamily="34" charset="77"/>
          <a:ea typeface="Avenir Next LT Pro" panose="020B0504020202020204" pitchFamily="34" charset="77"/>
          <a:cs typeface="Arial" charset="0"/>
        </a:defRPr>
      </a:lvl3pPr>
      <a:lvl4pPr marL="1600200" indent="-2286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sz="1400" kern="1200">
          <a:solidFill>
            <a:srgbClr val="63656A"/>
          </a:solidFill>
          <a:latin typeface="Arial" charset="0"/>
          <a:ea typeface="Arial" charset="0"/>
          <a:cs typeface="Arial" charset="0"/>
        </a:defRPr>
      </a:lvl4pPr>
      <a:lvl5pPr marL="2057400" indent="-2286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sz="1400" kern="1200">
          <a:solidFill>
            <a:srgbClr val="63656A"/>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56" userDrawn="1">
          <p15:clr>
            <a:srgbClr val="F26B43"/>
          </p15:clr>
        </p15:guide>
        <p15:guide id="2" pos="3840">
          <p15:clr>
            <a:srgbClr val="F26B43"/>
          </p15:clr>
        </p15:guide>
        <p15:guide id="3" pos="216" userDrawn="1">
          <p15:clr>
            <a:srgbClr val="F26B43"/>
          </p15:clr>
        </p15:guide>
        <p15:guide id="4" pos="7464">
          <p15:clr>
            <a:srgbClr val="F26B43"/>
          </p15:clr>
        </p15:guide>
        <p15:guide id="5" orient="horz" pos="3912">
          <p15:clr>
            <a:srgbClr val="F26B43"/>
          </p15:clr>
        </p15:guide>
        <p15:guide id="6" orient="horz" pos="40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emf"/><Relationship Id="rId1" Type="http://schemas.openxmlformats.org/officeDocument/2006/relationships/slideLayout" Target="../slideLayouts/slideLayout18.xml"/><Relationship Id="rId4" Type="http://schemas.openxmlformats.org/officeDocument/2006/relationships/image" Target="../media/image44.jpg"/></Relationships>
</file>

<file path=ppt/slides/_rels/slide16.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s://nypost.com/2022/07/19/frog-horse-optical-illusion-determines-your-personality-type/"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45.jpg"/></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s://www.menti.com/ali1s3h6t3da"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51.jpg"/><Relationship Id="rId4" Type="http://schemas.openxmlformats.org/officeDocument/2006/relationships/image" Target="../media/image50.jpeg"/></Relationships>
</file>

<file path=ppt/slides/_rels/slide2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51.jpg"/><Relationship Id="rId4" Type="http://schemas.openxmlformats.org/officeDocument/2006/relationships/image" Target="../media/image50.jpeg"/></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tvHoOjJ_9SU"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hyperlink" Target="https://www.youtube.com/watch?v=0Q1B2s6le2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8" Type="http://schemas.openxmlformats.org/officeDocument/2006/relationships/image" Target="../media/image59.jpg"/><Relationship Id="rId13" Type="http://schemas.openxmlformats.org/officeDocument/2006/relationships/image" Target="../media/image64.jpeg"/><Relationship Id="rId3" Type="http://schemas.openxmlformats.org/officeDocument/2006/relationships/image" Target="../media/image54.jpg"/><Relationship Id="rId7" Type="http://schemas.openxmlformats.org/officeDocument/2006/relationships/image" Target="../media/image58.jpg"/><Relationship Id="rId12" Type="http://schemas.openxmlformats.org/officeDocument/2006/relationships/image" Target="../media/image63.jpg"/><Relationship Id="rId2" Type="http://schemas.openxmlformats.org/officeDocument/2006/relationships/hyperlink" Target="mailto:mpv0009@auburn.edu" TargetMode="External"/><Relationship Id="rId1" Type="http://schemas.openxmlformats.org/officeDocument/2006/relationships/slideLayout" Target="../slideLayouts/slideLayout8.xml"/><Relationship Id="rId6" Type="http://schemas.openxmlformats.org/officeDocument/2006/relationships/image" Target="../media/image57.jpg"/><Relationship Id="rId11" Type="http://schemas.openxmlformats.org/officeDocument/2006/relationships/image" Target="../media/image62.jpg"/><Relationship Id="rId5" Type="http://schemas.openxmlformats.org/officeDocument/2006/relationships/image" Target="../media/image56.jpg"/><Relationship Id="rId10" Type="http://schemas.openxmlformats.org/officeDocument/2006/relationships/image" Target="../media/image61.jpg"/><Relationship Id="rId4" Type="http://schemas.openxmlformats.org/officeDocument/2006/relationships/image" Target="../media/image55.jpg"/><Relationship Id="rId9" Type="http://schemas.openxmlformats.org/officeDocument/2006/relationships/image" Target="../media/image60.jpg"/><Relationship Id="rId14" Type="http://schemas.openxmlformats.org/officeDocument/2006/relationships/image" Target="../media/image65.jpeg"/></Relationships>
</file>

<file path=ppt/slides/_rels/slide3.xml.rels><?xml version="1.0" encoding="UTF-8" standalone="yes"?>
<Relationships xmlns="http://schemas.openxmlformats.org/package/2006/relationships"><Relationship Id="rId3" Type="http://schemas.openxmlformats.org/officeDocument/2006/relationships/hyperlink" Target="https://www.menti.com/al8bzgwjkmu6"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D0BBEEF-6C94-F5EB-CDA2-5831838415B7}"/>
              </a:ext>
            </a:extLst>
          </p:cNvPr>
          <p:cNvSpPr>
            <a:spLocks noGrp="1"/>
          </p:cNvSpPr>
          <p:nvPr>
            <p:ph type="ctrTitle"/>
          </p:nvPr>
        </p:nvSpPr>
        <p:spPr>
          <a:xfrm>
            <a:off x="5858359" y="2391025"/>
            <a:ext cx="6013188" cy="2387600"/>
          </a:xfrm>
        </p:spPr>
        <p:txBody>
          <a:bodyPr/>
          <a:lstStyle/>
          <a:p>
            <a:r>
              <a:rPr lang="en-US" dirty="0"/>
              <a:t>Judging too quickly</a:t>
            </a:r>
            <a:br>
              <a:rPr lang="en-US" dirty="0"/>
            </a:br>
            <a:br>
              <a:rPr lang="en-US" dirty="0"/>
            </a:br>
            <a:endParaRPr lang="en-US" dirty="0"/>
          </a:p>
        </p:txBody>
      </p:sp>
      <p:sp>
        <p:nvSpPr>
          <p:cNvPr id="7" name="Subtitle 6">
            <a:extLst>
              <a:ext uri="{FF2B5EF4-FFF2-40B4-BE49-F238E27FC236}">
                <a16:creationId xmlns:a16="http://schemas.microsoft.com/office/drawing/2014/main" id="{D1454C56-FB84-7C54-FC70-9B1663EBB427}"/>
              </a:ext>
            </a:extLst>
          </p:cNvPr>
          <p:cNvSpPr>
            <a:spLocks noGrp="1"/>
          </p:cNvSpPr>
          <p:nvPr>
            <p:ph type="subTitle" idx="1"/>
          </p:nvPr>
        </p:nvSpPr>
        <p:spPr>
          <a:xfrm>
            <a:off x="5858359" y="4935971"/>
            <a:ext cx="6013188" cy="827881"/>
          </a:xfrm>
        </p:spPr>
        <p:txBody>
          <a:bodyPr/>
          <a:lstStyle/>
          <a:p>
            <a:r>
              <a:rPr lang="en-US" dirty="0"/>
              <a:t>Mike von Ahnen, SHRM-</a:t>
            </a:r>
            <a:r>
              <a:rPr lang="en-US" dirty="0" err="1"/>
              <a:t>scp</a:t>
            </a:r>
            <a:r>
              <a:rPr lang="en-US" dirty="0"/>
              <a:t>, PMP, CBCP</a:t>
            </a:r>
          </a:p>
          <a:p>
            <a:r>
              <a:rPr lang="en-US" dirty="0"/>
              <a:t>Employee relations</a:t>
            </a:r>
          </a:p>
        </p:txBody>
      </p:sp>
      <p:pic>
        <p:nvPicPr>
          <p:cNvPr id="18" name="Picture Placeholder 18">
            <a:extLst>
              <a:ext uri="{FF2B5EF4-FFF2-40B4-BE49-F238E27FC236}">
                <a16:creationId xmlns:a16="http://schemas.microsoft.com/office/drawing/2014/main" id="{82F6CB31-E24C-0310-3149-5E201A9C16B6}"/>
              </a:ext>
            </a:extLst>
          </p:cNvPr>
          <p:cNvPicPr>
            <a:picLocks noGrp="1" noChangeAspect="1"/>
          </p:cNvPicPr>
          <p:nvPr>
            <p:ph type="pic" sz="quarter" idx="10"/>
          </p:nvPr>
        </p:nvPicPr>
        <p:blipFill rotWithShape="1">
          <a:blip r:embed="rId2"/>
          <a:srcRect l="608" t="10698" r="36429" b="2534"/>
          <a:stretch/>
        </p:blipFill>
        <p:spPr>
          <a:xfrm>
            <a:off x="1" y="-139452"/>
            <a:ext cx="6837635" cy="6282114"/>
          </a:xfrm>
        </p:spPr>
      </p:pic>
    </p:spTree>
    <p:extLst>
      <p:ext uri="{BB962C8B-B14F-4D97-AF65-F5344CB8AC3E}">
        <p14:creationId xmlns:p14="http://schemas.microsoft.com/office/powerpoint/2010/main" val="3304629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FF121B3B-FACD-4F9C-5DED-BCAB023B0EA2}"/>
              </a:ext>
            </a:extLst>
          </p:cNvPr>
          <p:cNvSpPr>
            <a:spLocks noGrp="1"/>
          </p:cNvSpPr>
          <p:nvPr>
            <p:ph idx="1"/>
          </p:nvPr>
        </p:nvSpPr>
        <p:spPr>
          <a:xfrm>
            <a:off x="1775861" y="1188721"/>
            <a:ext cx="4809177" cy="4989486"/>
          </a:xfrm>
        </p:spPr>
        <p:txBody>
          <a:bodyPr/>
          <a:lstStyle/>
          <a:p>
            <a:r>
              <a:rPr lang="en-US" dirty="0"/>
              <a:t>Candidate #1; Franklin D. Roosevelt</a:t>
            </a:r>
          </a:p>
          <a:p>
            <a:endParaRPr lang="en-US" dirty="0"/>
          </a:p>
          <a:p>
            <a:r>
              <a:rPr lang="en-US" dirty="0"/>
              <a:t>Candidate #2; Winston Churchill</a:t>
            </a:r>
          </a:p>
        </p:txBody>
      </p:sp>
      <p:pic>
        <p:nvPicPr>
          <p:cNvPr id="3" name="Content Placeholder 2" descr="A person in a suit holding a cane&#10;&#10;Description automatically generated">
            <a:extLst>
              <a:ext uri="{FF2B5EF4-FFF2-40B4-BE49-F238E27FC236}">
                <a16:creationId xmlns:a16="http://schemas.microsoft.com/office/drawing/2014/main" id="{70876DD2-8C6C-73B9-221A-29C8D663C8C3}"/>
              </a:ext>
            </a:extLst>
          </p:cNvPr>
          <p:cNvPicPr>
            <a:picLocks noGrp="1" noChangeAspect="1"/>
          </p:cNvPicPr>
          <p:nvPr>
            <p:ph idx="14"/>
          </p:nvPr>
        </p:nvPicPr>
        <p:blipFill>
          <a:blip r:embed="rId3"/>
          <a:stretch>
            <a:fillRect/>
          </a:stretch>
        </p:blipFill>
        <p:spPr>
          <a:xfrm>
            <a:off x="8422481" y="2478881"/>
            <a:ext cx="1895475" cy="2409825"/>
          </a:xfrm>
        </p:spPr>
      </p:pic>
      <p:sp>
        <p:nvSpPr>
          <p:cNvPr id="25" name="Slide Number Placeholder 24">
            <a:extLst>
              <a:ext uri="{FF2B5EF4-FFF2-40B4-BE49-F238E27FC236}">
                <a16:creationId xmlns:a16="http://schemas.microsoft.com/office/drawing/2014/main" id="{B43A566A-E612-174C-B17F-C23B261BAE07}"/>
              </a:ext>
            </a:extLst>
          </p:cNvPr>
          <p:cNvSpPr>
            <a:spLocks noGrp="1"/>
          </p:cNvSpPr>
          <p:nvPr>
            <p:ph type="sldNum" sz="quarter" idx="4"/>
          </p:nvPr>
        </p:nvSpPr>
        <p:spPr>
          <a:xfrm>
            <a:off x="300359" y="6366854"/>
            <a:ext cx="394215" cy="365125"/>
          </a:xfrm>
        </p:spPr>
        <p:txBody>
          <a:bodyPr/>
          <a:lstStyle/>
          <a:p>
            <a:fld id="{9564885F-477D-A14D-B2C1-5ECAF755F313}" type="slidenum">
              <a:rPr lang="en-US" smtClean="0"/>
              <a:pPr/>
              <a:t>10</a:t>
            </a:fld>
            <a:endParaRPr lang="en-US" dirty="0"/>
          </a:p>
        </p:txBody>
      </p:sp>
      <p:sp>
        <p:nvSpPr>
          <p:cNvPr id="4" name="Title 3">
            <a:extLst>
              <a:ext uri="{FF2B5EF4-FFF2-40B4-BE49-F238E27FC236}">
                <a16:creationId xmlns:a16="http://schemas.microsoft.com/office/drawing/2014/main" id="{556F2589-20F3-A549-98F4-C0CA7445C8D8}"/>
              </a:ext>
            </a:extLst>
          </p:cNvPr>
          <p:cNvSpPr>
            <a:spLocks noGrp="1"/>
          </p:cNvSpPr>
          <p:nvPr>
            <p:ph type="title"/>
          </p:nvPr>
        </p:nvSpPr>
        <p:spPr>
          <a:xfrm>
            <a:off x="1775861" y="230876"/>
            <a:ext cx="9998798" cy="666736"/>
          </a:xfrm>
        </p:spPr>
        <p:txBody>
          <a:bodyPr/>
          <a:lstStyle/>
          <a:p>
            <a:r>
              <a:rPr lang="en-US" dirty="0"/>
              <a:t>introduction</a:t>
            </a:r>
          </a:p>
        </p:txBody>
      </p:sp>
    </p:spTree>
    <p:extLst>
      <p:ext uri="{BB962C8B-B14F-4D97-AF65-F5344CB8AC3E}">
        <p14:creationId xmlns:p14="http://schemas.microsoft.com/office/powerpoint/2010/main" val="2487177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FF121B3B-FACD-4F9C-5DED-BCAB023B0EA2}"/>
              </a:ext>
            </a:extLst>
          </p:cNvPr>
          <p:cNvSpPr>
            <a:spLocks noGrp="1"/>
          </p:cNvSpPr>
          <p:nvPr>
            <p:ph idx="1"/>
          </p:nvPr>
        </p:nvSpPr>
        <p:spPr>
          <a:xfrm>
            <a:off x="1775861" y="1188721"/>
            <a:ext cx="4809177" cy="4989486"/>
          </a:xfrm>
        </p:spPr>
        <p:txBody>
          <a:bodyPr/>
          <a:lstStyle/>
          <a:p>
            <a:r>
              <a:rPr lang="en-US" dirty="0"/>
              <a:t>Candidate #1; Franklin D. Roosevelt</a:t>
            </a:r>
          </a:p>
          <a:p>
            <a:endParaRPr lang="en-US" dirty="0"/>
          </a:p>
          <a:p>
            <a:r>
              <a:rPr lang="en-US" dirty="0"/>
              <a:t>Candidate #2; Winston Churchill</a:t>
            </a:r>
          </a:p>
          <a:p>
            <a:endParaRPr lang="en-US" dirty="0"/>
          </a:p>
          <a:p>
            <a:r>
              <a:rPr lang="en-US" dirty="0"/>
              <a:t>Candidate #3; Adolf Hitler</a:t>
            </a:r>
          </a:p>
        </p:txBody>
      </p:sp>
      <p:pic>
        <p:nvPicPr>
          <p:cNvPr id="3" name="Content Placeholder 2" descr="A person with a mustache&#10;&#10;Description automatically generated">
            <a:extLst>
              <a:ext uri="{FF2B5EF4-FFF2-40B4-BE49-F238E27FC236}">
                <a16:creationId xmlns:a16="http://schemas.microsoft.com/office/drawing/2014/main" id="{25793E90-03AB-0826-1B63-94029BC1C987}"/>
              </a:ext>
            </a:extLst>
          </p:cNvPr>
          <p:cNvPicPr>
            <a:picLocks noGrp="1" noChangeAspect="1"/>
          </p:cNvPicPr>
          <p:nvPr>
            <p:ph idx="14"/>
          </p:nvPr>
        </p:nvPicPr>
        <p:blipFill>
          <a:blip r:embed="rId3"/>
          <a:stretch>
            <a:fillRect/>
          </a:stretch>
        </p:blipFill>
        <p:spPr>
          <a:xfrm>
            <a:off x="8436769" y="2455069"/>
            <a:ext cx="1866900" cy="2457450"/>
          </a:xfrm>
        </p:spPr>
      </p:pic>
      <p:sp>
        <p:nvSpPr>
          <p:cNvPr id="25" name="Slide Number Placeholder 24">
            <a:extLst>
              <a:ext uri="{FF2B5EF4-FFF2-40B4-BE49-F238E27FC236}">
                <a16:creationId xmlns:a16="http://schemas.microsoft.com/office/drawing/2014/main" id="{B43A566A-E612-174C-B17F-C23B261BAE07}"/>
              </a:ext>
            </a:extLst>
          </p:cNvPr>
          <p:cNvSpPr>
            <a:spLocks noGrp="1"/>
          </p:cNvSpPr>
          <p:nvPr>
            <p:ph type="sldNum" sz="quarter" idx="4"/>
          </p:nvPr>
        </p:nvSpPr>
        <p:spPr>
          <a:xfrm>
            <a:off x="300359" y="6366854"/>
            <a:ext cx="394215" cy="365125"/>
          </a:xfrm>
        </p:spPr>
        <p:txBody>
          <a:bodyPr/>
          <a:lstStyle/>
          <a:p>
            <a:fld id="{9564885F-477D-A14D-B2C1-5ECAF755F313}" type="slidenum">
              <a:rPr lang="en-US" smtClean="0"/>
              <a:pPr/>
              <a:t>11</a:t>
            </a:fld>
            <a:endParaRPr lang="en-US" dirty="0"/>
          </a:p>
        </p:txBody>
      </p:sp>
      <p:sp>
        <p:nvSpPr>
          <p:cNvPr id="4" name="Title 3">
            <a:extLst>
              <a:ext uri="{FF2B5EF4-FFF2-40B4-BE49-F238E27FC236}">
                <a16:creationId xmlns:a16="http://schemas.microsoft.com/office/drawing/2014/main" id="{556F2589-20F3-A549-98F4-C0CA7445C8D8}"/>
              </a:ext>
            </a:extLst>
          </p:cNvPr>
          <p:cNvSpPr>
            <a:spLocks noGrp="1"/>
          </p:cNvSpPr>
          <p:nvPr>
            <p:ph type="title"/>
          </p:nvPr>
        </p:nvSpPr>
        <p:spPr>
          <a:xfrm>
            <a:off x="1775861" y="230876"/>
            <a:ext cx="9998798" cy="666736"/>
          </a:xfrm>
        </p:spPr>
        <p:txBody>
          <a:bodyPr/>
          <a:lstStyle/>
          <a:p>
            <a:r>
              <a:rPr lang="en-US" dirty="0"/>
              <a:t>introduction</a:t>
            </a:r>
          </a:p>
        </p:txBody>
      </p:sp>
    </p:spTree>
    <p:extLst>
      <p:ext uri="{BB962C8B-B14F-4D97-AF65-F5344CB8AC3E}">
        <p14:creationId xmlns:p14="http://schemas.microsoft.com/office/powerpoint/2010/main" val="1051739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FF121B3B-FACD-4F9C-5DED-BCAB023B0EA2}"/>
              </a:ext>
            </a:extLst>
          </p:cNvPr>
          <p:cNvSpPr>
            <a:spLocks noGrp="1"/>
          </p:cNvSpPr>
          <p:nvPr>
            <p:ph idx="1"/>
          </p:nvPr>
        </p:nvSpPr>
        <p:spPr>
          <a:xfrm>
            <a:off x="1775861" y="1188721"/>
            <a:ext cx="4809177" cy="4989486"/>
          </a:xfrm>
        </p:spPr>
        <p:txBody>
          <a:bodyPr/>
          <a:lstStyle/>
          <a:p>
            <a:r>
              <a:rPr lang="en-US" dirty="0"/>
              <a:t>First Contact/interaction</a:t>
            </a:r>
          </a:p>
          <a:p>
            <a:r>
              <a:rPr lang="en-US" dirty="0"/>
              <a:t>It’s human nature</a:t>
            </a:r>
          </a:p>
          <a:p>
            <a:r>
              <a:rPr lang="en-US" dirty="0"/>
              <a:t>What do you base it off? Looks, clothing, grooming standards, handshake, body language, political view, religion, bald vs. full head of hair, a lazy eye, old or young, straight or crooked and/or missing teeth, voice accent </a:t>
            </a:r>
            <a:r>
              <a:rPr lang="en-US" dirty="0" err="1"/>
              <a:t>etc</a:t>
            </a:r>
            <a:r>
              <a:rPr lang="en-US" dirty="0"/>
              <a:t>…</a:t>
            </a:r>
          </a:p>
          <a:p>
            <a:r>
              <a:rPr lang="en-US" dirty="0"/>
              <a:t>How you judge can change over your lifespan, either positively or negatively </a:t>
            </a:r>
          </a:p>
          <a:p>
            <a:r>
              <a:rPr lang="en-US" dirty="0"/>
              <a:t>Judging others can make some people feel good about themselves (ego boost)</a:t>
            </a:r>
          </a:p>
        </p:txBody>
      </p:sp>
      <p:sp>
        <p:nvSpPr>
          <p:cNvPr id="25" name="Slide Number Placeholder 24">
            <a:extLst>
              <a:ext uri="{FF2B5EF4-FFF2-40B4-BE49-F238E27FC236}">
                <a16:creationId xmlns:a16="http://schemas.microsoft.com/office/drawing/2014/main" id="{B43A566A-E612-174C-B17F-C23B261BAE07}"/>
              </a:ext>
            </a:extLst>
          </p:cNvPr>
          <p:cNvSpPr>
            <a:spLocks noGrp="1"/>
          </p:cNvSpPr>
          <p:nvPr>
            <p:ph type="sldNum" sz="quarter" idx="4"/>
          </p:nvPr>
        </p:nvSpPr>
        <p:spPr>
          <a:xfrm>
            <a:off x="300359" y="6366854"/>
            <a:ext cx="394215" cy="365125"/>
          </a:xfrm>
        </p:spPr>
        <p:txBody>
          <a:bodyPr/>
          <a:lstStyle/>
          <a:p>
            <a:fld id="{9564885F-477D-A14D-B2C1-5ECAF755F313}" type="slidenum">
              <a:rPr lang="en-US" smtClean="0"/>
              <a:pPr/>
              <a:t>12</a:t>
            </a:fld>
            <a:endParaRPr lang="en-US" dirty="0"/>
          </a:p>
        </p:txBody>
      </p:sp>
      <p:sp>
        <p:nvSpPr>
          <p:cNvPr id="4" name="Title 3">
            <a:extLst>
              <a:ext uri="{FF2B5EF4-FFF2-40B4-BE49-F238E27FC236}">
                <a16:creationId xmlns:a16="http://schemas.microsoft.com/office/drawing/2014/main" id="{556F2589-20F3-A549-98F4-C0CA7445C8D8}"/>
              </a:ext>
            </a:extLst>
          </p:cNvPr>
          <p:cNvSpPr>
            <a:spLocks noGrp="1"/>
          </p:cNvSpPr>
          <p:nvPr>
            <p:ph type="title"/>
          </p:nvPr>
        </p:nvSpPr>
        <p:spPr>
          <a:xfrm>
            <a:off x="1775861" y="230876"/>
            <a:ext cx="9998798" cy="666736"/>
          </a:xfrm>
        </p:spPr>
        <p:txBody>
          <a:bodyPr/>
          <a:lstStyle/>
          <a:p>
            <a:r>
              <a:rPr lang="en-US" dirty="0"/>
              <a:t>Do you judge?</a:t>
            </a:r>
          </a:p>
        </p:txBody>
      </p:sp>
      <p:pic>
        <p:nvPicPr>
          <p:cNvPr id="2" name="Content Placeholder 1">
            <a:extLst>
              <a:ext uri="{FF2B5EF4-FFF2-40B4-BE49-F238E27FC236}">
                <a16:creationId xmlns:a16="http://schemas.microsoft.com/office/drawing/2014/main" id="{CDF061B6-AA95-F580-8897-0B9C1FA2644C}"/>
              </a:ext>
            </a:extLst>
          </p:cNvPr>
          <p:cNvPicPr>
            <a:picLocks noGrp="1" noChangeAspect="1"/>
          </p:cNvPicPr>
          <p:nvPr>
            <p:ph idx="14"/>
          </p:nvPr>
        </p:nvPicPr>
        <p:blipFill>
          <a:blip r:embed="rId3">
            <a:extLst>
              <a:ext uri="{28A0092B-C50C-407E-A947-70E740481C1C}">
                <a14:useLocalDpi xmlns:a14="http://schemas.microsoft.com/office/drawing/2010/main" val="0"/>
              </a:ext>
            </a:extLst>
          </a:blip>
          <a:stretch>
            <a:fillRect/>
          </a:stretch>
        </p:blipFill>
        <p:spPr>
          <a:xfrm>
            <a:off x="8089106" y="2793206"/>
            <a:ext cx="2562225" cy="1781175"/>
          </a:xfrm>
          <a:prstGeom prst="rect">
            <a:avLst/>
          </a:prstGeom>
        </p:spPr>
      </p:pic>
    </p:spTree>
    <p:extLst>
      <p:ext uri="{BB962C8B-B14F-4D97-AF65-F5344CB8AC3E}">
        <p14:creationId xmlns:p14="http://schemas.microsoft.com/office/powerpoint/2010/main" val="100788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FF121B3B-FACD-4F9C-5DED-BCAB023B0EA2}"/>
              </a:ext>
            </a:extLst>
          </p:cNvPr>
          <p:cNvSpPr>
            <a:spLocks noGrp="1"/>
          </p:cNvSpPr>
          <p:nvPr>
            <p:ph idx="1"/>
          </p:nvPr>
        </p:nvSpPr>
        <p:spPr>
          <a:xfrm>
            <a:off x="1775861" y="1188721"/>
            <a:ext cx="4809177" cy="4989486"/>
          </a:xfrm>
        </p:spPr>
        <p:txBody>
          <a:bodyPr/>
          <a:lstStyle/>
          <a:p>
            <a:r>
              <a:rPr lang="en-US" dirty="0"/>
              <a:t>Self reflection questions;</a:t>
            </a:r>
          </a:p>
          <a:p>
            <a:r>
              <a:rPr lang="en-US" dirty="0"/>
              <a:t>Are you quick to think someone is “guilty” before you have all the facts?</a:t>
            </a:r>
          </a:p>
          <a:p>
            <a:r>
              <a:rPr lang="en-US" dirty="0"/>
              <a:t>Do you think someone is weak if they get emotional?</a:t>
            </a:r>
          </a:p>
          <a:p>
            <a:r>
              <a:rPr lang="en-US" dirty="0"/>
              <a:t>Do you think someone is not intelligent if they don’t have a college degree?</a:t>
            </a:r>
          </a:p>
          <a:p>
            <a:r>
              <a:rPr lang="en-US" dirty="0"/>
              <a:t>Do you think someone is less valuable at work because you have a “better” work or duty title?</a:t>
            </a:r>
          </a:p>
          <a:p>
            <a:r>
              <a:rPr lang="en-US" dirty="0"/>
              <a:t>Do you think someone is not as competent  or less important than you if they serve in a “lower” position than you?</a:t>
            </a:r>
          </a:p>
          <a:p>
            <a:r>
              <a:rPr lang="en-US" dirty="0"/>
              <a:t>Do you allow a duty title to define your value versus the content of your character?</a:t>
            </a:r>
          </a:p>
        </p:txBody>
      </p:sp>
      <p:sp>
        <p:nvSpPr>
          <p:cNvPr id="25" name="Slide Number Placeholder 24">
            <a:extLst>
              <a:ext uri="{FF2B5EF4-FFF2-40B4-BE49-F238E27FC236}">
                <a16:creationId xmlns:a16="http://schemas.microsoft.com/office/drawing/2014/main" id="{B43A566A-E612-174C-B17F-C23B261BAE07}"/>
              </a:ext>
            </a:extLst>
          </p:cNvPr>
          <p:cNvSpPr>
            <a:spLocks noGrp="1"/>
          </p:cNvSpPr>
          <p:nvPr>
            <p:ph type="sldNum" sz="quarter" idx="4"/>
          </p:nvPr>
        </p:nvSpPr>
        <p:spPr>
          <a:xfrm>
            <a:off x="300359" y="6366854"/>
            <a:ext cx="394215" cy="365125"/>
          </a:xfrm>
        </p:spPr>
        <p:txBody>
          <a:bodyPr/>
          <a:lstStyle/>
          <a:p>
            <a:fld id="{9564885F-477D-A14D-B2C1-5ECAF755F313}" type="slidenum">
              <a:rPr lang="en-US" smtClean="0"/>
              <a:pPr/>
              <a:t>13</a:t>
            </a:fld>
            <a:endParaRPr lang="en-US" dirty="0"/>
          </a:p>
        </p:txBody>
      </p:sp>
      <p:sp>
        <p:nvSpPr>
          <p:cNvPr id="4" name="Title 3">
            <a:extLst>
              <a:ext uri="{FF2B5EF4-FFF2-40B4-BE49-F238E27FC236}">
                <a16:creationId xmlns:a16="http://schemas.microsoft.com/office/drawing/2014/main" id="{556F2589-20F3-A549-98F4-C0CA7445C8D8}"/>
              </a:ext>
            </a:extLst>
          </p:cNvPr>
          <p:cNvSpPr>
            <a:spLocks noGrp="1"/>
          </p:cNvSpPr>
          <p:nvPr>
            <p:ph type="title"/>
          </p:nvPr>
        </p:nvSpPr>
        <p:spPr>
          <a:xfrm>
            <a:off x="1775861" y="230876"/>
            <a:ext cx="9998798" cy="666736"/>
          </a:xfrm>
        </p:spPr>
        <p:txBody>
          <a:bodyPr/>
          <a:lstStyle/>
          <a:p>
            <a:r>
              <a:rPr lang="en-US" dirty="0"/>
              <a:t>Do you judge?</a:t>
            </a:r>
          </a:p>
        </p:txBody>
      </p:sp>
      <p:pic>
        <p:nvPicPr>
          <p:cNvPr id="10" name="Content Placeholder 9" descr="A gavel on a block&#10;&#10;Description automatically generated">
            <a:extLst>
              <a:ext uri="{FF2B5EF4-FFF2-40B4-BE49-F238E27FC236}">
                <a16:creationId xmlns:a16="http://schemas.microsoft.com/office/drawing/2014/main" id="{84B68B30-903A-C612-00AF-E4F51B41A3BA}"/>
              </a:ext>
            </a:extLst>
          </p:cNvPr>
          <p:cNvPicPr>
            <a:picLocks noGrp="1" noChangeAspect="1"/>
          </p:cNvPicPr>
          <p:nvPr>
            <p:ph idx="14"/>
          </p:nvPr>
        </p:nvPicPr>
        <p:blipFill>
          <a:blip r:embed="rId3"/>
          <a:stretch>
            <a:fillRect/>
          </a:stretch>
        </p:blipFill>
        <p:spPr>
          <a:xfrm>
            <a:off x="8365331" y="2978944"/>
            <a:ext cx="2009775" cy="1409700"/>
          </a:xfrm>
        </p:spPr>
      </p:pic>
    </p:spTree>
    <p:extLst>
      <p:ext uri="{BB962C8B-B14F-4D97-AF65-F5344CB8AC3E}">
        <p14:creationId xmlns:p14="http://schemas.microsoft.com/office/powerpoint/2010/main" val="2324352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FF121B3B-FACD-4F9C-5DED-BCAB023B0EA2}"/>
              </a:ext>
            </a:extLst>
          </p:cNvPr>
          <p:cNvSpPr>
            <a:spLocks noGrp="1"/>
          </p:cNvSpPr>
          <p:nvPr>
            <p:ph idx="1"/>
          </p:nvPr>
        </p:nvSpPr>
        <p:spPr>
          <a:xfrm>
            <a:off x="1775861" y="1188721"/>
            <a:ext cx="4809177" cy="4989486"/>
          </a:xfrm>
        </p:spPr>
        <p:txBody>
          <a:bodyPr/>
          <a:lstStyle/>
          <a:p>
            <a:r>
              <a:rPr lang="en-US" dirty="0"/>
              <a:t>Yes, everyone judges, it’s human nature</a:t>
            </a:r>
          </a:p>
          <a:p>
            <a:r>
              <a:rPr lang="en-US" dirty="0"/>
              <a:t>Your judgement could be adding undue stress onto the person you are judging</a:t>
            </a:r>
          </a:p>
          <a:p>
            <a:r>
              <a:rPr lang="en-US" dirty="0"/>
              <a:t>Your premature judgement could end up becoming a fulfilling prophecy (someone’s morale, commitment, self-worth, self-esteem, can all be impacted)</a:t>
            </a:r>
          </a:p>
          <a:p>
            <a:r>
              <a:rPr lang="en-US" dirty="0"/>
              <a:t>The key is to avoid the pitfalls of judging</a:t>
            </a:r>
          </a:p>
        </p:txBody>
      </p:sp>
      <p:pic>
        <p:nvPicPr>
          <p:cNvPr id="3" name="Content Placeholder 2" descr="A person making a face&#10;&#10;Description automatically generated">
            <a:extLst>
              <a:ext uri="{FF2B5EF4-FFF2-40B4-BE49-F238E27FC236}">
                <a16:creationId xmlns:a16="http://schemas.microsoft.com/office/drawing/2014/main" id="{BC150626-69D5-F2AD-D533-38F5A8C6D01B}"/>
              </a:ext>
            </a:extLst>
          </p:cNvPr>
          <p:cNvPicPr>
            <a:picLocks noGrp="1" noChangeAspect="1"/>
          </p:cNvPicPr>
          <p:nvPr>
            <p:ph idx="14"/>
          </p:nvPr>
        </p:nvPicPr>
        <p:blipFill>
          <a:blip r:embed="rId3"/>
          <a:stretch>
            <a:fillRect/>
          </a:stretch>
        </p:blipFill>
        <p:spPr>
          <a:xfrm>
            <a:off x="8303419" y="2616994"/>
            <a:ext cx="2133600" cy="2133600"/>
          </a:xfrm>
        </p:spPr>
      </p:pic>
      <p:sp>
        <p:nvSpPr>
          <p:cNvPr id="25" name="Slide Number Placeholder 24">
            <a:extLst>
              <a:ext uri="{FF2B5EF4-FFF2-40B4-BE49-F238E27FC236}">
                <a16:creationId xmlns:a16="http://schemas.microsoft.com/office/drawing/2014/main" id="{B43A566A-E612-174C-B17F-C23B261BAE07}"/>
              </a:ext>
            </a:extLst>
          </p:cNvPr>
          <p:cNvSpPr>
            <a:spLocks noGrp="1"/>
          </p:cNvSpPr>
          <p:nvPr>
            <p:ph type="sldNum" sz="quarter" idx="4"/>
          </p:nvPr>
        </p:nvSpPr>
        <p:spPr>
          <a:xfrm>
            <a:off x="300359" y="6366854"/>
            <a:ext cx="394215" cy="365125"/>
          </a:xfrm>
        </p:spPr>
        <p:txBody>
          <a:bodyPr/>
          <a:lstStyle/>
          <a:p>
            <a:fld id="{9564885F-477D-A14D-B2C1-5ECAF755F313}" type="slidenum">
              <a:rPr lang="en-US" smtClean="0"/>
              <a:pPr/>
              <a:t>14</a:t>
            </a:fld>
            <a:endParaRPr lang="en-US" dirty="0"/>
          </a:p>
        </p:txBody>
      </p:sp>
      <p:sp>
        <p:nvSpPr>
          <p:cNvPr id="4" name="Title 3">
            <a:extLst>
              <a:ext uri="{FF2B5EF4-FFF2-40B4-BE49-F238E27FC236}">
                <a16:creationId xmlns:a16="http://schemas.microsoft.com/office/drawing/2014/main" id="{556F2589-20F3-A549-98F4-C0CA7445C8D8}"/>
              </a:ext>
            </a:extLst>
          </p:cNvPr>
          <p:cNvSpPr>
            <a:spLocks noGrp="1"/>
          </p:cNvSpPr>
          <p:nvPr>
            <p:ph type="title"/>
          </p:nvPr>
        </p:nvSpPr>
        <p:spPr>
          <a:xfrm>
            <a:off x="1775861" y="230876"/>
            <a:ext cx="9998798" cy="666736"/>
          </a:xfrm>
        </p:spPr>
        <p:txBody>
          <a:bodyPr/>
          <a:lstStyle/>
          <a:p>
            <a:r>
              <a:rPr lang="en-US" dirty="0"/>
              <a:t>Do you judge?</a:t>
            </a:r>
          </a:p>
        </p:txBody>
      </p:sp>
    </p:spTree>
    <p:extLst>
      <p:ext uri="{BB962C8B-B14F-4D97-AF65-F5344CB8AC3E}">
        <p14:creationId xmlns:p14="http://schemas.microsoft.com/office/powerpoint/2010/main" val="1967026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EE26011-7B56-7250-8771-ED4D94EF1FBB}"/>
              </a:ext>
            </a:extLst>
          </p:cNvPr>
          <p:cNvSpPr txBox="1"/>
          <p:nvPr/>
        </p:nvSpPr>
        <p:spPr>
          <a:xfrm>
            <a:off x="7572866" y="0"/>
            <a:ext cx="4619134" cy="3493264"/>
          </a:xfrm>
          <a:prstGeom prst="rect">
            <a:avLst/>
          </a:prstGeom>
          <a:solidFill>
            <a:srgbClr val="FFC044"/>
          </a:solidFill>
        </p:spPr>
        <p:txBody>
          <a:bodyPr wrap="square" lIns="182880" tIns="182880" rIns="182880" bIns="182880" rtlCol="0">
            <a:spAutoFit/>
          </a:bodyPr>
          <a:lstStyle/>
          <a:p>
            <a:r>
              <a:rPr lang="en-US" sz="1600" dirty="0">
                <a:solidFill>
                  <a:schemeClr val="bg1"/>
                </a:solidFill>
                <a:latin typeface="Avenir Next LT Pro" panose="020B0504020202020204" pitchFamily="34" charset="77"/>
              </a:rPr>
              <a:t>Image slide: </a:t>
            </a:r>
          </a:p>
          <a:p>
            <a:pPr marL="228600" indent="-228600">
              <a:buFont typeface="+mj-lt"/>
              <a:buAutoNum type="arabicPeriod"/>
            </a:pPr>
            <a:r>
              <a:rPr lang="en-US" sz="1100" dirty="0">
                <a:solidFill>
                  <a:schemeClr val="bg1"/>
                </a:solidFill>
                <a:latin typeface="Avenir Next LT Pro" panose="020B0504020202020204" pitchFamily="34" charset="77"/>
              </a:rPr>
              <a:t>To change this image, delete the existing image on this slide.</a:t>
            </a:r>
          </a:p>
          <a:p>
            <a:pPr marL="228600" indent="-228600">
              <a:buFont typeface="+mj-lt"/>
              <a:buAutoNum type="arabicPeriod"/>
            </a:pPr>
            <a:r>
              <a:rPr lang="en-US" sz="1100" dirty="0">
                <a:solidFill>
                  <a:schemeClr val="bg1"/>
                </a:solidFill>
                <a:latin typeface="Avenir Next LT Pro" panose="020B0504020202020204" pitchFamily="34" charset="77"/>
              </a:rPr>
              <a:t>Click the icon in the placeholder box and select your photo when prompted to do so.</a:t>
            </a:r>
          </a:p>
          <a:p>
            <a:pPr marL="228600" indent="-228600">
              <a:buFont typeface="+mj-lt"/>
              <a:buAutoNum type="arabicPeriod"/>
            </a:pPr>
            <a:r>
              <a:rPr lang="en-US" sz="1100" dirty="0">
                <a:solidFill>
                  <a:schemeClr val="bg1"/>
                </a:solidFill>
                <a:latin typeface="Avenir Next LT Pro" panose="020B0504020202020204" pitchFamily="34" charset="77"/>
              </a:rPr>
              <a:t>To adjust the placement of your photo, select the placeholder box and go to the “Picture Format” tab.</a:t>
            </a:r>
          </a:p>
          <a:p>
            <a:pPr marL="228600" indent="-228600">
              <a:buFont typeface="+mj-lt"/>
              <a:buAutoNum type="arabicPeriod"/>
            </a:pPr>
            <a:r>
              <a:rPr lang="en-US" sz="1100" dirty="0">
                <a:solidFill>
                  <a:schemeClr val="bg1"/>
                </a:solidFill>
                <a:latin typeface="Avenir Next LT Pro" panose="020B0504020202020204" pitchFamily="34" charset="77"/>
              </a:rPr>
              <a:t>Select “Crop” and adjust the size and placement of the photo as needed.</a:t>
            </a:r>
          </a:p>
          <a:p>
            <a:pPr marL="228600" indent="-228600">
              <a:buFont typeface="+mj-lt"/>
              <a:buAutoNum type="arabicPeriod"/>
            </a:pPr>
            <a:r>
              <a:rPr lang="en-US" sz="1100" dirty="0">
                <a:solidFill>
                  <a:schemeClr val="bg1"/>
                </a:solidFill>
                <a:latin typeface="Avenir Next LT Pro" panose="020B0504020202020204" pitchFamily="34" charset="77"/>
              </a:rPr>
              <a:t>It is important that you do not change the size of the actual placeholder. If you think you have done this, on the “Home” tab, click the “Reset” button.</a:t>
            </a:r>
          </a:p>
          <a:p>
            <a:pPr marL="228600" indent="-228600">
              <a:buFont typeface="+mj-lt"/>
              <a:buAutoNum type="arabicPeriod"/>
            </a:pPr>
            <a:r>
              <a:rPr lang="en-US" sz="1100" dirty="0">
                <a:solidFill>
                  <a:schemeClr val="bg1"/>
                </a:solidFill>
                <a:latin typeface="Avenir Next LT Pro" panose="020B0504020202020204" pitchFamily="34" charset="77"/>
              </a:rPr>
              <a:t>Last, once you are happy with the placement of your photo, select the photo once more, right-click &gt; select “Send to back” &gt; and select “Send to back” again. </a:t>
            </a:r>
          </a:p>
          <a:p>
            <a:pPr marL="228600" indent="-228600">
              <a:buFont typeface="+mj-lt"/>
              <a:buAutoNum type="arabicPeriod"/>
            </a:pPr>
            <a:r>
              <a:rPr lang="en-US" sz="1100" dirty="0">
                <a:solidFill>
                  <a:schemeClr val="bg1"/>
                </a:solidFill>
                <a:latin typeface="Avenir Next LT Pro" panose="020B0504020202020204" pitchFamily="34" charset="77"/>
              </a:rPr>
              <a:t>After sending the photo to the back, it should be completely behind the white, semi-transparent arrows and the Auburn logo.</a:t>
            </a:r>
          </a:p>
          <a:p>
            <a:pPr marL="228600" indent="-228600">
              <a:buFont typeface="+mj-lt"/>
              <a:buAutoNum type="arabicPeriod"/>
            </a:pPr>
            <a:r>
              <a:rPr lang="en-US" sz="1100" dirty="0">
                <a:solidFill>
                  <a:schemeClr val="bg1"/>
                </a:solidFill>
                <a:latin typeface="Avenir Next LT Pro" panose="020B0504020202020204" pitchFamily="34" charset="77"/>
              </a:rPr>
              <a:t>Delete this text box. </a:t>
            </a:r>
          </a:p>
        </p:txBody>
      </p:sp>
      <p:pic>
        <p:nvPicPr>
          <p:cNvPr id="5" name="Picture 4">
            <a:extLst>
              <a:ext uri="{FF2B5EF4-FFF2-40B4-BE49-F238E27FC236}">
                <a16:creationId xmlns:a16="http://schemas.microsoft.com/office/drawing/2014/main" id="{3B0E3125-0622-B5CF-C6A2-4988241273A5}"/>
              </a:ext>
            </a:extLst>
          </p:cNvPr>
          <p:cNvPicPr>
            <a:picLocks noChangeAspect="1"/>
          </p:cNvPicPr>
          <p:nvPr/>
        </p:nvPicPr>
        <p:blipFill>
          <a:blip r:embed="rId2">
            <a:alphaModFix amt="67000"/>
          </a:blip>
          <a:stretch>
            <a:fillRect/>
          </a:stretch>
        </p:blipFill>
        <p:spPr>
          <a:xfrm>
            <a:off x="228600" y="3116749"/>
            <a:ext cx="4267657" cy="3755538"/>
          </a:xfrm>
          <a:prstGeom prst="rect">
            <a:avLst/>
          </a:prstGeom>
        </p:spPr>
      </p:pic>
      <p:pic>
        <p:nvPicPr>
          <p:cNvPr id="6" name="Picture 5" descr="Logo&#10;&#10;Description automatically generated">
            <a:extLst>
              <a:ext uri="{FF2B5EF4-FFF2-40B4-BE49-F238E27FC236}">
                <a16:creationId xmlns:a16="http://schemas.microsoft.com/office/drawing/2014/main" id="{D6450D4D-D219-AB4F-DCF4-32A045D6BD6F}"/>
              </a:ext>
            </a:extLst>
          </p:cNvPr>
          <p:cNvPicPr>
            <a:picLocks noChangeAspect="1"/>
          </p:cNvPicPr>
          <p:nvPr/>
        </p:nvPicPr>
        <p:blipFill>
          <a:blip r:embed="rId3"/>
          <a:stretch>
            <a:fillRect/>
          </a:stretch>
        </p:blipFill>
        <p:spPr>
          <a:xfrm>
            <a:off x="1332233" y="876300"/>
            <a:ext cx="2060389" cy="1375830"/>
          </a:xfrm>
          <a:prstGeom prst="rect">
            <a:avLst/>
          </a:prstGeom>
        </p:spPr>
      </p:pic>
      <p:pic>
        <p:nvPicPr>
          <p:cNvPr id="10" name="Picture Placeholder 9" descr="A tree with veins in the sky&#10;&#10;Description automatically generated">
            <a:extLst>
              <a:ext uri="{FF2B5EF4-FFF2-40B4-BE49-F238E27FC236}">
                <a16:creationId xmlns:a16="http://schemas.microsoft.com/office/drawing/2014/main" id="{F1853EF6-7AFA-EC5D-2B62-300D349D4B71}"/>
              </a:ext>
            </a:extLst>
          </p:cNvPr>
          <p:cNvPicPr>
            <a:picLocks noGrp="1" noChangeAspect="1"/>
          </p:cNvPicPr>
          <p:nvPr>
            <p:ph type="pic" sz="quarter" idx="12"/>
          </p:nvPr>
        </p:nvPicPr>
        <p:blipFill>
          <a:blip r:embed="rId4"/>
          <a:srcRect l="6881" r="6881"/>
          <a:stretch>
            <a:fillRect/>
          </a:stretch>
        </p:blipFill>
        <p:spPr>
          <a:xfrm>
            <a:off x="0" y="-1"/>
            <a:ext cx="12192000" cy="6872287"/>
          </a:xfrm>
        </p:spPr>
      </p:pic>
    </p:spTree>
    <p:extLst>
      <p:ext uri="{BB962C8B-B14F-4D97-AF65-F5344CB8AC3E}">
        <p14:creationId xmlns:p14="http://schemas.microsoft.com/office/powerpoint/2010/main" val="3483606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FF121B3B-FACD-4F9C-5DED-BCAB023B0EA2}"/>
              </a:ext>
            </a:extLst>
          </p:cNvPr>
          <p:cNvSpPr>
            <a:spLocks noGrp="1"/>
          </p:cNvSpPr>
          <p:nvPr>
            <p:ph idx="1"/>
          </p:nvPr>
        </p:nvSpPr>
        <p:spPr>
          <a:xfrm>
            <a:off x="1775861" y="1188721"/>
            <a:ext cx="4809177" cy="4989486"/>
          </a:xfrm>
        </p:spPr>
        <p:txBody>
          <a:bodyPr/>
          <a:lstStyle/>
          <a:p>
            <a:r>
              <a:rPr lang="en-US" dirty="0"/>
              <a:t>The last picture was a high-def photo of blood vessels in a human eye</a:t>
            </a:r>
          </a:p>
          <a:p>
            <a:endParaRPr lang="en-US" dirty="0"/>
          </a:p>
          <a:p>
            <a:r>
              <a:rPr lang="en-US" dirty="0"/>
              <a:t>What do you see in the photo to the right?</a:t>
            </a:r>
          </a:p>
          <a:p>
            <a:endParaRPr lang="en-US" dirty="0"/>
          </a:p>
        </p:txBody>
      </p:sp>
      <p:pic>
        <p:nvPicPr>
          <p:cNvPr id="3" name="Content Placeholder 2" descr="A drawing of a frog&#10;&#10;Description automatically generated">
            <a:extLst>
              <a:ext uri="{FF2B5EF4-FFF2-40B4-BE49-F238E27FC236}">
                <a16:creationId xmlns:a16="http://schemas.microsoft.com/office/drawing/2014/main" id="{0DB90FCB-145B-1987-E796-27E2B5442FEE}"/>
              </a:ext>
            </a:extLst>
          </p:cNvPr>
          <p:cNvPicPr>
            <a:picLocks noGrp="1" noChangeAspect="1"/>
          </p:cNvPicPr>
          <p:nvPr>
            <p:ph idx="14"/>
          </p:nvPr>
        </p:nvPicPr>
        <p:blipFill>
          <a:blip r:embed="rId3"/>
          <a:stretch>
            <a:fillRect/>
          </a:stretch>
        </p:blipFill>
        <p:spPr>
          <a:xfrm>
            <a:off x="6965950" y="1828264"/>
            <a:ext cx="4808538" cy="3711059"/>
          </a:xfrm>
        </p:spPr>
      </p:pic>
      <p:sp>
        <p:nvSpPr>
          <p:cNvPr id="25" name="Slide Number Placeholder 24">
            <a:extLst>
              <a:ext uri="{FF2B5EF4-FFF2-40B4-BE49-F238E27FC236}">
                <a16:creationId xmlns:a16="http://schemas.microsoft.com/office/drawing/2014/main" id="{B43A566A-E612-174C-B17F-C23B261BAE07}"/>
              </a:ext>
            </a:extLst>
          </p:cNvPr>
          <p:cNvSpPr>
            <a:spLocks noGrp="1"/>
          </p:cNvSpPr>
          <p:nvPr>
            <p:ph type="sldNum" sz="quarter" idx="4"/>
          </p:nvPr>
        </p:nvSpPr>
        <p:spPr>
          <a:xfrm>
            <a:off x="300359" y="6366854"/>
            <a:ext cx="394215" cy="365125"/>
          </a:xfrm>
        </p:spPr>
        <p:txBody>
          <a:bodyPr/>
          <a:lstStyle/>
          <a:p>
            <a:fld id="{9564885F-477D-A14D-B2C1-5ECAF755F313}" type="slidenum">
              <a:rPr lang="en-US" smtClean="0"/>
              <a:pPr/>
              <a:t>16</a:t>
            </a:fld>
            <a:endParaRPr lang="en-US" dirty="0"/>
          </a:p>
        </p:txBody>
      </p:sp>
      <p:sp>
        <p:nvSpPr>
          <p:cNvPr id="4" name="Title 3">
            <a:extLst>
              <a:ext uri="{FF2B5EF4-FFF2-40B4-BE49-F238E27FC236}">
                <a16:creationId xmlns:a16="http://schemas.microsoft.com/office/drawing/2014/main" id="{556F2589-20F3-A549-98F4-C0CA7445C8D8}"/>
              </a:ext>
            </a:extLst>
          </p:cNvPr>
          <p:cNvSpPr>
            <a:spLocks noGrp="1"/>
          </p:cNvSpPr>
          <p:nvPr>
            <p:ph type="title"/>
          </p:nvPr>
        </p:nvSpPr>
        <p:spPr>
          <a:xfrm>
            <a:off x="1775861" y="230876"/>
            <a:ext cx="9998798" cy="666736"/>
          </a:xfrm>
        </p:spPr>
        <p:txBody>
          <a:bodyPr/>
          <a:lstStyle/>
          <a:p>
            <a:r>
              <a:rPr lang="en-US" dirty="0"/>
              <a:t>Pitfalls of judging</a:t>
            </a:r>
          </a:p>
        </p:txBody>
      </p:sp>
    </p:spTree>
    <p:extLst>
      <p:ext uri="{BB962C8B-B14F-4D97-AF65-F5344CB8AC3E}">
        <p14:creationId xmlns:p14="http://schemas.microsoft.com/office/powerpoint/2010/main" val="3488678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FF121B3B-FACD-4F9C-5DED-BCAB023B0EA2}"/>
              </a:ext>
            </a:extLst>
          </p:cNvPr>
          <p:cNvSpPr>
            <a:spLocks noGrp="1"/>
          </p:cNvSpPr>
          <p:nvPr>
            <p:ph idx="1"/>
          </p:nvPr>
        </p:nvSpPr>
        <p:spPr>
          <a:xfrm>
            <a:off x="1775861" y="1188721"/>
            <a:ext cx="4809177" cy="4989486"/>
          </a:xfrm>
        </p:spPr>
        <p:txBody>
          <a:bodyPr/>
          <a:lstStyle/>
          <a:p>
            <a:r>
              <a:rPr lang="en-US" dirty="0"/>
              <a:t>The last picture was a high-def photo of blood vessels in a human eye</a:t>
            </a:r>
          </a:p>
          <a:p>
            <a:endParaRPr lang="en-US" dirty="0"/>
          </a:p>
          <a:p>
            <a:r>
              <a:rPr lang="en-US" dirty="0"/>
              <a:t>What do you see in the photo to the right?</a:t>
            </a:r>
          </a:p>
          <a:p>
            <a:endParaRPr lang="en-US" dirty="0"/>
          </a:p>
          <a:p>
            <a:r>
              <a:rPr lang="en-US" dirty="0"/>
              <a:t>Is it a frog or a horse?</a:t>
            </a:r>
          </a:p>
          <a:p>
            <a:endParaRPr lang="en-US" dirty="0"/>
          </a:p>
          <a:p>
            <a:r>
              <a:rPr lang="en-US" dirty="0">
                <a:hlinkClick r:id="rId3"/>
              </a:rPr>
              <a:t>https://nypost.com/2022/07/19/frog-horse-optical-illusion-determines-your-personality-type/</a:t>
            </a:r>
            <a:r>
              <a:rPr lang="en-US" dirty="0"/>
              <a:t> </a:t>
            </a:r>
          </a:p>
        </p:txBody>
      </p:sp>
      <p:pic>
        <p:nvPicPr>
          <p:cNvPr id="3" name="Content Placeholder 2" descr="A drawing of a frog&#10;&#10;Description automatically generated">
            <a:extLst>
              <a:ext uri="{FF2B5EF4-FFF2-40B4-BE49-F238E27FC236}">
                <a16:creationId xmlns:a16="http://schemas.microsoft.com/office/drawing/2014/main" id="{0DB90FCB-145B-1987-E796-27E2B5442FEE}"/>
              </a:ext>
            </a:extLst>
          </p:cNvPr>
          <p:cNvPicPr>
            <a:picLocks noGrp="1" noChangeAspect="1"/>
          </p:cNvPicPr>
          <p:nvPr>
            <p:ph idx="14"/>
          </p:nvPr>
        </p:nvPicPr>
        <p:blipFill>
          <a:blip r:embed="rId4"/>
          <a:stretch>
            <a:fillRect/>
          </a:stretch>
        </p:blipFill>
        <p:spPr>
          <a:xfrm>
            <a:off x="6965950" y="1828264"/>
            <a:ext cx="4808538" cy="3711059"/>
          </a:xfrm>
        </p:spPr>
      </p:pic>
      <p:sp>
        <p:nvSpPr>
          <p:cNvPr id="25" name="Slide Number Placeholder 24">
            <a:extLst>
              <a:ext uri="{FF2B5EF4-FFF2-40B4-BE49-F238E27FC236}">
                <a16:creationId xmlns:a16="http://schemas.microsoft.com/office/drawing/2014/main" id="{B43A566A-E612-174C-B17F-C23B261BAE07}"/>
              </a:ext>
            </a:extLst>
          </p:cNvPr>
          <p:cNvSpPr>
            <a:spLocks noGrp="1"/>
          </p:cNvSpPr>
          <p:nvPr>
            <p:ph type="sldNum" sz="quarter" idx="4"/>
          </p:nvPr>
        </p:nvSpPr>
        <p:spPr>
          <a:xfrm>
            <a:off x="300359" y="6366854"/>
            <a:ext cx="394215" cy="365125"/>
          </a:xfrm>
        </p:spPr>
        <p:txBody>
          <a:bodyPr/>
          <a:lstStyle/>
          <a:p>
            <a:fld id="{9564885F-477D-A14D-B2C1-5ECAF755F313}" type="slidenum">
              <a:rPr lang="en-US" smtClean="0"/>
              <a:pPr/>
              <a:t>17</a:t>
            </a:fld>
            <a:endParaRPr lang="en-US" dirty="0"/>
          </a:p>
        </p:txBody>
      </p:sp>
      <p:sp>
        <p:nvSpPr>
          <p:cNvPr id="4" name="Title 3">
            <a:extLst>
              <a:ext uri="{FF2B5EF4-FFF2-40B4-BE49-F238E27FC236}">
                <a16:creationId xmlns:a16="http://schemas.microsoft.com/office/drawing/2014/main" id="{556F2589-20F3-A549-98F4-C0CA7445C8D8}"/>
              </a:ext>
            </a:extLst>
          </p:cNvPr>
          <p:cNvSpPr>
            <a:spLocks noGrp="1"/>
          </p:cNvSpPr>
          <p:nvPr>
            <p:ph type="title"/>
          </p:nvPr>
        </p:nvSpPr>
        <p:spPr>
          <a:xfrm>
            <a:off x="1775861" y="230876"/>
            <a:ext cx="9998798" cy="666736"/>
          </a:xfrm>
        </p:spPr>
        <p:txBody>
          <a:bodyPr/>
          <a:lstStyle/>
          <a:p>
            <a:r>
              <a:rPr lang="en-US" dirty="0"/>
              <a:t>Pitfalls of judging</a:t>
            </a:r>
          </a:p>
        </p:txBody>
      </p:sp>
    </p:spTree>
    <p:extLst>
      <p:ext uri="{BB962C8B-B14F-4D97-AF65-F5344CB8AC3E}">
        <p14:creationId xmlns:p14="http://schemas.microsoft.com/office/powerpoint/2010/main" val="1654941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FF121B3B-FACD-4F9C-5DED-BCAB023B0EA2}"/>
              </a:ext>
            </a:extLst>
          </p:cNvPr>
          <p:cNvSpPr>
            <a:spLocks noGrp="1"/>
          </p:cNvSpPr>
          <p:nvPr>
            <p:ph idx="1"/>
          </p:nvPr>
        </p:nvSpPr>
        <p:spPr>
          <a:xfrm>
            <a:off x="1775861" y="1188721"/>
            <a:ext cx="4809177" cy="4989486"/>
          </a:xfrm>
        </p:spPr>
        <p:txBody>
          <a:bodyPr/>
          <a:lstStyle/>
          <a:p>
            <a:r>
              <a:rPr lang="en-US" dirty="0"/>
              <a:t>You are not giving a person a fair chance.  You have incomplete info about them</a:t>
            </a:r>
          </a:p>
          <a:p>
            <a:r>
              <a:rPr lang="en-US" dirty="0"/>
              <a:t>We are all different, no one is identical to you</a:t>
            </a:r>
          </a:p>
          <a:p>
            <a:r>
              <a:rPr lang="en-US" dirty="0"/>
              <a:t>No one is perfect</a:t>
            </a:r>
          </a:p>
          <a:p>
            <a:r>
              <a:rPr lang="en-US" dirty="0"/>
              <a:t>You can potentially write someone off who is actually awesome!</a:t>
            </a:r>
          </a:p>
          <a:p>
            <a:r>
              <a:rPr lang="en-US" dirty="0"/>
              <a:t>Appearances are often deceptive</a:t>
            </a:r>
          </a:p>
        </p:txBody>
      </p:sp>
      <p:sp>
        <p:nvSpPr>
          <p:cNvPr id="25" name="Slide Number Placeholder 24">
            <a:extLst>
              <a:ext uri="{FF2B5EF4-FFF2-40B4-BE49-F238E27FC236}">
                <a16:creationId xmlns:a16="http://schemas.microsoft.com/office/drawing/2014/main" id="{B43A566A-E612-174C-B17F-C23B261BAE07}"/>
              </a:ext>
            </a:extLst>
          </p:cNvPr>
          <p:cNvSpPr>
            <a:spLocks noGrp="1"/>
          </p:cNvSpPr>
          <p:nvPr>
            <p:ph type="sldNum" sz="quarter" idx="4"/>
          </p:nvPr>
        </p:nvSpPr>
        <p:spPr>
          <a:xfrm>
            <a:off x="300359" y="6366854"/>
            <a:ext cx="394215" cy="365125"/>
          </a:xfrm>
        </p:spPr>
        <p:txBody>
          <a:bodyPr/>
          <a:lstStyle/>
          <a:p>
            <a:fld id="{9564885F-477D-A14D-B2C1-5ECAF755F313}" type="slidenum">
              <a:rPr lang="en-US" smtClean="0"/>
              <a:pPr/>
              <a:t>18</a:t>
            </a:fld>
            <a:endParaRPr lang="en-US" dirty="0"/>
          </a:p>
        </p:txBody>
      </p:sp>
      <p:sp>
        <p:nvSpPr>
          <p:cNvPr id="4" name="Title 3">
            <a:extLst>
              <a:ext uri="{FF2B5EF4-FFF2-40B4-BE49-F238E27FC236}">
                <a16:creationId xmlns:a16="http://schemas.microsoft.com/office/drawing/2014/main" id="{556F2589-20F3-A549-98F4-C0CA7445C8D8}"/>
              </a:ext>
            </a:extLst>
          </p:cNvPr>
          <p:cNvSpPr>
            <a:spLocks noGrp="1"/>
          </p:cNvSpPr>
          <p:nvPr>
            <p:ph type="title"/>
          </p:nvPr>
        </p:nvSpPr>
        <p:spPr>
          <a:xfrm>
            <a:off x="1775861" y="230876"/>
            <a:ext cx="9998798" cy="666736"/>
          </a:xfrm>
        </p:spPr>
        <p:txBody>
          <a:bodyPr/>
          <a:lstStyle/>
          <a:p>
            <a:r>
              <a:rPr lang="en-US" dirty="0"/>
              <a:t>Pitfalls of judging</a:t>
            </a:r>
          </a:p>
        </p:txBody>
      </p:sp>
      <p:pic>
        <p:nvPicPr>
          <p:cNvPr id="10" name="Content Placeholder 9" descr="A green sign with white text&#10;&#10;Description automatically generated">
            <a:extLst>
              <a:ext uri="{FF2B5EF4-FFF2-40B4-BE49-F238E27FC236}">
                <a16:creationId xmlns:a16="http://schemas.microsoft.com/office/drawing/2014/main" id="{66F8E340-1458-8F62-EEF0-86FFE6300F08}"/>
              </a:ext>
            </a:extLst>
          </p:cNvPr>
          <p:cNvPicPr>
            <a:picLocks noGrp="1" noChangeAspect="1"/>
          </p:cNvPicPr>
          <p:nvPr>
            <p:ph idx="14"/>
          </p:nvPr>
        </p:nvPicPr>
        <p:blipFill>
          <a:blip r:embed="rId3"/>
          <a:stretch>
            <a:fillRect/>
          </a:stretch>
        </p:blipFill>
        <p:spPr>
          <a:xfrm>
            <a:off x="6966121" y="2212178"/>
            <a:ext cx="4808538" cy="2243984"/>
          </a:xfrm>
        </p:spPr>
      </p:pic>
    </p:spTree>
    <p:extLst>
      <p:ext uri="{BB962C8B-B14F-4D97-AF65-F5344CB8AC3E}">
        <p14:creationId xmlns:p14="http://schemas.microsoft.com/office/powerpoint/2010/main" val="1929560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FF121B3B-FACD-4F9C-5DED-BCAB023B0EA2}"/>
              </a:ext>
            </a:extLst>
          </p:cNvPr>
          <p:cNvSpPr>
            <a:spLocks noGrp="1"/>
          </p:cNvSpPr>
          <p:nvPr>
            <p:ph idx="1"/>
          </p:nvPr>
        </p:nvSpPr>
        <p:spPr>
          <a:xfrm>
            <a:off x="1775861" y="1188721"/>
            <a:ext cx="4809177" cy="4989486"/>
          </a:xfrm>
        </p:spPr>
        <p:txBody>
          <a:bodyPr>
            <a:normAutofit/>
          </a:bodyPr>
          <a:lstStyle/>
          <a:p>
            <a:r>
              <a:rPr lang="en-US" dirty="0"/>
              <a:t>The next slide shows 3 people</a:t>
            </a:r>
          </a:p>
          <a:p>
            <a:endParaRPr lang="en-US" dirty="0"/>
          </a:p>
          <a:p>
            <a:r>
              <a:rPr lang="en-US" dirty="0">
                <a:hlinkClick r:id="rId3"/>
              </a:rPr>
              <a:t>https://www.menti.com/ali1s3h6t3da</a:t>
            </a:r>
            <a:r>
              <a:rPr lang="en-US" dirty="0"/>
              <a:t> </a:t>
            </a:r>
          </a:p>
          <a:p>
            <a:endParaRPr lang="en-US" dirty="0"/>
          </a:p>
          <a:p>
            <a:r>
              <a:rPr lang="en-US" dirty="0"/>
              <a:t>Who has a net worth of $1 million or more?</a:t>
            </a:r>
          </a:p>
        </p:txBody>
      </p:sp>
      <p:sp>
        <p:nvSpPr>
          <p:cNvPr id="4" name="Title 3">
            <a:extLst>
              <a:ext uri="{FF2B5EF4-FFF2-40B4-BE49-F238E27FC236}">
                <a16:creationId xmlns:a16="http://schemas.microsoft.com/office/drawing/2014/main" id="{556F2589-20F3-A549-98F4-C0CA7445C8D8}"/>
              </a:ext>
            </a:extLst>
          </p:cNvPr>
          <p:cNvSpPr>
            <a:spLocks noGrp="1"/>
          </p:cNvSpPr>
          <p:nvPr>
            <p:ph type="title"/>
          </p:nvPr>
        </p:nvSpPr>
        <p:spPr>
          <a:xfrm>
            <a:off x="1775861" y="230876"/>
            <a:ext cx="9998798" cy="666736"/>
          </a:xfrm>
        </p:spPr>
        <p:txBody>
          <a:bodyPr anchor="t">
            <a:normAutofit/>
          </a:bodyPr>
          <a:lstStyle/>
          <a:p>
            <a:r>
              <a:rPr lang="en-US" dirty="0"/>
              <a:t>PITFALLS OF JUDGING</a:t>
            </a:r>
          </a:p>
        </p:txBody>
      </p:sp>
      <p:sp>
        <p:nvSpPr>
          <p:cNvPr id="30" name="Footer Placeholder 4">
            <a:extLst>
              <a:ext uri="{FF2B5EF4-FFF2-40B4-BE49-F238E27FC236}">
                <a16:creationId xmlns:a16="http://schemas.microsoft.com/office/drawing/2014/main" id="{2C74C5E8-46D1-C160-326D-23871C15B317}"/>
              </a:ext>
            </a:extLst>
          </p:cNvPr>
          <p:cNvSpPr>
            <a:spLocks noGrp="1"/>
          </p:cNvSpPr>
          <p:nvPr>
            <p:ph type="ftr" sz="quarter" idx="3"/>
          </p:nvPr>
        </p:nvSpPr>
        <p:spPr>
          <a:xfrm>
            <a:off x="694574" y="6366854"/>
            <a:ext cx="6743700" cy="365125"/>
          </a:xfrm>
        </p:spPr>
        <p:txBody>
          <a:bodyPr/>
          <a:lstStyle/>
          <a:p>
            <a:endParaRPr lang="en-US"/>
          </a:p>
        </p:txBody>
      </p:sp>
      <p:sp>
        <p:nvSpPr>
          <p:cNvPr id="25" name="Slide Number Placeholder 24">
            <a:extLst>
              <a:ext uri="{FF2B5EF4-FFF2-40B4-BE49-F238E27FC236}">
                <a16:creationId xmlns:a16="http://schemas.microsoft.com/office/drawing/2014/main" id="{B43A566A-E612-174C-B17F-C23B261BAE07}"/>
              </a:ext>
            </a:extLst>
          </p:cNvPr>
          <p:cNvSpPr>
            <a:spLocks noGrp="1"/>
          </p:cNvSpPr>
          <p:nvPr>
            <p:ph type="sldNum" sz="quarter" idx="4"/>
          </p:nvPr>
        </p:nvSpPr>
        <p:spPr>
          <a:xfrm>
            <a:off x="300359" y="6366854"/>
            <a:ext cx="318761" cy="365125"/>
          </a:xfrm>
        </p:spPr>
        <p:txBody>
          <a:bodyPr anchor="ctr">
            <a:normAutofit/>
          </a:bodyPr>
          <a:lstStyle/>
          <a:p>
            <a:pPr>
              <a:spcAft>
                <a:spcPts val="600"/>
              </a:spcAft>
            </a:pPr>
            <a:fld id="{9564885F-477D-A14D-B2C1-5ECAF755F313}" type="slidenum">
              <a:rPr lang="en-US" smtClean="0"/>
              <a:pPr>
                <a:spcAft>
                  <a:spcPts val="600"/>
                </a:spcAft>
              </a:pPr>
              <a:t>19</a:t>
            </a:fld>
            <a:endParaRPr lang="en-US"/>
          </a:p>
        </p:txBody>
      </p:sp>
      <p:pic>
        <p:nvPicPr>
          <p:cNvPr id="10" name="Content Placeholder 9" descr="A red white and blue button with stars and text&#10;&#10;Description automatically generated">
            <a:extLst>
              <a:ext uri="{FF2B5EF4-FFF2-40B4-BE49-F238E27FC236}">
                <a16:creationId xmlns:a16="http://schemas.microsoft.com/office/drawing/2014/main" id="{1BB5EF08-29D3-89A4-E6DB-DAD092A4C389}"/>
              </a:ext>
            </a:extLst>
          </p:cNvPr>
          <p:cNvPicPr>
            <a:picLocks noGrp="1" noChangeAspect="1"/>
          </p:cNvPicPr>
          <p:nvPr>
            <p:ph idx="14"/>
          </p:nvPr>
        </p:nvPicPr>
        <p:blipFill>
          <a:blip r:embed="rId4"/>
          <a:stretch>
            <a:fillRect/>
          </a:stretch>
        </p:blipFill>
        <p:spPr>
          <a:xfrm>
            <a:off x="8244439" y="2122591"/>
            <a:ext cx="1943100" cy="1828800"/>
          </a:xfrm>
        </p:spPr>
      </p:pic>
      <p:pic>
        <p:nvPicPr>
          <p:cNvPr id="3" name="Picture 2" descr="A qr code on a white background&#10;&#10;AI-generated content may be incorrect.">
            <a:extLst>
              <a:ext uri="{FF2B5EF4-FFF2-40B4-BE49-F238E27FC236}">
                <a16:creationId xmlns:a16="http://schemas.microsoft.com/office/drawing/2014/main" id="{C6DB0FB4-5CA0-C962-C9E9-2604C7702A82}"/>
              </a:ext>
            </a:extLst>
          </p:cNvPr>
          <p:cNvPicPr>
            <a:picLocks noChangeAspect="1"/>
          </p:cNvPicPr>
          <p:nvPr/>
        </p:nvPicPr>
        <p:blipFill>
          <a:blip r:embed="rId5"/>
          <a:stretch>
            <a:fillRect/>
          </a:stretch>
        </p:blipFill>
        <p:spPr>
          <a:xfrm>
            <a:off x="6540500" y="679793"/>
            <a:ext cx="4762500" cy="4762500"/>
          </a:xfrm>
          <a:prstGeom prst="rect">
            <a:avLst/>
          </a:prstGeom>
        </p:spPr>
      </p:pic>
      <p:pic>
        <p:nvPicPr>
          <p:cNvPr id="2" name="Picture 1" descr="A qr code with a black and white design&#10;&#10;AI-generated content may be incorrect.">
            <a:extLst>
              <a:ext uri="{FF2B5EF4-FFF2-40B4-BE49-F238E27FC236}">
                <a16:creationId xmlns:a16="http://schemas.microsoft.com/office/drawing/2014/main" id="{021C5425-D674-4075-67F8-B0DE36F8F0C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035800" y="1028357"/>
            <a:ext cx="3924300" cy="4183380"/>
          </a:xfrm>
          <a:prstGeom prst="rect">
            <a:avLst/>
          </a:prstGeom>
          <a:noFill/>
          <a:ln>
            <a:noFill/>
          </a:ln>
        </p:spPr>
      </p:pic>
    </p:spTree>
    <p:extLst>
      <p:ext uri="{BB962C8B-B14F-4D97-AF65-F5344CB8AC3E}">
        <p14:creationId xmlns:p14="http://schemas.microsoft.com/office/powerpoint/2010/main" val="5229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25E1899B-94DE-F2DD-5736-7F312E72AB26}"/>
              </a:ext>
            </a:extLst>
          </p:cNvPr>
          <p:cNvSpPr>
            <a:spLocks noGrp="1"/>
          </p:cNvSpPr>
          <p:nvPr>
            <p:ph idx="1"/>
          </p:nvPr>
        </p:nvSpPr>
        <p:spPr>
          <a:xfrm>
            <a:off x="1771444" y="1316646"/>
            <a:ext cx="9998798" cy="4860317"/>
          </a:xfrm>
        </p:spPr>
        <p:txBody>
          <a:bodyPr/>
          <a:lstStyle/>
          <a:p>
            <a:r>
              <a:rPr lang="en-US" dirty="0"/>
              <a:t>Introduction </a:t>
            </a:r>
          </a:p>
          <a:p>
            <a:endParaRPr lang="en-US" dirty="0"/>
          </a:p>
          <a:p>
            <a:r>
              <a:rPr lang="en-US" dirty="0"/>
              <a:t>Do you judge?</a:t>
            </a:r>
          </a:p>
          <a:p>
            <a:endParaRPr lang="en-US" dirty="0"/>
          </a:p>
          <a:p>
            <a:r>
              <a:rPr lang="en-US" dirty="0"/>
              <a:t>Pitfalls of judging too quickly</a:t>
            </a:r>
          </a:p>
          <a:p>
            <a:endParaRPr lang="en-US" dirty="0"/>
          </a:p>
          <a:p>
            <a:r>
              <a:rPr lang="en-US" dirty="0"/>
              <a:t>Ways to avoid judging too quickly </a:t>
            </a:r>
          </a:p>
          <a:p>
            <a:endParaRPr lang="en-US" dirty="0"/>
          </a:p>
          <a:p>
            <a:r>
              <a:rPr lang="en-US" dirty="0"/>
              <a:t>Summary</a:t>
            </a:r>
          </a:p>
        </p:txBody>
      </p:sp>
      <p:sp>
        <p:nvSpPr>
          <p:cNvPr id="5" name="Slide Number Placeholder 4">
            <a:extLst>
              <a:ext uri="{FF2B5EF4-FFF2-40B4-BE49-F238E27FC236}">
                <a16:creationId xmlns:a16="http://schemas.microsoft.com/office/drawing/2014/main" id="{D398282A-6898-0888-EC4D-5FAEB9A21E90}"/>
              </a:ext>
            </a:extLst>
          </p:cNvPr>
          <p:cNvSpPr>
            <a:spLocks noGrp="1"/>
          </p:cNvSpPr>
          <p:nvPr>
            <p:ph type="sldNum" sz="quarter" idx="21"/>
          </p:nvPr>
        </p:nvSpPr>
        <p:spPr>
          <a:xfrm>
            <a:off x="300359" y="6366854"/>
            <a:ext cx="318761" cy="365125"/>
          </a:xfrm>
        </p:spPr>
        <p:txBody>
          <a:bodyPr/>
          <a:lstStyle/>
          <a:p>
            <a:fld id="{9564885F-477D-A14D-B2C1-5ECAF755F313}" type="slidenum">
              <a:rPr lang="en-US" smtClean="0"/>
              <a:pPr/>
              <a:t>2</a:t>
            </a:fld>
            <a:endParaRPr lang="en-US" dirty="0"/>
          </a:p>
        </p:txBody>
      </p:sp>
      <p:sp>
        <p:nvSpPr>
          <p:cNvPr id="7" name="Title 6">
            <a:extLst>
              <a:ext uri="{FF2B5EF4-FFF2-40B4-BE49-F238E27FC236}">
                <a16:creationId xmlns:a16="http://schemas.microsoft.com/office/drawing/2014/main" id="{BF64A64B-1FBA-CA13-8F84-FF8CB95D7068}"/>
              </a:ext>
            </a:extLst>
          </p:cNvPr>
          <p:cNvSpPr>
            <a:spLocks noGrp="1"/>
          </p:cNvSpPr>
          <p:nvPr>
            <p:ph type="title"/>
          </p:nvPr>
        </p:nvSpPr>
        <p:spPr>
          <a:xfrm>
            <a:off x="1775861" y="230876"/>
            <a:ext cx="9998798" cy="666736"/>
          </a:xfrm>
        </p:spPr>
        <p:txBody>
          <a:bodyPr/>
          <a:lstStyle/>
          <a:p>
            <a:r>
              <a:rPr lang="en-US" dirty="0"/>
              <a:t>Judging too quickly</a:t>
            </a:r>
          </a:p>
        </p:txBody>
      </p:sp>
      <p:sp>
        <p:nvSpPr>
          <p:cNvPr id="3" name="Text Placeholder 2">
            <a:extLst>
              <a:ext uri="{FF2B5EF4-FFF2-40B4-BE49-F238E27FC236}">
                <a16:creationId xmlns:a16="http://schemas.microsoft.com/office/drawing/2014/main" id="{48F89145-4BA2-1712-F390-81642413C8D1}"/>
              </a:ext>
            </a:extLst>
          </p:cNvPr>
          <p:cNvSpPr>
            <a:spLocks noGrp="1"/>
          </p:cNvSpPr>
          <p:nvPr>
            <p:ph type="body" sz="quarter" idx="13"/>
          </p:nvPr>
        </p:nvSpPr>
        <p:spPr/>
        <p:txBody>
          <a:bodyPr/>
          <a:lstStyle/>
          <a:p>
            <a:r>
              <a:rPr lang="en-US" dirty="0"/>
              <a:t>agenda</a:t>
            </a:r>
          </a:p>
          <a:p>
            <a:endParaRPr lang="en-US" dirty="0"/>
          </a:p>
        </p:txBody>
      </p:sp>
    </p:spTree>
    <p:extLst>
      <p:ext uri="{BB962C8B-B14F-4D97-AF65-F5344CB8AC3E}">
        <p14:creationId xmlns:p14="http://schemas.microsoft.com/office/powerpoint/2010/main" val="1509801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FF121B3B-FACD-4F9C-5DED-BCAB023B0EA2}"/>
              </a:ext>
            </a:extLst>
          </p:cNvPr>
          <p:cNvSpPr>
            <a:spLocks noGrp="1"/>
          </p:cNvSpPr>
          <p:nvPr>
            <p:ph type="body" sz="quarter" idx="16"/>
          </p:nvPr>
        </p:nvSpPr>
        <p:spPr>
          <a:xfrm>
            <a:off x="2112150" y="4021092"/>
            <a:ext cx="2372083" cy="724969"/>
          </a:xfrm>
        </p:spPr>
        <p:txBody>
          <a:bodyPr>
            <a:normAutofit/>
          </a:bodyPr>
          <a:lstStyle/>
          <a:p>
            <a:endParaRPr lang="en-US" sz="1500" dirty="0"/>
          </a:p>
          <a:p>
            <a:r>
              <a:rPr lang="en-US" sz="1500" dirty="0"/>
              <a:t>A</a:t>
            </a:r>
          </a:p>
        </p:txBody>
      </p:sp>
      <p:sp>
        <p:nvSpPr>
          <p:cNvPr id="1033" name="Text Placeholder 2">
            <a:extLst>
              <a:ext uri="{FF2B5EF4-FFF2-40B4-BE49-F238E27FC236}">
                <a16:creationId xmlns:a16="http://schemas.microsoft.com/office/drawing/2014/main" id="{03A61D32-8E68-4058-A356-EE73F81D5360}"/>
              </a:ext>
            </a:extLst>
          </p:cNvPr>
          <p:cNvSpPr>
            <a:spLocks noGrp="1"/>
          </p:cNvSpPr>
          <p:nvPr>
            <p:ph type="body" sz="quarter" idx="17"/>
          </p:nvPr>
        </p:nvSpPr>
        <p:spPr>
          <a:xfrm>
            <a:off x="4909958" y="4021092"/>
            <a:ext cx="2372083" cy="724969"/>
          </a:xfrm>
        </p:spPr>
        <p:txBody>
          <a:bodyPr/>
          <a:lstStyle/>
          <a:p>
            <a:endParaRPr lang="en-US" dirty="0"/>
          </a:p>
          <a:p>
            <a:r>
              <a:rPr lang="en-US" dirty="0"/>
              <a:t>B</a:t>
            </a:r>
          </a:p>
        </p:txBody>
      </p:sp>
      <p:sp>
        <p:nvSpPr>
          <p:cNvPr id="1035" name="Text Placeholder 3">
            <a:extLst>
              <a:ext uri="{FF2B5EF4-FFF2-40B4-BE49-F238E27FC236}">
                <a16:creationId xmlns:a16="http://schemas.microsoft.com/office/drawing/2014/main" id="{31CF8789-26F0-A146-26A9-4D8AF4550E02}"/>
              </a:ext>
            </a:extLst>
          </p:cNvPr>
          <p:cNvSpPr>
            <a:spLocks noGrp="1"/>
          </p:cNvSpPr>
          <p:nvPr>
            <p:ph type="body" sz="quarter" idx="18"/>
          </p:nvPr>
        </p:nvSpPr>
        <p:spPr>
          <a:xfrm>
            <a:off x="7676245" y="4021092"/>
            <a:ext cx="2372083" cy="724969"/>
          </a:xfrm>
        </p:spPr>
        <p:txBody>
          <a:bodyPr/>
          <a:lstStyle/>
          <a:p>
            <a:endParaRPr lang="en-US" dirty="0"/>
          </a:p>
          <a:p>
            <a:r>
              <a:rPr lang="en-US" dirty="0"/>
              <a:t>C</a:t>
            </a:r>
          </a:p>
        </p:txBody>
      </p:sp>
      <p:pic>
        <p:nvPicPr>
          <p:cNvPr id="1028" name="Picture 4" descr="Aaron Judge reflects on Little League days">
            <a:extLst>
              <a:ext uri="{FF2B5EF4-FFF2-40B4-BE49-F238E27FC236}">
                <a16:creationId xmlns:a16="http://schemas.microsoft.com/office/drawing/2014/main" id="{2F617A3B-3C47-68BE-CC19-64817D265C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5418" r="18396" b="1"/>
          <a:stretch/>
        </p:blipFill>
        <p:spPr bwMode="auto">
          <a:xfrm>
            <a:off x="2520952" y="1805438"/>
            <a:ext cx="1554480" cy="1554481"/>
          </a:xfrm>
          <a:prstGeom prst="ellipse">
            <a:avLst/>
          </a:prstGeom>
          <a:solidFill>
            <a:srgbClr val="FFFFFF"/>
          </a:solidFill>
        </p:spPr>
      </p:pic>
      <p:pic>
        <p:nvPicPr>
          <p:cNvPr id="1026" name="Picture 2" descr="Oprah Winfrey's Childhood: The Media ...">
            <a:extLst>
              <a:ext uri="{FF2B5EF4-FFF2-40B4-BE49-F238E27FC236}">
                <a16:creationId xmlns:a16="http://schemas.microsoft.com/office/drawing/2014/main" id="{EB698FB6-0359-76BF-A2E3-C95B3F871B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956" r="19430" b="3"/>
          <a:stretch/>
        </p:blipFill>
        <p:spPr bwMode="auto">
          <a:xfrm>
            <a:off x="5295718" y="1802641"/>
            <a:ext cx="1554480" cy="1554481"/>
          </a:xfrm>
          <a:prstGeom prst="ellipse">
            <a:avLst/>
          </a:prstGeom>
          <a:solidFill>
            <a:srgbClr val="FFFFFF"/>
          </a:solidFill>
        </p:spPr>
      </p:pic>
      <p:pic>
        <p:nvPicPr>
          <p:cNvPr id="6" name="Picture Placeholder 5" descr="A close-up of a child&#10;&#10;Description automatically generated">
            <a:extLst>
              <a:ext uri="{FF2B5EF4-FFF2-40B4-BE49-F238E27FC236}">
                <a16:creationId xmlns:a16="http://schemas.microsoft.com/office/drawing/2014/main" id="{1BEF73C6-F3A3-62DE-DC5D-83F174B4E278}"/>
              </a:ext>
            </a:extLst>
          </p:cNvPr>
          <p:cNvPicPr>
            <a:picLocks noGrp="1" noChangeAspect="1"/>
          </p:cNvPicPr>
          <p:nvPr>
            <p:ph type="pic" sz="quarter" idx="22"/>
          </p:nvPr>
        </p:nvPicPr>
        <p:blipFill>
          <a:blip r:embed="rId5"/>
          <a:srcRect t="13830" b="13830"/>
          <a:stretch>
            <a:fillRect/>
          </a:stretch>
        </p:blipFill>
        <p:spPr>
          <a:xfrm>
            <a:off x="8067675" y="1803400"/>
            <a:ext cx="1554163" cy="1554163"/>
          </a:xfrm>
        </p:spPr>
      </p:pic>
      <p:sp>
        <p:nvSpPr>
          <p:cNvPr id="4" name="Title 3">
            <a:extLst>
              <a:ext uri="{FF2B5EF4-FFF2-40B4-BE49-F238E27FC236}">
                <a16:creationId xmlns:a16="http://schemas.microsoft.com/office/drawing/2014/main" id="{556F2589-20F3-A549-98F4-C0CA7445C8D8}"/>
              </a:ext>
            </a:extLst>
          </p:cNvPr>
          <p:cNvSpPr>
            <a:spLocks noGrp="1"/>
          </p:cNvSpPr>
          <p:nvPr>
            <p:ph type="title"/>
          </p:nvPr>
        </p:nvSpPr>
        <p:spPr>
          <a:xfrm>
            <a:off x="1775861" y="230876"/>
            <a:ext cx="9998798" cy="666736"/>
          </a:xfrm>
        </p:spPr>
        <p:txBody>
          <a:bodyPr anchor="t">
            <a:normAutofit/>
          </a:bodyPr>
          <a:lstStyle/>
          <a:p>
            <a:r>
              <a:rPr lang="en-US" dirty="0"/>
              <a:t>Pitfalls of judging</a:t>
            </a:r>
          </a:p>
        </p:txBody>
      </p:sp>
      <p:sp>
        <p:nvSpPr>
          <p:cNvPr id="1039" name="Footer Placeholder 8">
            <a:extLst>
              <a:ext uri="{FF2B5EF4-FFF2-40B4-BE49-F238E27FC236}">
                <a16:creationId xmlns:a16="http://schemas.microsoft.com/office/drawing/2014/main" id="{91F430E8-D07C-2123-D8BC-C2C3ABE0A24A}"/>
              </a:ext>
            </a:extLst>
          </p:cNvPr>
          <p:cNvSpPr>
            <a:spLocks noGrp="1"/>
          </p:cNvSpPr>
          <p:nvPr>
            <p:ph type="ftr" sz="quarter" idx="3"/>
          </p:nvPr>
        </p:nvSpPr>
        <p:spPr>
          <a:xfrm>
            <a:off x="694574" y="6366854"/>
            <a:ext cx="6743700" cy="365125"/>
          </a:xfrm>
        </p:spPr>
        <p:txBody>
          <a:bodyPr/>
          <a:lstStyle/>
          <a:p>
            <a:endParaRPr lang="en-US"/>
          </a:p>
        </p:txBody>
      </p:sp>
      <p:sp>
        <p:nvSpPr>
          <p:cNvPr id="25" name="Slide Number Placeholder 24">
            <a:extLst>
              <a:ext uri="{FF2B5EF4-FFF2-40B4-BE49-F238E27FC236}">
                <a16:creationId xmlns:a16="http://schemas.microsoft.com/office/drawing/2014/main" id="{B43A566A-E612-174C-B17F-C23B261BAE07}"/>
              </a:ext>
            </a:extLst>
          </p:cNvPr>
          <p:cNvSpPr>
            <a:spLocks noGrp="1"/>
          </p:cNvSpPr>
          <p:nvPr>
            <p:ph type="sldNum" sz="quarter" idx="4"/>
          </p:nvPr>
        </p:nvSpPr>
        <p:spPr>
          <a:xfrm>
            <a:off x="300359" y="6366854"/>
            <a:ext cx="318761" cy="365125"/>
          </a:xfrm>
        </p:spPr>
        <p:txBody>
          <a:bodyPr anchor="ctr">
            <a:normAutofit/>
          </a:bodyPr>
          <a:lstStyle/>
          <a:p>
            <a:pPr>
              <a:spcAft>
                <a:spcPts val="600"/>
              </a:spcAft>
            </a:pPr>
            <a:fld id="{9564885F-477D-A14D-B2C1-5ECAF755F313}" type="slidenum">
              <a:rPr lang="en-US" smtClean="0"/>
              <a:pPr>
                <a:spcAft>
                  <a:spcPts val="600"/>
                </a:spcAft>
              </a:pPr>
              <a:t>20</a:t>
            </a:fld>
            <a:endParaRPr lang="en-US"/>
          </a:p>
        </p:txBody>
      </p:sp>
    </p:spTree>
    <p:extLst>
      <p:ext uri="{BB962C8B-B14F-4D97-AF65-F5344CB8AC3E}">
        <p14:creationId xmlns:p14="http://schemas.microsoft.com/office/powerpoint/2010/main" val="1307641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FF121B3B-FACD-4F9C-5DED-BCAB023B0EA2}"/>
              </a:ext>
            </a:extLst>
          </p:cNvPr>
          <p:cNvSpPr>
            <a:spLocks noGrp="1"/>
          </p:cNvSpPr>
          <p:nvPr>
            <p:ph type="body" sz="quarter" idx="16"/>
          </p:nvPr>
        </p:nvSpPr>
        <p:spPr>
          <a:xfrm>
            <a:off x="2112150" y="4021092"/>
            <a:ext cx="2372083" cy="724969"/>
          </a:xfrm>
        </p:spPr>
        <p:txBody>
          <a:bodyPr>
            <a:normAutofit fontScale="92500" lnSpcReduction="20000"/>
          </a:bodyPr>
          <a:lstStyle/>
          <a:p>
            <a:endParaRPr lang="en-US" sz="1500" dirty="0"/>
          </a:p>
          <a:p>
            <a:r>
              <a:rPr lang="en-US" sz="1700" dirty="0"/>
              <a:t>Aaron Judge</a:t>
            </a:r>
          </a:p>
          <a:p>
            <a:r>
              <a:rPr lang="en-US" sz="1100" dirty="0"/>
              <a:t>($50 million)</a:t>
            </a:r>
          </a:p>
        </p:txBody>
      </p:sp>
      <p:sp>
        <p:nvSpPr>
          <p:cNvPr id="1033" name="Text Placeholder 2">
            <a:extLst>
              <a:ext uri="{FF2B5EF4-FFF2-40B4-BE49-F238E27FC236}">
                <a16:creationId xmlns:a16="http://schemas.microsoft.com/office/drawing/2014/main" id="{03A61D32-8E68-4058-A356-EE73F81D5360}"/>
              </a:ext>
            </a:extLst>
          </p:cNvPr>
          <p:cNvSpPr>
            <a:spLocks noGrp="1"/>
          </p:cNvSpPr>
          <p:nvPr>
            <p:ph type="body" sz="quarter" idx="17"/>
          </p:nvPr>
        </p:nvSpPr>
        <p:spPr>
          <a:xfrm>
            <a:off x="4909958" y="4021092"/>
            <a:ext cx="2372083" cy="724969"/>
          </a:xfrm>
        </p:spPr>
        <p:txBody>
          <a:bodyPr/>
          <a:lstStyle/>
          <a:p>
            <a:endParaRPr lang="en-US" dirty="0"/>
          </a:p>
          <a:p>
            <a:r>
              <a:rPr lang="en-US" dirty="0"/>
              <a:t>Oprah Winfrey</a:t>
            </a:r>
          </a:p>
          <a:p>
            <a:r>
              <a:rPr lang="en-US" sz="1000" dirty="0"/>
              <a:t>($3 Billion)</a:t>
            </a:r>
          </a:p>
        </p:txBody>
      </p:sp>
      <p:sp>
        <p:nvSpPr>
          <p:cNvPr id="1035" name="Text Placeholder 3">
            <a:extLst>
              <a:ext uri="{FF2B5EF4-FFF2-40B4-BE49-F238E27FC236}">
                <a16:creationId xmlns:a16="http://schemas.microsoft.com/office/drawing/2014/main" id="{31CF8789-26F0-A146-26A9-4D8AF4550E02}"/>
              </a:ext>
            </a:extLst>
          </p:cNvPr>
          <p:cNvSpPr>
            <a:spLocks noGrp="1"/>
          </p:cNvSpPr>
          <p:nvPr>
            <p:ph type="body" sz="quarter" idx="18"/>
          </p:nvPr>
        </p:nvSpPr>
        <p:spPr>
          <a:xfrm>
            <a:off x="7676245" y="4021092"/>
            <a:ext cx="2372083" cy="724969"/>
          </a:xfrm>
        </p:spPr>
        <p:txBody>
          <a:bodyPr/>
          <a:lstStyle/>
          <a:p>
            <a:endParaRPr lang="en-US" dirty="0"/>
          </a:p>
          <a:p>
            <a:r>
              <a:rPr lang="en-US" dirty="0"/>
              <a:t>Barack Obama</a:t>
            </a:r>
          </a:p>
          <a:p>
            <a:r>
              <a:rPr lang="en-US" sz="1000" dirty="0"/>
              <a:t>($70 million)</a:t>
            </a:r>
          </a:p>
        </p:txBody>
      </p:sp>
      <p:pic>
        <p:nvPicPr>
          <p:cNvPr id="1028" name="Picture 4" descr="Aaron Judge reflects on Little League days">
            <a:extLst>
              <a:ext uri="{FF2B5EF4-FFF2-40B4-BE49-F238E27FC236}">
                <a16:creationId xmlns:a16="http://schemas.microsoft.com/office/drawing/2014/main" id="{2F617A3B-3C47-68BE-CC19-64817D265C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5418" r="18396" b="1"/>
          <a:stretch/>
        </p:blipFill>
        <p:spPr bwMode="auto">
          <a:xfrm>
            <a:off x="2520952" y="1805438"/>
            <a:ext cx="1554480" cy="1554481"/>
          </a:xfrm>
          <a:prstGeom prst="ellipse">
            <a:avLst/>
          </a:prstGeom>
          <a:solidFill>
            <a:srgbClr val="FFFFFF"/>
          </a:solidFill>
        </p:spPr>
      </p:pic>
      <p:pic>
        <p:nvPicPr>
          <p:cNvPr id="1026" name="Picture 2" descr="Oprah Winfrey's Childhood: The Media ...">
            <a:extLst>
              <a:ext uri="{FF2B5EF4-FFF2-40B4-BE49-F238E27FC236}">
                <a16:creationId xmlns:a16="http://schemas.microsoft.com/office/drawing/2014/main" id="{EB698FB6-0359-76BF-A2E3-C95B3F871B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956" r="19430" b="3"/>
          <a:stretch/>
        </p:blipFill>
        <p:spPr bwMode="auto">
          <a:xfrm>
            <a:off x="5295718" y="1802641"/>
            <a:ext cx="1554480" cy="1554481"/>
          </a:xfrm>
          <a:prstGeom prst="ellipse">
            <a:avLst/>
          </a:prstGeom>
          <a:solidFill>
            <a:srgbClr val="FFFFFF"/>
          </a:solidFill>
        </p:spPr>
      </p:pic>
      <p:pic>
        <p:nvPicPr>
          <p:cNvPr id="6" name="Picture Placeholder 5" descr="A close-up of a child&#10;&#10;Description automatically generated">
            <a:extLst>
              <a:ext uri="{FF2B5EF4-FFF2-40B4-BE49-F238E27FC236}">
                <a16:creationId xmlns:a16="http://schemas.microsoft.com/office/drawing/2014/main" id="{1BEF73C6-F3A3-62DE-DC5D-83F174B4E278}"/>
              </a:ext>
            </a:extLst>
          </p:cNvPr>
          <p:cNvPicPr>
            <a:picLocks noGrp="1" noChangeAspect="1"/>
          </p:cNvPicPr>
          <p:nvPr>
            <p:ph type="pic" sz="quarter" idx="22"/>
          </p:nvPr>
        </p:nvPicPr>
        <p:blipFill>
          <a:blip r:embed="rId5"/>
          <a:srcRect t="13830" b="13830"/>
          <a:stretch>
            <a:fillRect/>
          </a:stretch>
        </p:blipFill>
        <p:spPr>
          <a:xfrm>
            <a:off x="8067675" y="1803400"/>
            <a:ext cx="1554163" cy="1554163"/>
          </a:xfrm>
        </p:spPr>
      </p:pic>
      <p:sp>
        <p:nvSpPr>
          <p:cNvPr id="4" name="Title 3">
            <a:extLst>
              <a:ext uri="{FF2B5EF4-FFF2-40B4-BE49-F238E27FC236}">
                <a16:creationId xmlns:a16="http://schemas.microsoft.com/office/drawing/2014/main" id="{556F2589-20F3-A549-98F4-C0CA7445C8D8}"/>
              </a:ext>
            </a:extLst>
          </p:cNvPr>
          <p:cNvSpPr>
            <a:spLocks noGrp="1"/>
          </p:cNvSpPr>
          <p:nvPr>
            <p:ph type="title"/>
          </p:nvPr>
        </p:nvSpPr>
        <p:spPr>
          <a:xfrm>
            <a:off x="1775861" y="230876"/>
            <a:ext cx="9998798" cy="666736"/>
          </a:xfrm>
        </p:spPr>
        <p:txBody>
          <a:bodyPr anchor="t">
            <a:normAutofit/>
          </a:bodyPr>
          <a:lstStyle/>
          <a:p>
            <a:r>
              <a:rPr lang="en-US" dirty="0"/>
              <a:t>Pitfalls of judging</a:t>
            </a:r>
          </a:p>
        </p:txBody>
      </p:sp>
      <p:sp>
        <p:nvSpPr>
          <p:cNvPr id="1039" name="Footer Placeholder 8">
            <a:extLst>
              <a:ext uri="{FF2B5EF4-FFF2-40B4-BE49-F238E27FC236}">
                <a16:creationId xmlns:a16="http://schemas.microsoft.com/office/drawing/2014/main" id="{91F430E8-D07C-2123-D8BC-C2C3ABE0A24A}"/>
              </a:ext>
            </a:extLst>
          </p:cNvPr>
          <p:cNvSpPr>
            <a:spLocks noGrp="1"/>
          </p:cNvSpPr>
          <p:nvPr>
            <p:ph type="ftr" sz="quarter" idx="3"/>
          </p:nvPr>
        </p:nvSpPr>
        <p:spPr>
          <a:xfrm>
            <a:off x="694574" y="6366854"/>
            <a:ext cx="6743700" cy="365125"/>
          </a:xfrm>
        </p:spPr>
        <p:txBody>
          <a:bodyPr/>
          <a:lstStyle/>
          <a:p>
            <a:endParaRPr lang="en-US"/>
          </a:p>
        </p:txBody>
      </p:sp>
      <p:sp>
        <p:nvSpPr>
          <p:cNvPr id="25" name="Slide Number Placeholder 24">
            <a:extLst>
              <a:ext uri="{FF2B5EF4-FFF2-40B4-BE49-F238E27FC236}">
                <a16:creationId xmlns:a16="http://schemas.microsoft.com/office/drawing/2014/main" id="{B43A566A-E612-174C-B17F-C23B261BAE07}"/>
              </a:ext>
            </a:extLst>
          </p:cNvPr>
          <p:cNvSpPr>
            <a:spLocks noGrp="1"/>
          </p:cNvSpPr>
          <p:nvPr>
            <p:ph type="sldNum" sz="quarter" idx="4"/>
          </p:nvPr>
        </p:nvSpPr>
        <p:spPr>
          <a:xfrm>
            <a:off x="300359" y="6366854"/>
            <a:ext cx="318761" cy="365125"/>
          </a:xfrm>
        </p:spPr>
        <p:txBody>
          <a:bodyPr anchor="ctr">
            <a:normAutofit/>
          </a:bodyPr>
          <a:lstStyle/>
          <a:p>
            <a:pPr>
              <a:spcAft>
                <a:spcPts val="600"/>
              </a:spcAft>
            </a:pPr>
            <a:fld id="{9564885F-477D-A14D-B2C1-5ECAF755F313}" type="slidenum">
              <a:rPr lang="en-US" smtClean="0"/>
              <a:pPr>
                <a:spcAft>
                  <a:spcPts val="600"/>
                </a:spcAft>
              </a:pPr>
              <a:t>21</a:t>
            </a:fld>
            <a:endParaRPr lang="en-US"/>
          </a:p>
        </p:txBody>
      </p:sp>
    </p:spTree>
    <p:extLst>
      <p:ext uri="{BB962C8B-B14F-4D97-AF65-F5344CB8AC3E}">
        <p14:creationId xmlns:p14="http://schemas.microsoft.com/office/powerpoint/2010/main" val="2202690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FF121B3B-FACD-4F9C-5DED-BCAB023B0EA2}"/>
              </a:ext>
            </a:extLst>
          </p:cNvPr>
          <p:cNvSpPr>
            <a:spLocks noGrp="1"/>
          </p:cNvSpPr>
          <p:nvPr>
            <p:ph idx="1"/>
          </p:nvPr>
        </p:nvSpPr>
        <p:spPr>
          <a:xfrm>
            <a:off x="1775861" y="1188721"/>
            <a:ext cx="4809177" cy="4989486"/>
          </a:xfrm>
        </p:spPr>
        <p:txBody>
          <a:bodyPr/>
          <a:lstStyle/>
          <a:p>
            <a:r>
              <a:rPr lang="en-US" dirty="0">
                <a:solidFill>
                  <a:srgbClr val="151C77"/>
                </a:solidFill>
                <a:hlinkClick r:id="rId3"/>
              </a:rPr>
              <a:t>https://www.youtube.com/watch?v=tvHoOjJ_9SU</a:t>
            </a:r>
            <a:endParaRPr lang="en-US" dirty="0">
              <a:solidFill>
                <a:srgbClr val="151C77"/>
              </a:solidFill>
            </a:endParaRPr>
          </a:p>
          <a:p>
            <a:endParaRPr lang="en-US" dirty="0"/>
          </a:p>
          <a:p>
            <a:r>
              <a:rPr lang="en-US" dirty="0">
                <a:solidFill>
                  <a:srgbClr val="151C77"/>
                </a:solidFill>
                <a:hlinkClick r:id="rId4"/>
              </a:rPr>
              <a:t>https://www.youtube.com/watch?v=0Q1B2s6le2g</a:t>
            </a:r>
            <a:r>
              <a:rPr lang="en-US" dirty="0">
                <a:solidFill>
                  <a:srgbClr val="151C77"/>
                </a:solidFill>
              </a:rPr>
              <a:t> </a:t>
            </a:r>
          </a:p>
          <a:p>
            <a:endParaRPr lang="en-US" dirty="0"/>
          </a:p>
          <a:p>
            <a:r>
              <a:rPr lang="en-US" dirty="0"/>
              <a:t>You are not giving someone a fair chance when you judge them too early</a:t>
            </a:r>
          </a:p>
        </p:txBody>
      </p:sp>
      <p:sp>
        <p:nvSpPr>
          <p:cNvPr id="8" name="Content Placeholder 7">
            <a:extLst>
              <a:ext uri="{FF2B5EF4-FFF2-40B4-BE49-F238E27FC236}">
                <a16:creationId xmlns:a16="http://schemas.microsoft.com/office/drawing/2014/main" id="{81E9A82B-C80F-31C0-AD08-F1525FA1584C}"/>
              </a:ext>
            </a:extLst>
          </p:cNvPr>
          <p:cNvSpPr>
            <a:spLocks noGrp="1"/>
          </p:cNvSpPr>
          <p:nvPr>
            <p:ph idx="14"/>
          </p:nvPr>
        </p:nvSpPr>
        <p:spPr>
          <a:xfrm>
            <a:off x="6965482" y="1188721"/>
            <a:ext cx="4809177" cy="4989486"/>
          </a:xfrm>
        </p:spPr>
        <p:txBody>
          <a:bodyPr/>
          <a:lstStyle/>
          <a:p>
            <a:endParaRPr lang="en-US" dirty="0"/>
          </a:p>
        </p:txBody>
      </p:sp>
      <p:sp>
        <p:nvSpPr>
          <p:cNvPr id="25" name="Slide Number Placeholder 24">
            <a:extLst>
              <a:ext uri="{FF2B5EF4-FFF2-40B4-BE49-F238E27FC236}">
                <a16:creationId xmlns:a16="http://schemas.microsoft.com/office/drawing/2014/main" id="{B43A566A-E612-174C-B17F-C23B261BAE07}"/>
              </a:ext>
            </a:extLst>
          </p:cNvPr>
          <p:cNvSpPr>
            <a:spLocks noGrp="1"/>
          </p:cNvSpPr>
          <p:nvPr>
            <p:ph type="sldNum" sz="quarter" idx="4"/>
          </p:nvPr>
        </p:nvSpPr>
        <p:spPr>
          <a:xfrm>
            <a:off x="300359" y="6366854"/>
            <a:ext cx="394215" cy="365125"/>
          </a:xfrm>
        </p:spPr>
        <p:txBody>
          <a:bodyPr/>
          <a:lstStyle/>
          <a:p>
            <a:fld id="{9564885F-477D-A14D-B2C1-5ECAF755F313}" type="slidenum">
              <a:rPr lang="en-US" smtClean="0"/>
              <a:pPr/>
              <a:t>22</a:t>
            </a:fld>
            <a:endParaRPr lang="en-US" dirty="0"/>
          </a:p>
        </p:txBody>
      </p:sp>
      <p:sp>
        <p:nvSpPr>
          <p:cNvPr id="4" name="Title 3">
            <a:extLst>
              <a:ext uri="{FF2B5EF4-FFF2-40B4-BE49-F238E27FC236}">
                <a16:creationId xmlns:a16="http://schemas.microsoft.com/office/drawing/2014/main" id="{556F2589-20F3-A549-98F4-C0CA7445C8D8}"/>
              </a:ext>
            </a:extLst>
          </p:cNvPr>
          <p:cNvSpPr>
            <a:spLocks noGrp="1"/>
          </p:cNvSpPr>
          <p:nvPr>
            <p:ph type="title"/>
          </p:nvPr>
        </p:nvSpPr>
        <p:spPr>
          <a:xfrm>
            <a:off x="1775861" y="230876"/>
            <a:ext cx="9998798" cy="666736"/>
          </a:xfrm>
        </p:spPr>
        <p:txBody>
          <a:bodyPr/>
          <a:lstStyle/>
          <a:p>
            <a:r>
              <a:rPr lang="en-US" dirty="0"/>
              <a:t>Pitfalls of judging</a:t>
            </a:r>
          </a:p>
        </p:txBody>
      </p:sp>
    </p:spTree>
    <p:extLst>
      <p:ext uri="{BB962C8B-B14F-4D97-AF65-F5344CB8AC3E}">
        <p14:creationId xmlns:p14="http://schemas.microsoft.com/office/powerpoint/2010/main" val="3379751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FF121B3B-FACD-4F9C-5DED-BCAB023B0EA2}"/>
              </a:ext>
            </a:extLst>
          </p:cNvPr>
          <p:cNvSpPr>
            <a:spLocks noGrp="1"/>
          </p:cNvSpPr>
          <p:nvPr>
            <p:ph idx="1"/>
          </p:nvPr>
        </p:nvSpPr>
        <p:spPr>
          <a:xfrm>
            <a:off x="1775861" y="1188721"/>
            <a:ext cx="4809177" cy="4989486"/>
          </a:xfrm>
        </p:spPr>
        <p:txBody>
          <a:bodyPr/>
          <a:lstStyle/>
          <a:p>
            <a:r>
              <a:rPr lang="en-US" dirty="0"/>
              <a:t>Set a goal to break this habit</a:t>
            </a:r>
          </a:p>
          <a:p>
            <a:r>
              <a:rPr lang="en-US" dirty="0"/>
              <a:t>Make a conscious effort</a:t>
            </a:r>
          </a:p>
          <a:p>
            <a:r>
              <a:rPr lang="en-US" dirty="0"/>
              <a:t>Try to be self-critical.  Do you like when people are judging you?</a:t>
            </a:r>
          </a:p>
          <a:p>
            <a:r>
              <a:rPr lang="en-US" dirty="0"/>
              <a:t>Keep in mind, you don’t have all the facts to judge</a:t>
            </a:r>
          </a:p>
          <a:p>
            <a:r>
              <a:rPr lang="en-US" dirty="0"/>
              <a:t>Have compassion.  Seek out additional info</a:t>
            </a:r>
          </a:p>
          <a:p>
            <a:r>
              <a:rPr lang="en-US" dirty="0"/>
              <a:t>Remember, you are not in their shoes</a:t>
            </a:r>
          </a:p>
        </p:txBody>
      </p:sp>
      <p:pic>
        <p:nvPicPr>
          <p:cNvPr id="3" name="Content Placeholder 2" descr="A person walking on a blue arrow&#10;&#10;Description automatically generated">
            <a:extLst>
              <a:ext uri="{FF2B5EF4-FFF2-40B4-BE49-F238E27FC236}">
                <a16:creationId xmlns:a16="http://schemas.microsoft.com/office/drawing/2014/main" id="{E2955E1C-861F-E861-BF30-9AEF792C8B67}"/>
              </a:ext>
            </a:extLst>
          </p:cNvPr>
          <p:cNvPicPr>
            <a:picLocks noGrp="1" noChangeAspect="1"/>
          </p:cNvPicPr>
          <p:nvPr>
            <p:ph idx="14"/>
          </p:nvPr>
        </p:nvPicPr>
        <p:blipFill>
          <a:blip r:embed="rId3"/>
          <a:stretch>
            <a:fillRect/>
          </a:stretch>
        </p:blipFill>
        <p:spPr>
          <a:xfrm>
            <a:off x="8189119" y="1720691"/>
            <a:ext cx="2133600" cy="2143125"/>
          </a:xfrm>
        </p:spPr>
      </p:pic>
      <p:sp>
        <p:nvSpPr>
          <p:cNvPr id="25" name="Slide Number Placeholder 24">
            <a:extLst>
              <a:ext uri="{FF2B5EF4-FFF2-40B4-BE49-F238E27FC236}">
                <a16:creationId xmlns:a16="http://schemas.microsoft.com/office/drawing/2014/main" id="{B43A566A-E612-174C-B17F-C23B261BAE07}"/>
              </a:ext>
            </a:extLst>
          </p:cNvPr>
          <p:cNvSpPr>
            <a:spLocks noGrp="1"/>
          </p:cNvSpPr>
          <p:nvPr>
            <p:ph type="sldNum" sz="quarter" idx="4"/>
          </p:nvPr>
        </p:nvSpPr>
        <p:spPr>
          <a:xfrm>
            <a:off x="300359" y="6366854"/>
            <a:ext cx="394215" cy="365125"/>
          </a:xfrm>
        </p:spPr>
        <p:txBody>
          <a:bodyPr/>
          <a:lstStyle/>
          <a:p>
            <a:fld id="{9564885F-477D-A14D-B2C1-5ECAF755F313}" type="slidenum">
              <a:rPr lang="en-US" smtClean="0"/>
              <a:pPr/>
              <a:t>23</a:t>
            </a:fld>
            <a:endParaRPr lang="en-US" dirty="0"/>
          </a:p>
        </p:txBody>
      </p:sp>
      <p:sp>
        <p:nvSpPr>
          <p:cNvPr id="4" name="Title 3">
            <a:extLst>
              <a:ext uri="{FF2B5EF4-FFF2-40B4-BE49-F238E27FC236}">
                <a16:creationId xmlns:a16="http://schemas.microsoft.com/office/drawing/2014/main" id="{556F2589-20F3-A549-98F4-C0CA7445C8D8}"/>
              </a:ext>
            </a:extLst>
          </p:cNvPr>
          <p:cNvSpPr>
            <a:spLocks noGrp="1"/>
          </p:cNvSpPr>
          <p:nvPr>
            <p:ph type="title"/>
          </p:nvPr>
        </p:nvSpPr>
        <p:spPr>
          <a:xfrm>
            <a:off x="1775861" y="230876"/>
            <a:ext cx="9998798" cy="666736"/>
          </a:xfrm>
        </p:spPr>
        <p:txBody>
          <a:bodyPr/>
          <a:lstStyle/>
          <a:p>
            <a:r>
              <a:rPr lang="en-US" dirty="0"/>
              <a:t>Ways to avoid judging</a:t>
            </a:r>
          </a:p>
        </p:txBody>
      </p:sp>
    </p:spTree>
    <p:extLst>
      <p:ext uri="{BB962C8B-B14F-4D97-AF65-F5344CB8AC3E}">
        <p14:creationId xmlns:p14="http://schemas.microsoft.com/office/powerpoint/2010/main" val="3689675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FF121B3B-FACD-4F9C-5DED-BCAB023B0EA2}"/>
              </a:ext>
            </a:extLst>
          </p:cNvPr>
          <p:cNvSpPr>
            <a:spLocks noGrp="1"/>
          </p:cNvSpPr>
          <p:nvPr>
            <p:ph idx="1"/>
          </p:nvPr>
        </p:nvSpPr>
        <p:spPr>
          <a:xfrm>
            <a:off x="1775861" y="1188721"/>
            <a:ext cx="4809177" cy="4989486"/>
          </a:xfrm>
        </p:spPr>
        <p:txBody>
          <a:bodyPr/>
          <a:lstStyle/>
          <a:p>
            <a:r>
              <a:rPr lang="en-US" dirty="0"/>
              <a:t>Be kind</a:t>
            </a:r>
          </a:p>
          <a:p>
            <a:r>
              <a:rPr lang="en-US" dirty="0"/>
              <a:t>Keep in mind that thoughts are not facts</a:t>
            </a:r>
          </a:p>
          <a:p>
            <a:r>
              <a:rPr lang="en-US" dirty="0"/>
              <a:t>Take time to get to know someone</a:t>
            </a:r>
          </a:p>
          <a:p>
            <a:r>
              <a:rPr lang="en-US" dirty="0"/>
              <a:t>Have patience</a:t>
            </a:r>
          </a:p>
          <a:p>
            <a:r>
              <a:rPr lang="en-US" dirty="0"/>
              <a:t>Give people a chance, they may surprise you!</a:t>
            </a:r>
          </a:p>
          <a:p>
            <a:endParaRPr lang="en-US" dirty="0"/>
          </a:p>
        </p:txBody>
      </p:sp>
      <p:pic>
        <p:nvPicPr>
          <p:cNvPr id="3" name="Content Placeholder 2" descr="A person walking on a blue arrow&#10;&#10;Description automatically generated">
            <a:extLst>
              <a:ext uri="{FF2B5EF4-FFF2-40B4-BE49-F238E27FC236}">
                <a16:creationId xmlns:a16="http://schemas.microsoft.com/office/drawing/2014/main" id="{30EF073D-D49F-1192-F67C-7E6E5CA565E5}"/>
              </a:ext>
            </a:extLst>
          </p:cNvPr>
          <p:cNvPicPr>
            <a:picLocks noGrp="1" noChangeAspect="1"/>
          </p:cNvPicPr>
          <p:nvPr>
            <p:ph idx="14"/>
          </p:nvPr>
        </p:nvPicPr>
        <p:blipFill>
          <a:blip r:embed="rId3"/>
          <a:stretch>
            <a:fillRect/>
          </a:stretch>
        </p:blipFill>
        <p:spPr>
          <a:xfrm>
            <a:off x="8154829" y="1694790"/>
            <a:ext cx="2133600" cy="2143125"/>
          </a:xfrm>
        </p:spPr>
      </p:pic>
      <p:sp>
        <p:nvSpPr>
          <p:cNvPr id="25" name="Slide Number Placeholder 24">
            <a:extLst>
              <a:ext uri="{FF2B5EF4-FFF2-40B4-BE49-F238E27FC236}">
                <a16:creationId xmlns:a16="http://schemas.microsoft.com/office/drawing/2014/main" id="{B43A566A-E612-174C-B17F-C23B261BAE07}"/>
              </a:ext>
            </a:extLst>
          </p:cNvPr>
          <p:cNvSpPr>
            <a:spLocks noGrp="1"/>
          </p:cNvSpPr>
          <p:nvPr>
            <p:ph type="sldNum" sz="quarter" idx="4"/>
          </p:nvPr>
        </p:nvSpPr>
        <p:spPr>
          <a:xfrm>
            <a:off x="300359" y="6366854"/>
            <a:ext cx="394215" cy="365125"/>
          </a:xfrm>
        </p:spPr>
        <p:txBody>
          <a:bodyPr/>
          <a:lstStyle/>
          <a:p>
            <a:fld id="{9564885F-477D-A14D-B2C1-5ECAF755F313}" type="slidenum">
              <a:rPr lang="en-US" smtClean="0"/>
              <a:pPr/>
              <a:t>24</a:t>
            </a:fld>
            <a:endParaRPr lang="en-US" dirty="0"/>
          </a:p>
        </p:txBody>
      </p:sp>
      <p:sp>
        <p:nvSpPr>
          <p:cNvPr id="4" name="Title 3">
            <a:extLst>
              <a:ext uri="{FF2B5EF4-FFF2-40B4-BE49-F238E27FC236}">
                <a16:creationId xmlns:a16="http://schemas.microsoft.com/office/drawing/2014/main" id="{556F2589-20F3-A549-98F4-C0CA7445C8D8}"/>
              </a:ext>
            </a:extLst>
          </p:cNvPr>
          <p:cNvSpPr>
            <a:spLocks noGrp="1"/>
          </p:cNvSpPr>
          <p:nvPr>
            <p:ph type="title"/>
          </p:nvPr>
        </p:nvSpPr>
        <p:spPr>
          <a:xfrm>
            <a:off x="1775861" y="230876"/>
            <a:ext cx="9998798" cy="666736"/>
          </a:xfrm>
        </p:spPr>
        <p:txBody>
          <a:bodyPr/>
          <a:lstStyle/>
          <a:p>
            <a:r>
              <a:rPr lang="en-US" dirty="0"/>
              <a:t>Ways to avoid judging</a:t>
            </a:r>
          </a:p>
        </p:txBody>
      </p:sp>
    </p:spTree>
    <p:extLst>
      <p:ext uri="{BB962C8B-B14F-4D97-AF65-F5344CB8AC3E}">
        <p14:creationId xmlns:p14="http://schemas.microsoft.com/office/powerpoint/2010/main" val="3168627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FF121B3B-FACD-4F9C-5DED-BCAB023B0EA2}"/>
              </a:ext>
            </a:extLst>
          </p:cNvPr>
          <p:cNvSpPr>
            <a:spLocks noGrp="1"/>
          </p:cNvSpPr>
          <p:nvPr>
            <p:ph idx="1"/>
          </p:nvPr>
        </p:nvSpPr>
        <p:spPr>
          <a:xfrm>
            <a:off x="1775861" y="1188721"/>
            <a:ext cx="9906066" cy="4989486"/>
          </a:xfrm>
        </p:spPr>
        <p:txBody>
          <a:bodyPr/>
          <a:lstStyle/>
          <a:p>
            <a:r>
              <a:rPr lang="en-US" dirty="0"/>
              <a:t>You become more open-minded</a:t>
            </a:r>
          </a:p>
          <a:p>
            <a:r>
              <a:rPr lang="en-US" dirty="0"/>
              <a:t>Provides the opportunity to build and strengthen relationships</a:t>
            </a:r>
          </a:p>
          <a:p>
            <a:r>
              <a:rPr lang="en-US" dirty="0"/>
              <a:t>It allows you to learn from others experiences</a:t>
            </a:r>
          </a:p>
          <a:p>
            <a:r>
              <a:rPr lang="en-US" dirty="0"/>
              <a:t>You create a more welcoming environment</a:t>
            </a:r>
          </a:p>
          <a:p>
            <a:r>
              <a:rPr lang="en-US" dirty="0"/>
              <a:t>It allows you to gain an understanding of different perspectives</a:t>
            </a:r>
          </a:p>
          <a:p>
            <a:r>
              <a:rPr lang="en-US" dirty="0"/>
              <a:t>Can potentially reduce stress </a:t>
            </a:r>
          </a:p>
          <a:p>
            <a:r>
              <a:rPr lang="en-US" dirty="0"/>
              <a:t>Better work quality</a:t>
            </a:r>
          </a:p>
          <a:p>
            <a:r>
              <a:rPr lang="en-US" dirty="0"/>
              <a:t>Employees feeling safe and comfortable in the workplace</a:t>
            </a:r>
          </a:p>
          <a:p>
            <a:r>
              <a:rPr lang="en-US" dirty="0"/>
              <a:t>Good culture = competitive advantage (people are our competitive adv)</a:t>
            </a:r>
          </a:p>
          <a:p>
            <a:r>
              <a:rPr lang="en-US" b="1" u="sng" dirty="0"/>
              <a:t>Trust!</a:t>
            </a:r>
          </a:p>
          <a:p>
            <a:endParaRPr lang="en-US" sz="2200" dirty="0"/>
          </a:p>
        </p:txBody>
      </p:sp>
      <p:sp>
        <p:nvSpPr>
          <p:cNvPr id="25" name="Slide Number Placeholder 24">
            <a:extLst>
              <a:ext uri="{FF2B5EF4-FFF2-40B4-BE49-F238E27FC236}">
                <a16:creationId xmlns:a16="http://schemas.microsoft.com/office/drawing/2014/main" id="{B43A566A-E612-174C-B17F-C23B261BAE07}"/>
              </a:ext>
            </a:extLst>
          </p:cNvPr>
          <p:cNvSpPr>
            <a:spLocks noGrp="1"/>
          </p:cNvSpPr>
          <p:nvPr>
            <p:ph type="sldNum" sz="quarter" idx="4"/>
          </p:nvPr>
        </p:nvSpPr>
        <p:spPr>
          <a:xfrm>
            <a:off x="300359" y="6366854"/>
            <a:ext cx="394215" cy="365125"/>
          </a:xfrm>
        </p:spPr>
        <p:txBody>
          <a:bodyPr/>
          <a:lstStyle/>
          <a:p>
            <a:fld id="{9564885F-477D-A14D-B2C1-5ECAF755F313}" type="slidenum">
              <a:rPr lang="en-US" smtClean="0"/>
              <a:pPr/>
              <a:t>25</a:t>
            </a:fld>
            <a:endParaRPr lang="en-US" dirty="0"/>
          </a:p>
        </p:txBody>
      </p:sp>
      <p:sp>
        <p:nvSpPr>
          <p:cNvPr id="4" name="Title 3">
            <a:extLst>
              <a:ext uri="{FF2B5EF4-FFF2-40B4-BE49-F238E27FC236}">
                <a16:creationId xmlns:a16="http://schemas.microsoft.com/office/drawing/2014/main" id="{556F2589-20F3-A549-98F4-C0CA7445C8D8}"/>
              </a:ext>
            </a:extLst>
          </p:cNvPr>
          <p:cNvSpPr>
            <a:spLocks noGrp="1"/>
          </p:cNvSpPr>
          <p:nvPr>
            <p:ph type="title"/>
          </p:nvPr>
        </p:nvSpPr>
        <p:spPr>
          <a:xfrm>
            <a:off x="1775861" y="230876"/>
            <a:ext cx="9998798" cy="666736"/>
          </a:xfrm>
        </p:spPr>
        <p:txBody>
          <a:bodyPr/>
          <a:lstStyle/>
          <a:p>
            <a:r>
              <a:rPr lang="en-US" dirty="0"/>
              <a:t>What’s in it for me?</a:t>
            </a:r>
          </a:p>
        </p:txBody>
      </p:sp>
    </p:spTree>
    <p:extLst>
      <p:ext uri="{BB962C8B-B14F-4D97-AF65-F5344CB8AC3E}">
        <p14:creationId xmlns:p14="http://schemas.microsoft.com/office/powerpoint/2010/main" val="66580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FF121B3B-FACD-4F9C-5DED-BCAB023B0EA2}"/>
              </a:ext>
            </a:extLst>
          </p:cNvPr>
          <p:cNvSpPr>
            <a:spLocks noGrp="1"/>
          </p:cNvSpPr>
          <p:nvPr>
            <p:ph idx="1"/>
          </p:nvPr>
        </p:nvSpPr>
        <p:spPr>
          <a:xfrm>
            <a:off x="1775861" y="1188721"/>
            <a:ext cx="4809177" cy="4989486"/>
          </a:xfrm>
        </p:spPr>
        <p:txBody>
          <a:bodyPr>
            <a:normAutofit/>
          </a:bodyPr>
          <a:lstStyle/>
          <a:p>
            <a:r>
              <a:rPr lang="en-US" dirty="0"/>
              <a:t>Introduction </a:t>
            </a:r>
          </a:p>
          <a:p>
            <a:r>
              <a:rPr lang="en-US" dirty="0"/>
              <a:t>Do you judge?</a:t>
            </a:r>
          </a:p>
          <a:p>
            <a:r>
              <a:rPr lang="en-US" dirty="0"/>
              <a:t>Pitfalls of judging too quickly</a:t>
            </a:r>
          </a:p>
          <a:p>
            <a:r>
              <a:rPr lang="en-US" dirty="0"/>
              <a:t>Ways to avoid judging too quickly </a:t>
            </a:r>
          </a:p>
          <a:p>
            <a:r>
              <a:rPr lang="en-US" dirty="0"/>
              <a:t>Summary</a:t>
            </a:r>
          </a:p>
          <a:p>
            <a:endParaRPr lang="en-US" dirty="0"/>
          </a:p>
        </p:txBody>
      </p:sp>
      <p:pic>
        <p:nvPicPr>
          <p:cNvPr id="2" name="Picture Placeholder 10" descr="Photo of a beach sunset">
            <a:extLst>
              <a:ext uri="{FF2B5EF4-FFF2-40B4-BE49-F238E27FC236}">
                <a16:creationId xmlns:a16="http://schemas.microsoft.com/office/drawing/2014/main" id="{6EEAAEEC-C2CF-CB17-6880-B8783A54D50C}"/>
              </a:ext>
            </a:extLst>
          </p:cNvPr>
          <p:cNvPicPr>
            <a:picLocks noGrp="1" noChangeAspect="1"/>
          </p:cNvPicPr>
          <p:nvPr>
            <p:ph idx="14"/>
          </p:nvPr>
        </p:nvPicPr>
        <p:blipFill rotWithShape="1">
          <a:blip r:embed="rId3"/>
          <a:srcRect l="23192" r="12470" b="-1"/>
          <a:stretch/>
        </p:blipFill>
        <p:spPr>
          <a:xfrm>
            <a:off x="6965482" y="1188721"/>
            <a:ext cx="4809177" cy="4989486"/>
          </a:xfrm>
          <a:noFill/>
        </p:spPr>
      </p:pic>
      <p:sp>
        <p:nvSpPr>
          <p:cNvPr id="4" name="Title 3">
            <a:extLst>
              <a:ext uri="{FF2B5EF4-FFF2-40B4-BE49-F238E27FC236}">
                <a16:creationId xmlns:a16="http://schemas.microsoft.com/office/drawing/2014/main" id="{556F2589-20F3-A549-98F4-C0CA7445C8D8}"/>
              </a:ext>
            </a:extLst>
          </p:cNvPr>
          <p:cNvSpPr>
            <a:spLocks noGrp="1"/>
          </p:cNvSpPr>
          <p:nvPr>
            <p:ph type="title"/>
          </p:nvPr>
        </p:nvSpPr>
        <p:spPr>
          <a:xfrm>
            <a:off x="1775861" y="230876"/>
            <a:ext cx="9998798" cy="666736"/>
          </a:xfrm>
        </p:spPr>
        <p:txBody>
          <a:bodyPr anchor="t">
            <a:normAutofit/>
          </a:bodyPr>
          <a:lstStyle/>
          <a:p>
            <a:r>
              <a:rPr lang="en-US" dirty="0"/>
              <a:t>summary</a:t>
            </a:r>
          </a:p>
        </p:txBody>
      </p:sp>
      <p:sp>
        <p:nvSpPr>
          <p:cNvPr id="30" name="Footer Placeholder 4">
            <a:extLst>
              <a:ext uri="{FF2B5EF4-FFF2-40B4-BE49-F238E27FC236}">
                <a16:creationId xmlns:a16="http://schemas.microsoft.com/office/drawing/2014/main" id="{477EDF68-E30C-F252-E578-ACF8B897679B}"/>
              </a:ext>
            </a:extLst>
          </p:cNvPr>
          <p:cNvSpPr>
            <a:spLocks noGrp="1"/>
          </p:cNvSpPr>
          <p:nvPr>
            <p:ph type="ftr" sz="quarter" idx="3"/>
          </p:nvPr>
        </p:nvSpPr>
        <p:spPr>
          <a:xfrm>
            <a:off x="694574" y="6366854"/>
            <a:ext cx="6743700" cy="365125"/>
          </a:xfrm>
        </p:spPr>
        <p:txBody>
          <a:bodyPr/>
          <a:lstStyle/>
          <a:p>
            <a:endParaRPr lang="en-US"/>
          </a:p>
        </p:txBody>
      </p:sp>
      <p:sp>
        <p:nvSpPr>
          <p:cNvPr id="25" name="Slide Number Placeholder 24">
            <a:extLst>
              <a:ext uri="{FF2B5EF4-FFF2-40B4-BE49-F238E27FC236}">
                <a16:creationId xmlns:a16="http://schemas.microsoft.com/office/drawing/2014/main" id="{B43A566A-E612-174C-B17F-C23B261BAE07}"/>
              </a:ext>
            </a:extLst>
          </p:cNvPr>
          <p:cNvSpPr>
            <a:spLocks noGrp="1"/>
          </p:cNvSpPr>
          <p:nvPr>
            <p:ph type="sldNum" sz="quarter" idx="4"/>
          </p:nvPr>
        </p:nvSpPr>
        <p:spPr>
          <a:xfrm>
            <a:off x="300359" y="6366854"/>
            <a:ext cx="318761" cy="365125"/>
          </a:xfrm>
        </p:spPr>
        <p:txBody>
          <a:bodyPr anchor="ctr">
            <a:normAutofit/>
          </a:bodyPr>
          <a:lstStyle/>
          <a:p>
            <a:pPr>
              <a:spcAft>
                <a:spcPts val="600"/>
              </a:spcAft>
            </a:pPr>
            <a:fld id="{9564885F-477D-A14D-B2C1-5ECAF755F313}" type="slidenum">
              <a:rPr lang="en-US" smtClean="0"/>
              <a:pPr>
                <a:spcAft>
                  <a:spcPts val="600"/>
                </a:spcAft>
              </a:pPr>
              <a:t>26</a:t>
            </a:fld>
            <a:endParaRPr lang="en-US"/>
          </a:p>
        </p:txBody>
      </p:sp>
    </p:spTree>
    <p:extLst>
      <p:ext uri="{BB962C8B-B14F-4D97-AF65-F5344CB8AC3E}">
        <p14:creationId xmlns:p14="http://schemas.microsoft.com/office/powerpoint/2010/main" val="3560545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6378AE7-FB9A-F66C-8853-2B5C0943F32E}"/>
              </a:ext>
            </a:extLst>
          </p:cNvPr>
          <p:cNvSpPr>
            <a:spLocks noGrp="1"/>
          </p:cNvSpPr>
          <p:nvPr>
            <p:ph type="body" sz="quarter" idx="14"/>
          </p:nvPr>
        </p:nvSpPr>
        <p:spPr>
          <a:xfrm>
            <a:off x="417513" y="2009775"/>
            <a:ext cx="5336081" cy="3997325"/>
          </a:xfrm>
        </p:spPr>
        <p:txBody>
          <a:bodyPr/>
          <a:lstStyle/>
          <a:p>
            <a:r>
              <a:rPr lang="en-US" dirty="0"/>
              <a:t>Mike Von Ahnen</a:t>
            </a:r>
          </a:p>
          <a:p>
            <a:endParaRPr lang="en-US" dirty="0"/>
          </a:p>
          <a:p>
            <a:r>
              <a:rPr lang="en-US" dirty="0"/>
              <a:t>Manager, ER </a:t>
            </a:r>
            <a:r>
              <a:rPr lang="en-US"/>
              <a:t>&amp; Investigations</a:t>
            </a:r>
            <a:endParaRPr lang="en-US" dirty="0"/>
          </a:p>
          <a:p>
            <a:endParaRPr lang="en-US" dirty="0"/>
          </a:p>
          <a:p>
            <a:r>
              <a:rPr lang="en-US" dirty="0">
                <a:hlinkClick r:id="rId2"/>
              </a:rPr>
              <a:t>mpv0009@auburn.edu</a:t>
            </a:r>
            <a:endParaRPr lang="en-US" dirty="0"/>
          </a:p>
          <a:p>
            <a:endParaRPr lang="en-US" dirty="0"/>
          </a:p>
          <a:p>
            <a:r>
              <a:rPr lang="en-US" dirty="0"/>
              <a:t>334-844-1647</a:t>
            </a:r>
          </a:p>
          <a:p>
            <a:endParaRPr lang="en-US" dirty="0"/>
          </a:p>
          <a:p>
            <a:endParaRPr lang="en-US" dirty="0"/>
          </a:p>
          <a:p>
            <a:endParaRPr lang="en-US" dirty="0"/>
          </a:p>
          <a:p>
            <a:endParaRPr lang="en-US" dirty="0"/>
          </a:p>
        </p:txBody>
      </p:sp>
      <p:sp>
        <p:nvSpPr>
          <p:cNvPr id="5" name="Text Placeholder 4">
            <a:extLst>
              <a:ext uri="{FF2B5EF4-FFF2-40B4-BE49-F238E27FC236}">
                <a16:creationId xmlns:a16="http://schemas.microsoft.com/office/drawing/2014/main" id="{B84231C5-BB13-2C7B-6879-1A8946AD84A8}"/>
              </a:ext>
            </a:extLst>
          </p:cNvPr>
          <p:cNvSpPr>
            <a:spLocks noGrp="1"/>
          </p:cNvSpPr>
          <p:nvPr>
            <p:ph type="body" sz="quarter" idx="16"/>
          </p:nvPr>
        </p:nvSpPr>
        <p:spPr>
          <a:xfrm>
            <a:off x="417341" y="1418365"/>
            <a:ext cx="5410200" cy="548640"/>
          </a:xfrm>
        </p:spPr>
        <p:txBody>
          <a:bodyPr/>
          <a:lstStyle/>
          <a:p>
            <a:r>
              <a:rPr lang="en-US" dirty="0"/>
              <a:t>Thank you!</a:t>
            </a:r>
          </a:p>
        </p:txBody>
      </p:sp>
      <p:sp>
        <p:nvSpPr>
          <p:cNvPr id="7" name="Text Placeholder 6">
            <a:extLst>
              <a:ext uri="{FF2B5EF4-FFF2-40B4-BE49-F238E27FC236}">
                <a16:creationId xmlns:a16="http://schemas.microsoft.com/office/drawing/2014/main" id="{B643E251-9184-8EEF-2B03-163B89B5EB12}"/>
              </a:ext>
            </a:extLst>
          </p:cNvPr>
          <p:cNvSpPr>
            <a:spLocks noGrp="1"/>
          </p:cNvSpPr>
          <p:nvPr>
            <p:ph type="body" sz="quarter" idx="20"/>
          </p:nvPr>
        </p:nvSpPr>
        <p:spPr>
          <a:xfrm>
            <a:off x="6194679" y="1418365"/>
            <a:ext cx="5498304" cy="520611"/>
          </a:xfrm>
        </p:spPr>
        <p:txBody>
          <a:bodyPr/>
          <a:lstStyle/>
          <a:p>
            <a:endParaRPr lang="en-US" dirty="0"/>
          </a:p>
        </p:txBody>
      </p:sp>
      <p:sp>
        <p:nvSpPr>
          <p:cNvPr id="8" name="Slide Number Placeholder 7">
            <a:extLst>
              <a:ext uri="{FF2B5EF4-FFF2-40B4-BE49-F238E27FC236}">
                <a16:creationId xmlns:a16="http://schemas.microsoft.com/office/drawing/2014/main" id="{1DF71B62-5AB6-814E-A458-B82208782AA4}"/>
              </a:ext>
            </a:extLst>
          </p:cNvPr>
          <p:cNvSpPr>
            <a:spLocks noGrp="1"/>
          </p:cNvSpPr>
          <p:nvPr>
            <p:ph type="sldNum" sz="quarter" idx="21"/>
          </p:nvPr>
        </p:nvSpPr>
        <p:spPr>
          <a:xfrm>
            <a:off x="300359" y="6366854"/>
            <a:ext cx="318761" cy="365125"/>
          </a:xfrm>
        </p:spPr>
        <p:txBody>
          <a:bodyPr/>
          <a:lstStyle/>
          <a:p>
            <a:fld id="{9564885F-477D-A14D-B2C1-5ECAF755F313}" type="slidenum">
              <a:rPr lang="en-US" smtClean="0"/>
              <a:pPr/>
              <a:t>27</a:t>
            </a:fld>
            <a:endParaRPr lang="en-US" dirty="0"/>
          </a:p>
        </p:txBody>
      </p:sp>
      <p:sp>
        <p:nvSpPr>
          <p:cNvPr id="3" name="Title 2">
            <a:extLst>
              <a:ext uri="{FF2B5EF4-FFF2-40B4-BE49-F238E27FC236}">
                <a16:creationId xmlns:a16="http://schemas.microsoft.com/office/drawing/2014/main" id="{59B96FF0-B403-7819-1B82-2CDE5098298D}"/>
              </a:ext>
            </a:extLst>
          </p:cNvPr>
          <p:cNvSpPr>
            <a:spLocks noGrp="1"/>
          </p:cNvSpPr>
          <p:nvPr>
            <p:ph type="title"/>
          </p:nvPr>
        </p:nvSpPr>
        <p:spPr>
          <a:xfrm>
            <a:off x="1775861" y="230876"/>
            <a:ext cx="9998798" cy="666736"/>
          </a:xfrm>
        </p:spPr>
        <p:txBody>
          <a:bodyPr/>
          <a:lstStyle/>
          <a:p>
            <a:r>
              <a:rPr lang="en-US" dirty="0"/>
              <a:t>The end!</a:t>
            </a:r>
          </a:p>
        </p:txBody>
      </p:sp>
      <p:pic>
        <p:nvPicPr>
          <p:cNvPr id="10" name="Content Placeholder 9" descr="A person in a jet&#10;&#10;Description automatically generated">
            <a:extLst>
              <a:ext uri="{FF2B5EF4-FFF2-40B4-BE49-F238E27FC236}">
                <a16:creationId xmlns:a16="http://schemas.microsoft.com/office/drawing/2014/main" id="{14B11328-A3FD-6F89-DBA6-0EF193E95C68}"/>
              </a:ext>
            </a:extLst>
          </p:cNvPr>
          <p:cNvPicPr>
            <a:picLocks noGrp="1" noChangeAspect="1"/>
          </p:cNvPicPr>
          <p:nvPr>
            <p:ph sz="quarter" idx="17"/>
          </p:nvPr>
        </p:nvPicPr>
        <p:blipFill>
          <a:blip r:embed="rId3"/>
          <a:stretch>
            <a:fillRect/>
          </a:stretch>
        </p:blipFill>
        <p:spPr>
          <a:xfrm>
            <a:off x="6194679" y="47625"/>
            <a:ext cx="1962150" cy="1962150"/>
          </a:xfrm>
        </p:spPr>
      </p:pic>
      <p:pic>
        <p:nvPicPr>
          <p:cNvPr id="12" name="Picture 11" descr="A person and person taking a selfie&#10;&#10;Description automatically generated">
            <a:extLst>
              <a:ext uri="{FF2B5EF4-FFF2-40B4-BE49-F238E27FC236}">
                <a16:creationId xmlns:a16="http://schemas.microsoft.com/office/drawing/2014/main" id="{0C299F80-10D7-B37F-F10C-346C0D2CC585}"/>
              </a:ext>
            </a:extLst>
          </p:cNvPr>
          <p:cNvPicPr>
            <a:picLocks noChangeAspect="1"/>
          </p:cNvPicPr>
          <p:nvPr/>
        </p:nvPicPr>
        <p:blipFill>
          <a:blip r:embed="rId4"/>
          <a:stretch>
            <a:fillRect/>
          </a:stretch>
        </p:blipFill>
        <p:spPr>
          <a:xfrm>
            <a:off x="8156829" y="47625"/>
            <a:ext cx="1962150" cy="1962150"/>
          </a:xfrm>
          <a:prstGeom prst="rect">
            <a:avLst/>
          </a:prstGeom>
        </p:spPr>
      </p:pic>
      <p:pic>
        <p:nvPicPr>
          <p:cNvPr id="15" name="Picture 14" descr="A group of people posing for a picture&#10;&#10;Description automatically generated">
            <a:extLst>
              <a:ext uri="{FF2B5EF4-FFF2-40B4-BE49-F238E27FC236}">
                <a16:creationId xmlns:a16="http://schemas.microsoft.com/office/drawing/2014/main" id="{8AEBE76E-EE6E-93FE-546A-5EE1765109C3}"/>
              </a:ext>
            </a:extLst>
          </p:cNvPr>
          <p:cNvPicPr>
            <a:picLocks noChangeAspect="1"/>
          </p:cNvPicPr>
          <p:nvPr/>
        </p:nvPicPr>
        <p:blipFill>
          <a:blip r:embed="rId5"/>
          <a:stretch>
            <a:fillRect/>
          </a:stretch>
        </p:blipFill>
        <p:spPr>
          <a:xfrm>
            <a:off x="10118978" y="47625"/>
            <a:ext cx="2073021" cy="1962150"/>
          </a:xfrm>
          <a:prstGeom prst="rect">
            <a:avLst/>
          </a:prstGeom>
        </p:spPr>
      </p:pic>
      <p:pic>
        <p:nvPicPr>
          <p:cNvPr id="17" name="Picture 16" descr="A person holding a child in front of a building&#10;&#10;Description automatically generated">
            <a:extLst>
              <a:ext uri="{FF2B5EF4-FFF2-40B4-BE49-F238E27FC236}">
                <a16:creationId xmlns:a16="http://schemas.microsoft.com/office/drawing/2014/main" id="{C1E9D529-FC55-2924-E328-45EEF330C673}"/>
              </a:ext>
            </a:extLst>
          </p:cNvPr>
          <p:cNvPicPr>
            <a:picLocks noChangeAspect="1"/>
          </p:cNvPicPr>
          <p:nvPr/>
        </p:nvPicPr>
        <p:blipFill>
          <a:blip r:embed="rId6"/>
          <a:stretch>
            <a:fillRect/>
          </a:stretch>
        </p:blipFill>
        <p:spPr>
          <a:xfrm>
            <a:off x="6189726" y="2009775"/>
            <a:ext cx="1962150" cy="1962150"/>
          </a:xfrm>
          <a:prstGeom prst="rect">
            <a:avLst/>
          </a:prstGeom>
        </p:spPr>
      </p:pic>
      <p:pic>
        <p:nvPicPr>
          <p:cNvPr id="19" name="Picture 18" descr="A group of kids sitting on a stone wall&#10;&#10;Description automatically generated">
            <a:extLst>
              <a:ext uri="{FF2B5EF4-FFF2-40B4-BE49-F238E27FC236}">
                <a16:creationId xmlns:a16="http://schemas.microsoft.com/office/drawing/2014/main" id="{624D9FCC-2B49-9A74-5542-20495E0716F9}"/>
              </a:ext>
            </a:extLst>
          </p:cNvPr>
          <p:cNvPicPr>
            <a:picLocks noChangeAspect="1"/>
          </p:cNvPicPr>
          <p:nvPr/>
        </p:nvPicPr>
        <p:blipFill>
          <a:blip r:embed="rId7"/>
          <a:stretch>
            <a:fillRect/>
          </a:stretch>
        </p:blipFill>
        <p:spPr>
          <a:xfrm>
            <a:off x="8141342" y="2009775"/>
            <a:ext cx="1962150" cy="1962150"/>
          </a:xfrm>
          <a:prstGeom prst="rect">
            <a:avLst/>
          </a:prstGeom>
        </p:spPr>
      </p:pic>
      <p:pic>
        <p:nvPicPr>
          <p:cNvPr id="21" name="Picture 20" descr="A group of people posing for a photo in a coliseum&#10;&#10;Description automatically generated">
            <a:extLst>
              <a:ext uri="{FF2B5EF4-FFF2-40B4-BE49-F238E27FC236}">
                <a16:creationId xmlns:a16="http://schemas.microsoft.com/office/drawing/2014/main" id="{B2DE585C-62C5-E6B9-C67B-CBBF4CB1E0FF}"/>
              </a:ext>
            </a:extLst>
          </p:cNvPr>
          <p:cNvPicPr>
            <a:picLocks noChangeAspect="1"/>
          </p:cNvPicPr>
          <p:nvPr/>
        </p:nvPicPr>
        <p:blipFill>
          <a:blip r:embed="rId8"/>
          <a:stretch>
            <a:fillRect/>
          </a:stretch>
        </p:blipFill>
        <p:spPr>
          <a:xfrm>
            <a:off x="10100577" y="2009775"/>
            <a:ext cx="2091423" cy="1962150"/>
          </a:xfrm>
          <a:prstGeom prst="rect">
            <a:avLst/>
          </a:prstGeom>
        </p:spPr>
      </p:pic>
      <p:pic>
        <p:nvPicPr>
          <p:cNvPr id="23" name="Picture 22" descr="A group of people posing for a picture in front of a large white building&#10;&#10;Description automatically generated">
            <a:extLst>
              <a:ext uri="{FF2B5EF4-FFF2-40B4-BE49-F238E27FC236}">
                <a16:creationId xmlns:a16="http://schemas.microsoft.com/office/drawing/2014/main" id="{30AA58B0-0BF0-274F-FBE4-A03615F235AA}"/>
              </a:ext>
            </a:extLst>
          </p:cNvPr>
          <p:cNvPicPr>
            <a:picLocks noChangeAspect="1"/>
          </p:cNvPicPr>
          <p:nvPr/>
        </p:nvPicPr>
        <p:blipFill>
          <a:blip r:embed="rId9"/>
          <a:stretch>
            <a:fillRect/>
          </a:stretch>
        </p:blipFill>
        <p:spPr>
          <a:xfrm>
            <a:off x="6184145" y="3971925"/>
            <a:ext cx="1962150" cy="2035174"/>
          </a:xfrm>
          <a:prstGeom prst="rect">
            <a:avLst/>
          </a:prstGeom>
        </p:spPr>
      </p:pic>
      <p:pic>
        <p:nvPicPr>
          <p:cNvPr id="27" name="Picture 26" descr="A group of people standing in front of a large stone structure with Brandenburg Gate in the background&#10;&#10;Description automatically generated">
            <a:extLst>
              <a:ext uri="{FF2B5EF4-FFF2-40B4-BE49-F238E27FC236}">
                <a16:creationId xmlns:a16="http://schemas.microsoft.com/office/drawing/2014/main" id="{F1300124-53D9-2230-ABC5-8378DEDD97AA}"/>
              </a:ext>
            </a:extLst>
          </p:cNvPr>
          <p:cNvPicPr>
            <a:picLocks noChangeAspect="1"/>
          </p:cNvPicPr>
          <p:nvPr/>
        </p:nvPicPr>
        <p:blipFill>
          <a:blip r:embed="rId10"/>
          <a:stretch>
            <a:fillRect/>
          </a:stretch>
        </p:blipFill>
        <p:spPr>
          <a:xfrm>
            <a:off x="4232529" y="3971925"/>
            <a:ext cx="1962150" cy="2035174"/>
          </a:xfrm>
          <a:prstGeom prst="rect">
            <a:avLst/>
          </a:prstGeom>
        </p:spPr>
      </p:pic>
      <p:pic>
        <p:nvPicPr>
          <p:cNvPr id="29" name="Picture 28" descr="A group of people posing for a picture in front of a castle&#10;&#10;Description automatically generated">
            <a:extLst>
              <a:ext uri="{FF2B5EF4-FFF2-40B4-BE49-F238E27FC236}">
                <a16:creationId xmlns:a16="http://schemas.microsoft.com/office/drawing/2014/main" id="{539D7AA8-DFEA-A4BB-4C7E-B8D45C1E3BC6}"/>
              </a:ext>
            </a:extLst>
          </p:cNvPr>
          <p:cNvPicPr>
            <a:picLocks noChangeAspect="1"/>
          </p:cNvPicPr>
          <p:nvPr/>
        </p:nvPicPr>
        <p:blipFill>
          <a:blip r:embed="rId11"/>
          <a:stretch>
            <a:fillRect/>
          </a:stretch>
        </p:blipFill>
        <p:spPr>
          <a:xfrm>
            <a:off x="4237482" y="2009775"/>
            <a:ext cx="1962150" cy="1962150"/>
          </a:xfrm>
          <a:prstGeom prst="rect">
            <a:avLst/>
          </a:prstGeom>
        </p:spPr>
      </p:pic>
      <p:pic>
        <p:nvPicPr>
          <p:cNvPr id="31" name="Picture 30" descr="A group of people sitting on a stone ledge in front of a fountain&#10;&#10;Description automatically generated">
            <a:extLst>
              <a:ext uri="{FF2B5EF4-FFF2-40B4-BE49-F238E27FC236}">
                <a16:creationId xmlns:a16="http://schemas.microsoft.com/office/drawing/2014/main" id="{65A45107-603A-9D4C-8A9B-EF232D09DEC4}"/>
              </a:ext>
            </a:extLst>
          </p:cNvPr>
          <p:cNvPicPr>
            <a:picLocks noChangeAspect="1"/>
          </p:cNvPicPr>
          <p:nvPr/>
        </p:nvPicPr>
        <p:blipFill>
          <a:blip r:embed="rId12"/>
          <a:stretch>
            <a:fillRect/>
          </a:stretch>
        </p:blipFill>
        <p:spPr>
          <a:xfrm>
            <a:off x="4227576" y="47916"/>
            <a:ext cx="1962150" cy="1962150"/>
          </a:xfrm>
          <a:prstGeom prst="rect">
            <a:avLst/>
          </a:prstGeom>
        </p:spPr>
      </p:pic>
      <p:pic>
        <p:nvPicPr>
          <p:cNvPr id="5122" name="Picture 2" descr="No photo description available.">
            <a:extLst>
              <a:ext uri="{FF2B5EF4-FFF2-40B4-BE49-F238E27FC236}">
                <a16:creationId xmlns:a16="http://schemas.microsoft.com/office/drawing/2014/main" id="{3FBBFD34-B2D4-E8BF-2452-A3C33F87704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132846" y="3971925"/>
            <a:ext cx="1962150" cy="203517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No photo description available.">
            <a:extLst>
              <a:ext uri="{FF2B5EF4-FFF2-40B4-BE49-F238E27FC236}">
                <a16:creationId xmlns:a16="http://schemas.microsoft.com/office/drawing/2014/main" id="{309C8DED-75C8-EB38-307B-66AF379DBED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094996" y="3971924"/>
            <a:ext cx="2097004" cy="2035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9412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FF121B3B-FACD-4F9C-5DED-BCAB023B0EA2}"/>
              </a:ext>
            </a:extLst>
          </p:cNvPr>
          <p:cNvSpPr>
            <a:spLocks noGrp="1"/>
          </p:cNvSpPr>
          <p:nvPr>
            <p:ph idx="1"/>
          </p:nvPr>
        </p:nvSpPr>
        <p:spPr>
          <a:xfrm>
            <a:off x="1775861" y="1188721"/>
            <a:ext cx="4809177" cy="4989486"/>
          </a:xfrm>
        </p:spPr>
        <p:txBody>
          <a:bodyPr>
            <a:normAutofit/>
          </a:bodyPr>
          <a:lstStyle/>
          <a:p>
            <a:r>
              <a:rPr lang="en-US" dirty="0"/>
              <a:t>How often do you judge people too quickly?</a:t>
            </a:r>
          </a:p>
          <a:p>
            <a:endParaRPr lang="en-US" dirty="0"/>
          </a:p>
          <a:p>
            <a:r>
              <a:rPr lang="en-US" dirty="0">
                <a:hlinkClick r:id="rId3"/>
              </a:rPr>
              <a:t>https://www.menti.com/al8bzgwjkmu6</a:t>
            </a:r>
            <a:r>
              <a:rPr lang="en-US" dirty="0"/>
              <a:t> </a:t>
            </a:r>
          </a:p>
          <a:p>
            <a:endParaRPr lang="en-US" dirty="0"/>
          </a:p>
          <a:p>
            <a:r>
              <a:rPr lang="en-US" dirty="0"/>
              <a:t>Utilize the </a:t>
            </a:r>
            <a:r>
              <a:rPr lang="en-US" dirty="0" err="1"/>
              <a:t>Mentimeter</a:t>
            </a:r>
            <a:r>
              <a:rPr lang="en-US" dirty="0"/>
              <a:t> QR Code to answer.</a:t>
            </a:r>
          </a:p>
        </p:txBody>
      </p:sp>
      <p:sp>
        <p:nvSpPr>
          <p:cNvPr id="4" name="Title 3">
            <a:extLst>
              <a:ext uri="{FF2B5EF4-FFF2-40B4-BE49-F238E27FC236}">
                <a16:creationId xmlns:a16="http://schemas.microsoft.com/office/drawing/2014/main" id="{556F2589-20F3-A549-98F4-C0CA7445C8D8}"/>
              </a:ext>
            </a:extLst>
          </p:cNvPr>
          <p:cNvSpPr>
            <a:spLocks noGrp="1"/>
          </p:cNvSpPr>
          <p:nvPr>
            <p:ph type="title"/>
          </p:nvPr>
        </p:nvSpPr>
        <p:spPr>
          <a:xfrm>
            <a:off x="1775861" y="230876"/>
            <a:ext cx="9998798" cy="666736"/>
          </a:xfrm>
        </p:spPr>
        <p:txBody>
          <a:bodyPr anchor="t">
            <a:normAutofit/>
          </a:bodyPr>
          <a:lstStyle/>
          <a:p>
            <a:r>
              <a:rPr lang="en-US" dirty="0"/>
              <a:t>introduction</a:t>
            </a:r>
          </a:p>
        </p:txBody>
      </p:sp>
      <p:sp>
        <p:nvSpPr>
          <p:cNvPr id="30" name="Footer Placeholder 4">
            <a:extLst>
              <a:ext uri="{FF2B5EF4-FFF2-40B4-BE49-F238E27FC236}">
                <a16:creationId xmlns:a16="http://schemas.microsoft.com/office/drawing/2014/main" id="{2C74C5E8-46D1-C160-326D-23871C15B317}"/>
              </a:ext>
            </a:extLst>
          </p:cNvPr>
          <p:cNvSpPr>
            <a:spLocks noGrp="1"/>
          </p:cNvSpPr>
          <p:nvPr>
            <p:ph type="ftr" sz="quarter" idx="3"/>
          </p:nvPr>
        </p:nvSpPr>
        <p:spPr>
          <a:xfrm>
            <a:off x="694574" y="6366854"/>
            <a:ext cx="6743700" cy="365125"/>
          </a:xfrm>
        </p:spPr>
        <p:txBody>
          <a:bodyPr/>
          <a:lstStyle/>
          <a:p>
            <a:endParaRPr lang="en-US"/>
          </a:p>
        </p:txBody>
      </p:sp>
      <p:sp>
        <p:nvSpPr>
          <p:cNvPr id="25" name="Slide Number Placeholder 24">
            <a:extLst>
              <a:ext uri="{FF2B5EF4-FFF2-40B4-BE49-F238E27FC236}">
                <a16:creationId xmlns:a16="http://schemas.microsoft.com/office/drawing/2014/main" id="{B43A566A-E612-174C-B17F-C23B261BAE07}"/>
              </a:ext>
            </a:extLst>
          </p:cNvPr>
          <p:cNvSpPr>
            <a:spLocks noGrp="1"/>
          </p:cNvSpPr>
          <p:nvPr>
            <p:ph type="sldNum" sz="quarter" idx="4"/>
          </p:nvPr>
        </p:nvSpPr>
        <p:spPr>
          <a:xfrm>
            <a:off x="300359" y="6366854"/>
            <a:ext cx="318761" cy="365125"/>
          </a:xfrm>
        </p:spPr>
        <p:txBody>
          <a:bodyPr anchor="ctr">
            <a:normAutofit/>
          </a:bodyPr>
          <a:lstStyle/>
          <a:p>
            <a:pPr>
              <a:spcAft>
                <a:spcPts val="600"/>
              </a:spcAft>
            </a:pPr>
            <a:fld id="{9564885F-477D-A14D-B2C1-5ECAF755F313}" type="slidenum">
              <a:rPr lang="en-US" smtClean="0"/>
              <a:pPr>
                <a:spcAft>
                  <a:spcPts val="600"/>
                </a:spcAft>
              </a:pPr>
              <a:t>3</a:t>
            </a:fld>
            <a:endParaRPr lang="en-US"/>
          </a:p>
        </p:txBody>
      </p:sp>
      <p:pic>
        <p:nvPicPr>
          <p:cNvPr id="10" name="Content Placeholder 9" descr="A red white and blue button with stars and text&#10;&#10;Description automatically generated">
            <a:extLst>
              <a:ext uri="{FF2B5EF4-FFF2-40B4-BE49-F238E27FC236}">
                <a16:creationId xmlns:a16="http://schemas.microsoft.com/office/drawing/2014/main" id="{1BB5EF08-29D3-89A4-E6DB-DAD092A4C389}"/>
              </a:ext>
            </a:extLst>
          </p:cNvPr>
          <p:cNvPicPr>
            <a:picLocks noGrp="1" noChangeAspect="1"/>
          </p:cNvPicPr>
          <p:nvPr>
            <p:ph idx="14"/>
          </p:nvPr>
        </p:nvPicPr>
        <p:blipFill>
          <a:blip r:embed="rId4"/>
          <a:stretch>
            <a:fillRect/>
          </a:stretch>
        </p:blipFill>
        <p:spPr>
          <a:xfrm>
            <a:off x="8244439" y="2122591"/>
            <a:ext cx="1943100" cy="1828800"/>
          </a:xfrm>
        </p:spPr>
      </p:pic>
      <p:pic>
        <p:nvPicPr>
          <p:cNvPr id="3" name="Picture 2" descr="A qr code on a white background&#10;&#10;AI-generated content may be incorrect.">
            <a:extLst>
              <a:ext uri="{FF2B5EF4-FFF2-40B4-BE49-F238E27FC236}">
                <a16:creationId xmlns:a16="http://schemas.microsoft.com/office/drawing/2014/main" id="{7AC7F3E4-6CAE-AF92-3F3D-76C0B5FA64B3}"/>
              </a:ext>
            </a:extLst>
          </p:cNvPr>
          <p:cNvPicPr>
            <a:picLocks noChangeAspect="1"/>
          </p:cNvPicPr>
          <p:nvPr/>
        </p:nvPicPr>
        <p:blipFill>
          <a:blip r:embed="rId5"/>
          <a:stretch>
            <a:fillRect/>
          </a:stretch>
        </p:blipFill>
        <p:spPr>
          <a:xfrm>
            <a:off x="6585038" y="679793"/>
            <a:ext cx="4762500" cy="4762500"/>
          </a:xfrm>
          <a:prstGeom prst="rect">
            <a:avLst/>
          </a:prstGeom>
        </p:spPr>
      </p:pic>
      <p:pic>
        <p:nvPicPr>
          <p:cNvPr id="2" name="Picture 1" descr="A qr code with a black and white background&#10;&#10;AI-generated content may be incorrect.">
            <a:extLst>
              <a:ext uri="{FF2B5EF4-FFF2-40B4-BE49-F238E27FC236}">
                <a16:creationId xmlns:a16="http://schemas.microsoft.com/office/drawing/2014/main" id="{B6B1740B-E73F-EBB3-C0DE-D1335AD1CB9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075258" y="1128738"/>
            <a:ext cx="3782060" cy="3864610"/>
          </a:xfrm>
          <a:prstGeom prst="rect">
            <a:avLst/>
          </a:prstGeom>
          <a:noFill/>
          <a:ln>
            <a:noFill/>
          </a:ln>
        </p:spPr>
      </p:pic>
    </p:spTree>
    <p:extLst>
      <p:ext uri="{BB962C8B-B14F-4D97-AF65-F5344CB8AC3E}">
        <p14:creationId xmlns:p14="http://schemas.microsoft.com/office/powerpoint/2010/main" val="2363535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FF121B3B-FACD-4F9C-5DED-BCAB023B0EA2}"/>
              </a:ext>
            </a:extLst>
          </p:cNvPr>
          <p:cNvSpPr>
            <a:spLocks noGrp="1"/>
          </p:cNvSpPr>
          <p:nvPr>
            <p:ph idx="1"/>
          </p:nvPr>
        </p:nvSpPr>
        <p:spPr>
          <a:xfrm>
            <a:off x="1775861" y="1188721"/>
            <a:ext cx="4809177" cy="4989486"/>
          </a:xfrm>
        </p:spPr>
        <p:txBody>
          <a:bodyPr>
            <a:normAutofit/>
          </a:bodyPr>
          <a:lstStyle/>
          <a:p>
            <a:r>
              <a:rPr lang="en-US" dirty="0"/>
              <a:t>You have the opportunity to pick 1 person to be the new world leader out of 3 candidates.</a:t>
            </a:r>
          </a:p>
          <a:p>
            <a:endParaRPr lang="en-US" dirty="0"/>
          </a:p>
          <a:p>
            <a:r>
              <a:rPr lang="en-US" dirty="0"/>
              <a:t>Only your vote counts!</a:t>
            </a:r>
          </a:p>
          <a:p>
            <a:endParaRPr lang="en-US" dirty="0"/>
          </a:p>
          <a:p>
            <a:r>
              <a:rPr lang="en-US" dirty="0"/>
              <a:t>The only info you have to make your decision is the info that’s provided.  You must make your decision based off of the info presented.</a:t>
            </a:r>
          </a:p>
        </p:txBody>
      </p:sp>
      <p:sp>
        <p:nvSpPr>
          <p:cNvPr id="4" name="Title 3">
            <a:extLst>
              <a:ext uri="{FF2B5EF4-FFF2-40B4-BE49-F238E27FC236}">
                <a16:creationId xmlns:a16="http://schemas.microsoft.com/office/drawing/2014/main" id="{556F2589-20F3-A549-98F4-C0CA7445C8D8}"/>
              </a:ext>
            </a:extLst>
          </p:cNvPr>
          <p:cNvSpPr>
            <a:spLocks noGrp="1"/>
          </p:cNvSpPr>
          <p:nvPr>
            <p:ph type="title"/>
          </p:nvPr>
        </p:nvSpPr>
        <p:spPr>
          <a:xfrm>
            <a:off x="1775861" y="230876"/>
            <a:ext cx="9998798" cy="666736"/>
          </a:xfrm>
        </p:spPr>
        <p:txBody>
          <a:bodyPr anchor="t">
            <a:normAutofit/>
          </a:bodyPr>
          <a:lstStyle/>
          <a:p>
            <a:r>
              <a:rPr lang="en-US" dirty="0"/>
              <a:t>introduction</a:t>
            </a:r>
          </a:p>
        </p:txBody>
      </p:sp>
      <p:sp>
        <p:nvSpPr>
          <p:cNvPr id="30" name="Footer Placeholder 4">
            <a:extLst>
              <a:ext uri="{FF2B5EF4-FFF2-40B4-BE49-F238E27FC236}">
                <a16:creationId xmlns:a16="http://schemas.microsoft.com/office/drawing/2014/main" id="{2C74C5E8-46D1-C160-326D-23871C15B317}"/>
              </a:ext>
            </a:extLst>
          </p:cNvPr>
          <p:cNvSpPr>
            <a:spLocks noGrp="1"/>
          </p:cNvSpPr>
          <p:nvPr>
            <p:ph type="ftr" sz="quarter" idx="3"/>
          </p:nvPr>
        </p:nvSpPr>
        <p:spPr>
          <a:xfrm>
            <a:off x="694574" y="6366854"/>
            <a:ext cx="6743700" cy="365125"/>
          </a:xfrm>
        </p:spPr>
        <p:txBody>
          <a:bodyPr/>
          <a:lstStyle/>
          <a:p>
            <a:endParaRPr lang="en-US"/>
          </a:p>
        </p:txBody>
      </p:sp>
      <p:sp>
        <p:nvSpPr>
          <p:cNvPr id="25" name="Slide Number Placeholder 24">
            <a:extLst>
              <a:ext uri="{FF2B5EF4-FFF2-40B4-BE49-F238E27FC236}">
                <a16:creationId xmlns:a16="http://schemas.microsoft.com/office/drawing/2014/main" id="{B43A566A-E612-174C-B17F-C23B261BAE07}"/>
              </a:ext>
            </a:extLst>
          </p:cNvPr>
          <p:cNvSpPr>
            <a:spLocks noGrp="1"/>
          </p:cNvSpPr>
          <p:nvPr>
            <p:ph type="sldNum" sz="quarter" idx="4"/>
          </p:nvPr>
        </p:nvSpPr>
        <p:spPr>
          <a:xfrm>
            <a:off x="300359" y="6366854"/>
            <a:ext cx="318761" cy="365125"/>
          </a:xfrm>
        </p:spPr>
        <p:txBody>
          <a:bodyPr anchor="ctr">
            <a:normAutofit/>
          </a:bodyPr>
          <a:lstStyle/>
          <a:p>
            <a:pPr>
              <a:spcAft>
                <a:spcPts val="600"/>
              </a:spcAft>
            </a:pPr>
            <a:fld id="{9564885F-477D-A14D-B2C1-5ECAF755F313}" type="slidenum">
              <a:rPr lang="en-US" smtClean="0"/>
              <a:pPr>
                <a:spcAft>
                  <a:spcPts val="600"/>
                </a:spcAft>
              </a:pPr>
              <a:t>4</a:t>
            </a:fld>
            <a:endParaRPr lang="en-US"/>
          </a:p>
        </p:txBody>
      </p:sp>
      <p:pic>
        <p:nvPicPr>
          <p:cNvPr id="10" name="Content Placeholder 9" descr="A red white and blue button with stars and text&#10;&#10;Description automatically generated">
            <a:extLst>
              <a:ext uri="{FF2B5EF4-FFF2-40B4-BE49-F238E27FC236}">
                <a16:creationId xmlns:a16="http://schemas.microsoft.com/office/drawing/2014/main" id="{1BB5EF08-29D3-89A4-E6DB-DAD092A4C389}"/>
              </a:ext>
            </a:extLst>
          </p:cNvPr>
          <p:cNvPicPr>
            <a:picLocks noGrp="1" noChangeAspect="1"/>
          </p:cNvPicPr>
          <p:nvPr>
            <p:ph idx="14"/>
          </p:nvPr>
        </p:nvPicPr>
        <p:blipFill>
          <a:blip r:embed="rId3"/>
          <a:stretch>
            <a:fillRect/>
          </a:stretch>
        </p:blipFill>
        <p:spPr>
          <a:xfrm>
            <a:off x="8244439" y="2122591"/>
            <a:ext cx="1943100" cy="1828800"/>
          </a:xfrm>
        </p:spPr>
      </p:pic>
    </p:spTree>
    <p:extLst>
      <p:ext uri="{BB962C8B-B14F-4D97-AF65-F5344CB8AC3E}">
        <p14:creationId xmlns:p14="http://schemas.microsoft.com/office/powerpoint/2010/main" val="4212064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FF121B3B-FACD-4F9C-5DED-BCAB023B0EA2}"/>
              </a:ext>
            </a:extLst>
          </p:cNvPr>
          <p:cNvSpPr>
            <a:spLocks noGrp="1"/>
          </p:cNvSpPr>
          <p:nvPr>
            <p:ph idx="1"/>
          </p:nvPr>
        </p:nvSpPr>
        <p:spPr>
          <a:xfrm>
            <a:off x="1775861" y="1188721"/>
            <a:ext cx="4809177" cy="4989486"/>
          </a:xfrm>
        </p:spPr>
        <p:txBody>
          <a:bodyPr/>
          <a:lstStyle/>
          <a:p>
            <a:r>
              <a:rPr lang="en-US" dirty="0"/>
              <a:t>He associates with crooked politicians and consults with astrologers</a:t>
            </a:r>
          </a:p>
          <a:p>
            <a:endParaRPr lang="en-US" dirty="0"/>
          </a:p>
          <a:p>
            <a:r>
              <a:rPr lang="en-US" dirty="0"/>
              <a:t>He has had 2 mistresses</a:t>
            </a:r>
          </a:p>
          <a:p>
            <a:endParaRPr lang="en-US" dirty="0"/>
          </a:p>
          <a:p>
            <a:r>
              <a:rPr lang="en-US" dirty="0"/>
              <a:t>He chain smokes and drinks up to 10 Martini’s a day</a:t>
            </a:r>
          </a:p>
          <a:p>
            <a:endParaRPr lang="en-US" dirty="0"/>
          </a:p>
          <a:p>
            <a:r>
              <a:rPr lang="en-US" dirty="0"/>
              <a:t>Quote: “I’m not the smartest fellow in the world, but I can sure pick smart colleagues.”</a:t>
            </a:r>
          </a:p>
        </p:txBody>
      </p:sp>
      <p:pic>
        <p:nvPicPr>
          <p:cNvPr id="3" name="Content Placeholder 2" descr="A blue and red rectangular sign with white text&#10;&#10;Description automatically generated">
            <a:extLst>
              <a:ext uri="{FF2B5EF4-FFF2-40B4-BE49-F238E27FC236}">
                <a16:creationId xmlns:a16="http://schemas.microsoft.com/office/drawing/2014/main" id="{521CB80D-06E6-8A8D-8EAE-9119322CD8B0}"/>
              </a:ext>
            </a:extLst>
          </p:cNvPr>
          <p:cNvPicPr>
            <a:picLocks noGrp="1" noChangeAspect="1"/>
          </p:cNvPicPr>
          <p:nvPr>
            <p:ph idx="14"/>
          </p:nvPr>
        </p:nvPicPr>
        <p:blipFill>
          <a:blip r:embed="rId3"/>
          <a:stretch>
            <a:fillRect/>
          </a:stretch>
        </p:blipFill>
        <p:spPr>
          <a:xfrm>
            <a:off x="8177633" y="1960048"/>
            <a:ext cx="2143125" cy="2143125"/>
          </a:xfrm>
        </p:spPr>
      </p:pic>
      <p:sp>
        <p:nvSpPr>
          <p:cNvPr id="25" name="Slide Number Placeholder 24">
            <a:extLst>
              <a:ext uri="{FF2B5EF4-FFF2-40B4-BE49-F238E27FC236}">
                <a16:creationId xmlns:a16="http://schemas.microsoft.com/office/drawing/2014/main" id="{B43A566A-E612-174C-B17F-C23B261BAE07}"/>
              </a:ext>
            </a:extLst>
          </p:cNvPr>
          <p:cNvSpPr>
            <a:spLocks noGrp="1"/>
          </p:cNvSpPr>
          <p:nvPr>
            <p:ph type="sldNum" sz="quarter" idx="4"/>
          </p:nvPr>
        </p:nvSpPr>
        <p:spPr>
          <a:xfrm>
            <a:off x="300359" y="6366854"/>
            <a:ext cx="394215" cy="365125"/>
          </a:xfrm>
        </p:spPr>
        <p:txBody>
          <a:bodyPr/>
          <a:lstStyle/>
          <a:p>
            <a:fld id="{9564885F-477D-A14D-B2C1-5ECAF755F313}" type="slidenum">
              <a:rPr lang="en-US" smtClean="0"/>
              <a:pPr/>
              <a:t>5</a:t>
            </a:fld>
            <a:endParaRPr lang="en-US" dirty="0"/>
          </a:p>
        </p:txBody>
      </p:sp>
      <p:sp>
        <p:nvSpPr>
          <p:cNvPr id="4" name="Title 3">
            <a:extLst>
              <a:ext uri="{FF2B5EF4-FFF2-40B4-BE49-F238E27FC236}">
                <a16:creationId xmlns:a16="http://schemas.microsoft.com/office/drawing/2014/main" id="{556F2589-20F3-A549-98F4-C0CA7445C8D8}"/>
              </a:ext>
            </a:extLst>
          </p:cNvPr>
          <p:cNvSpPr>
            <a:spLocks noGrp="1"/>
          </p:cNvSpPr>
          <p:nvPr>
            <p:ph type="title"/>
          </p:nvPr>
        </p:nvSpPr>
        <p:spPr>
          <a:xfrm>
            <a:off x="1775861" y="230876"/>
            <a:ext cx="9998798" cy="666736"/>
          </a:xfrm>
        </p:spPr>
        <p:txBody>
          <a:bodyPr/>
          <a:lstStyle/>
          <a:p>
            <a:r>
              <a:rPr lang="en-US" dirty="0"/>
              <a:t>Candidate #1</a:t>
            </a:r>
          </a:p>
        </p:txBody>
      </p:sp>
    </p:spTree>
    <p:extLst>
      <p:ext uri="{BB962C8B-B14F-4D97-AF65-F5344CB8AC3E}">
        <p14:creationId xmlns:p14="http://schemas.microsoft.com/office/powerpoint/2010/main" val="1682054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FF121B3B-FACD-4F9C-5DED-BCAB023B0EA2}"/>
              </a:ext>
            </a:extLst>
          </p:cNvPr>
          <p:cNvSpPr>
            <a:spLocks noGrp="1"/>
          </p:cNvSpPr>
          <p:nvPr>
            <p:ph idx="1"/>
          </p:nvPr>
        </p:nvSpPr>
        <p:spPr>
          <a:xfrm>
            <a:off x="1775861" y="1188721"/>
            <a:ext cx="4809177" cy="4989486"/>
          </a:xfrm>
        </p:spPr>
        <p:txBody>
          <a:bodyPr/>
          <a:lstStyle/>
          <a:p>
            <a:r>
              <a:rPr lang="en-US" dirty="0"/>
              <a:t>He was removed from public office twice</a:t>
            </a:r>
          </a:p>
          <a:p>
            <a:endParaRPr lang="en-US" dirty="0"/>
          </a:p>
          <a:p>
            <a:r>
              <a:rPr lang="en-US" dirty="0"/>
              <a:t>He sleeps until noon and used opium in college</a:t>
            </a:r>
          </a:p>
          <a:p>
            <a:endParaRPr lang="en-US" dirty="0"/>
          </a:p>
          <a:p>
            <a:r>
              <a:rPr lang="en-US" dirty="0"/>
              <a:t>He drinks a large amount of whiskey every evening</a:t>
            </a:r>
          </a:p>
          <a:p>
            <a:endParaRPr lang="en-US" dirty="0"/>
          </a:p>
          <a:p>
            <a:r>
              <a:rPr lang="en-US" dirty="0"/>
              <a:t>Quote: “The best argument against democracy is a five-minute conversation with the average voter.” </a:t>
            </a:r>
          </a:p>
        </p:txBody>
      </p:sp>
      <p:pic>
        <p:nvPicPr>
          <p:cNvPr id="3" name="Content Placeholder 2" descr="A red white and blue badge with stars&#10;&#10;Description automatically generated">
            <a:extLst>
              <a:ext uri="{FF2B5EF4-FFF2-40B4-BE49-F238E27FC236}">
                <a16:creationId xmlns:a16="http://schemas.microsoft.com/office/drawing/2014/main" id="{D633D679-5BF9-4E71-6980-AC06A219DDC9}"/>
              </a:ext>
            </a:extLst>
          </p:cNvPr>
          <p:cNvPicPr>
            <a:picLocks noGrp="1" noChangeAspect="1"/>
          </p:cNvPicPr>
          <p:nvPr>
            <p:ph idx="14"/>
          </p:nvPr>
        </p:nvPicPr>
        <p:blipFill>
          <a:blip r:embed="rId3"/>
          <a:stretch>
            <a:fillRect/>
          </a:stretch>
        </p:blipFill>
        <p:spPr>
          <a:xfrm>
            <a:off x="8273014" y="1915001"/>
            <a:ext cx="2143125" cy="2143125"/>
          </a:xfrm>
        </p:spPr>
      </p:pic>
      <p:sp>
        <p:nvSpPr>
          <p:cNvPr id="25" name="Slide Number Placeholder 24">
            <a:extLst>
              <a:ext uri="{FF2B5EF4-FFF2-40B4-BE49-F238E27FC236}">
                <a16:creationId xmlns:a16="http://schemas.microsoft.com/office/drawing/2014/main" id="{B43A566A-E612-174C-B17F-C23B261BAE07}"/>
              </a:ext>
            </a:extLst>
          </p:cNvPr>
          <p:cNvSpPr>
            <a:spLocks noGrp="1"/>
          </p:cNvSpPr>
          <p:nvPr>
            <p:ph type="sldNum" sz="quarter" idx="4"/>
          </p:nvPr>
        </p:nvSpPr>
        <p:spPr>
          <a:xfrm>
            <a:off x="300359" y="6366854"/>
            <a:ext cx="394215" cy="365125"/>
          </a:xfrm>
        </p:spPr>
        <p:txBody>
          <a:bodyPr/>
          <a:lstStyle/>
          <a:p>
            <a:fld id="{9564885F-477D-A14D-B2C1-5ECAF755F313}" type="slidenum">
              <a:rPr lang="en-US" smtClean="0"/>
              <a:pPr/>
              <a:t>6</a:t>
            </a:fld>
            <a:endParaRPr lang="en-US" dirty="0"/>
          </a:p>
        </p:txBody>
      </p:sp>
      <p:sp>
        <p:nvSpPr>
          <p:cNvPr id="4" name="Title 3">
            <a:extLst>
              <a:ext uri="{FF2B5EF4-FFF2-40B4-BE49-F238E27FC236}">
                <a16:creationId xmlns:a16="http://schemas.microsoft.com/office/drawing/2014/main" id="{556F2589-20F3-A549-98F4-C0CA7445C8D8}"/>
              </a:ext>
            </a:extLst>
          </p:cNvPr>
          <p:cNvSpPr>
            <a:spLocks noGrp="1"/>
          </p:cNvSpPr>
          <p:nvPr>
            <p:ph type="title"/>
          </p:nvPr>
        </p:nvSpPr>
        <p:spPr>
          <a:xfrm>
            <a:off x="1775861" y="230876"/>
            <a:ext cx="9998798" cy="666736"/>
          </a:xfrm>
        </p:spPr>
        <p:txBody>
          <a:bodyPr/>
          <a:lstStyle/>
          <a:p>
            <a:r>
              <a:rPr lang="en-US" dirty="0"/>
              <a:t>Candidate #2</a:t>
            </a:r>
          </a:p>
        </p:txBody>
      </p:sp>
    </p:spTree>
    <p:extLst>
      <p:ext uri="{BB962C8B-B14F-4D97-AF65-F5344CB8AC3E}">
        <p14:creationId xmlns:p14="http://schemas.microsoft.com/office/powerpoint/2010/main" val="1361684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FF121B3B-FACD-4F9C-5DED-BCAB023B0EA2}"/>
              </a:ext>
            </a:extLst>
          </p:cNvPr>
          <p:cNvSpPr>
            <a:spLocks noGrp="1"/>
          </p:cNvSpPr>
          <p:nvPr>
            <p:ph idx="1"/>
          </p:nvPr>
        </p:nvSpPr>
        <p:spPr>
          <a:xfrm>
            <a:off x="1775861" y="1188721"/>
            <a:ext cx="4809177" cy="4989486"/>
          </a:xfrm>
        </p:spPr>
        <p:txBody>
          <a:bodyPr/>
          <a:lstStyle/>
          <a:p>
            <a:r>
              <a:rPr lang="en-US" dirty="0"/>
              <a:t>He is a decorated war hero</a:t>
            </a:r>
          </a:p>
          <a:p>
            <a:endParaRPr lang="en-US" dirty="0"/>
          </a:p>
          <a:p>
            <a:r>
              <a:rPr lang="en-US" dirty="0"/>
              <a:t>He is a vegetarian, doesn’t smoke, and only drinks an occasional beer</a:t>
            </a:r>
          </a:p>
          <a:p>
            <a:endParaRPr lang="en-US" dirty="0"/>
          </a:p>
          <a:p>
            <a:r>
              <a:rPr lang="en-US" dirty="0"/>
              <a:t>He has not had any extra-marital affairs</a:t>
            </a:r>
          </a:p>
          <a:p>
            <a:endParaRPr lang="en-US" dirty="0"/>
          </a:p>
          <a:p>
            <a:r>
              <a:rPr lang="en-US" dirty="0"/>
              <a:t>Quote: “Words build bridges into unexplored regions.” </a:t>
            </a:r>
          </a:p>
        </p:txBody>
      </p:sp>
      <p:pic>
        <p:nvPicPr>
          <p:cNvPr id="3" name="Content Placeholder 2" descr="A red white and blue sticker with stars and stripes&#10;&#10;Description automatically generated">
            <a:extLst>
              <a:ext uri="{FF2B5EF4-FFF2-40B4-BE49-F238E27FC236}">
                <a16:creationId xmlns:a16="http://schemas.microsoft.com/office/drawing/2014/main" id="{C98FB59A-FA35-1903-B987-D7548AE6ADED}"/>
              </a:ext>
            </a:extLst>
          </p:cNvPr>
          <p:cNvPicPr>
            <a:picLocks noGrp="1" noChangeAspect="1"/>
          </p:cNvPicPr>
          <p:nvPr>
            <p:ph idx="14"/>
          </p:nvPr>
        </p:nvPicPr>
        <p:blipFill>
          <a:blip r:embed="rId3"/>
          <a:stretch>
            <a:fillRect/>
          </a:stretch>
        </p:blipFill>
        <p:spPr>
          <a:xfrm>
            <a:off x="8273014" y="1892141"/>
            <a:ext cx="2143125" cy="2143125"/>
          </a:xfrm>
        </p:spPr>
      </p:pic>
      <p:sp>
        <p:nvSpPr>
          <p:cNvPr id="25" name="Slide Number Placeholder 24">
            <a:extLst>
              <a:ext uri="{FF2B5EF4-FFF2-40B4-BE49-F238E27FC236}">
                <a16:creationId xmlns:a16="http://schemas.microsoft.com/office/drawing/2014/main" id="{B43A566A-E612-174C-B17F-C23B261BAE07}"/>
              </a:ext>
            </a:extLst>
          </p:cNvPr>
          <p:cNvSpPr>
            <a:spLocks noGrp="1"/>
          </p:cNvSpPr>
          <p:nvPr>
            <p:ph type="sldNum" sz="quarter" idx="4"/>
          </p:nvPr>
        </p:nvSpPr>
        <p:spPr>
          <a:xfrm>
            <a:off x="300359" y="6366854"/>
            <a:ext cx="394215" cy="365125"/>
          </a:xfrm>
        </p:spPr>
        <p:txBody>
          <a:bodyPr/>
          <a:lstStyle/>
          <a:p>
            <a:fld id="{9564885F-477D-A14D-B2C1-5ECAF755F313}" type="slidenum">
              <a:rPr lang="en-US" smtClean="0"/>
              <a:pPr/>
              <a:t>7</a:t>
            </a:fld>
            <a:endParaRPr lang="en-US" dirty="0"/>
          </a:p>
        </p:txBody>
      </p:sp>
      <p:sp>
        <p:nvSpPr>
          <p:cNvPr id="4" name="Title 3">
            <a:extLst>
              <a:ext uri="{FF2B5EF4-FFF2-40B4-BE49-F238E27FC236}">
                <a16:creationId xmlns:a16="http://schemas.microsoft.com/office/drawing/2014/main" id="{556F2589-20F3-A549-98F4-C0CA7445C8D8}"/>
              </a:ext>
            </a:extLst>
          </p:cNvPr>
          <p:cNvSpPr>
            <a:spLocks noGrp="1"/>
          </p:cNvSpPr>
          <p:nvPr>
            <p:ph type="title"/>
          </p:nvPr>
        </p:nvSpPr>
        <p:spPr>
          <a:xfrm>
            <a:off x="1775861" y="230876"/>
            <a:ext cx="9998798" cy="666736"/>
          </a:xfrm>
        </p:spPr>
        <p:txBody>
          <a:bodyPr/>
          <a:lstStyle/>
          <a:p>
            <a:r>
              <a:rPr lang="en-US" dirty="0"/>
              <a:t>Candidate #3</a:t>
            </a:r>
          </a:p>
        </p:txBody>
      </p:sp>
    </p:spTree>
    <p:extLst>
      <p:ext uri="{BB962C8B-B14F-4D97-AF65-F5344CB8AC3E}">
        <p14:creationId xmlns:p14="http://schemas.microsoft.com/office/powerpoint/2010/main" val="3924499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FF121B3B-FACD-4F9C-5DED-BCAB023B0EA2}"/>
              </a:ext>
            </a:extLst>
          </p:cNvPr>
          <p:cNvSpPr>
            <a:spLocks noGrp="1"/>
          </p:cNvSpPr>
          <p:nvPr>
            <p:ph idx="1"/>
          </p:nvPr>
        </p:nvSpPr>
        <p:spPr>
          <a:xfrm>
            <a:off x="1775861" y="1188721"/>
            <a:ext cx="4809177" cy="4989486"/>
          </a:xfrm>
        </p:spPr>
        <p:txBody>
          <a:bodyPr/>
          <a:lstStyle/>
          <a:p>
            <a:r>
              <a:rPr lang="en-US" dirty="0"/>
              <a:t>Did you choose candidate 1, 2, or 3 and why?</a:t>
            </a:r>
          </a:p>
        </p:txBody>
      </p:sp>
      <p:pic>
        <p:nvPicPr>
          <p:cNvPr id="3" name="Content Placeholder 2" descr="A close up of a sticker&#10;&#10;Description automatically generated">
            <a:extLst>
              <a:ext uri="{FF2B5EF4-FFF2-40B4-BE49-F238E27FC236}">
                <a16:creationId xmlns:a16="http://schemas.microsoft.com/office/drawing/2014/main" id="{6AC79D7E-EA96-4F92-EAFC-CDF2C6CFD5B1}"/>
              </a:ext>
            </a:extLst>
          </p:cNvPr>
          <p:cNvPicPr>
            <a:picLocks noGrp="1" noChangeAspect="1"/>
          </p:cNvPicPr>
          <p:nvPr>
            <p:ph idx="14"/>
          </p:nvPr>
        </p:nvPicPr>
        <p:blipFill>
          <a:blip r:embed="rId3"/>
          <a:stretch>
            <a:fillRect/>
          </a:stretch>
        </p:blipFill>
        <p:spPr>
          <a:xfrm>
            <a:off x="7817644" y="2950369"/>
            <a:ext cx="3105150" cy="1466850"/>
          </a:xfrm>
        </p:spPr>
      </p:pic>
      <p:sp>
        <p:nvSpPr>
          <p:cNvPr id="25" name="Slide Number Placeholder 24">
            <a:extLst>
              <a:ext uri="{FF2B5EF4-FFF2-40B4-BE49-F238E27FC236}">
                <a16:creationId xmlns:a16="http://schemas.microsoft.com/office/drawing/2014/main" id="{B43A566A-E612-174C-B17F-C23B261BAE07}"/>
              </a:ext>
            </a:extLst>
          </p:cNvPr>
          <p:cNvSpPr>
            <a:spLocks noGrp="1"/>
          </p:cNvSpPr>
          <p:nvPr>
            <p:ph type="sldNum" sz="quarter" idx="4"/>
          </p:nvPr>
        </p:nvSpPr>
        <p:spPr>
          <a:xfrm>
            <a:off x="300359" y="6366854"/>
            <a:ext cx="394215" cy="365125"/>
          </a:xfrm>
        </p:spPr>
        <p:txBody>
          <a:bodyPr/>
          <a:lstStyle/>
          <a:p>
            <a:fld id="{9564885F-477D-A14D-B2C1-5ECAF755F313}" type="slidenum">
              <a:rPr lang="en-US" smtClean="0"/>
              <a:pPr/>
              <a:t>8</a:t>
            </a:fld>
            <a:endParaRPr lang="en-US" dirty="0"/>
          </a:p>
        </p:txBody>
      </p:sp>
      <p:sp>
        <p:nvSpPr>
          <p:cNvPr id="4" name="Title 3">
            <a:extLst>
              <a:ext uri="{FF2B5EF4-FFF2-40B4-BE49-F238E27FC236}">
                <a16:creationId xmlns:a16="http://schemas.microsoft.com/office/drawing/2014/main" id="{556F2589-20F3-A549-98F4-C0CA7445C8D8}"/>
              </a:ext>
            </a:extLst>
          </p:cNvPr>
          <p:cNvSpPr>
            <a:spLocks noGrp="1"/>
          </p:cNvSpPr>
          <p:nvPr>
            <p:ph type="title"/>
          </p:nvPr>
        </p:nvSpPr>
        <p:spPr>
          <a:xfrm>
            <a:off x="1775861" y="230876"/>
            <a:ext cx="9998798" cy="666736"/>
          </a:xfrm>
        </p:spPr>
        <p:txBody>
          <a:bodyPr/>
          <a:lstStyle/>
          <a:p>
            <a:r>
              <a:rPr lang="en-US" dirty="0"/>
              <a:t>introduction</a:t>
            </a:r>
          </a:p>
        </p:txBody>
      </p:sp>
    </p:spTree>
    <p:extLst>
      <p:ext uri="{BB962C8B-B14F-4D97-AF65-F5344CB8AC3E}">
        <p14:creationId xmlns:p14="http://schemas.microsoft.com/office/powerpoint/2010/main" val="1870948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FF121B3B-FACD-4F9C-5DED-BCAB023B0EA2}"/>
              </a:ext>
            </a:extLst>
          </p:cNvPr>
          <p:cNvSpPr>
            <a:spLocks noGrp="1"/>
          </p:cNvSpPr>
          <p:nvPr>
            <p:ph idx="1"/>
          </p:nvPr>
        </p:nvSpPr>
        <p:spPr>
          <a:xfrm>
            <a:off x="1775861" y="1188721"/>
            <a:ext cx="4809177" cy="4989486"/>
          </a:xfrm>
        </p:spPr>
        <p:txBody>
          <a:bodyPr/>
          <a:lstStyle/>
          <a:p>
            <a:r>
              <a:rPr lang="en-US" dirty="0"/>
              <a:t>Candidate #1; Franklin D. Roosevelt</a:t>
            </a:r>
          </a:p>
        </p:txBody>
      </p:sp>
      <p:pic>
        <p:nvPicPr>
          <p:cNvPr id="3" name="Content Placeholder 2" descr="A person in a suit and tie&#10;&#10;Description automatically generated">
            <a:extLst>
              <a:ext uri="{FF2B5EF4-FFF2-40B4-BE49-F238E27FC236}">
                <a16:creationId xmlns:a16="http://schemas.microsoft.com/office/drawing/2014/main" id="{45837546-BB0E-22E1-94D8-CF2A33C999B7}"/>
              </a:ext>
            </a:extLst>
          </p:cNvPr>
          <p:cNvPicPr>
            <a:picLocks noGrp="1" noChangeAspect="1"/>
          </p:cNvPicPr>
          <p:nvPr>
            <p:ph idx="14"/>
          </p:nvPr>
        </p:nvPicPr>
        <p:blipFill>
          <a:blip r:embed="rId3"/>
          <a:stretch>
            <a:fillRect/>
          </a:stretch>
        </p:blipFill>
        <p:spPr>
          <a:xfrm>
            <a:off x="7941469" y="2883694"/>
            <a:ext cx="2857500" cy="1600200"/>
          </a:xfrm>
        </p:spPr>
      </p:pic>
      <p:sp>
        <p:nvSpPr>
          <p:cNvPr id="25" name="Slide Number Placeholder 24">
            <a:extLst>
              <a:ext uri="{FF2B5EF4-FFF2-40B4-BE49-F238E27FC236}">
                <a16:creationId xmlns:a16="http://schemas.microsoft.com/office/drawing/2014/main" id="{B43A566A-E612-174C-B17F-C23B261BAE07}"/>
              </a:ext>
            </a:extLst>
          </p:cNvPr>
          <p:cNvSpPr>
            <a:spLocks noGrp="1"/>
          </p:cNvSpPr>
          <p:nvPr>
            <p:ph type="sldNum" sz="quarter" idx="4"/>
          </p:nvPr>
        </p:nvSpPr>
        <p:spPr>
          <a:xfrm>
            <a:off x="300359" y="6366854"/>
            <a:ext cx="394215" cy="365125"/>
          </a:xfrm>
        </p:spPr>
        <p:txBody>
          <a:bodyPr/>
          <a:lstStyle/>
          <a:p>
            <a:fld id="{9564885F-477D-A14D-B2C1-5ECAF755F313}" type="slidenum">
              <a:rPr lang="en-US" smtClean="0"/>
              <a:pPr/>
              <a:t>9</a:t>
            </a:fld>
            <a:endParaRPr lang="en-US" dirty="0"/>
          </a:p>
        </p:txBody>
      </p:sp>
      <p:sp>
        <p:nvSpPr>
          <p:cNvPr id="4" name="Title 3">
            <a:extLst>
              <a:ext uri="{FF2B5EF4-FFF2-40B4-BE49-F238E27FC236}">
                <a16:creationId xmlns:a16="http://schemas.microsoft.com/office/drawing/2014/main" id="{556F2589-20F3-A549-98F4-C0CA7445C8D8}"/>
              </a:ext>
            </a:extLst>
          </p:cNvPr>
          <p:cNvSpPr>
            <a:spLocks noGrp="1"/>
          </p:cNvSpPr>
          <p:nvPr>
            <p:ph type="title"/>
          </p:nvPr>
        </p:nvSpPr>
        <p:spPr>
          <a:xfrm>
            <a:off x="1775861" y="230876"/>
            <a:ext cx="9998798" cy="666736"/>
          </a:xfrm>
        </p:spPr>
        <p:txBody>
          <a:bodyPr/>
          <a:lstStyle/>
          <a:p>
            <a:r>
              <a:rPr lang="en-US" dirty="0"/>
              <a:t>introduction</a:t>
            </a:r>
          </a:p>
        </p:txBody>
      </p:sp>
    </p:spTree>
    <p:extLst>
      <p:ext uri="{BB962C8B-B14F-4D97-AF65-F5344CB8AC3E}">
        <p14:creationId xmlns:p14="http://schemas.microsoft.com/office/powerpoint/2010/main" val="911027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AU_2023">
  <a:themeElements>
    <a:clrScheme name="AU 2023">
      <a:dk1>
        <a:srgbClr val="485970"/>
      </a:dk1>
      <a:lt1>
        <a:srgbClr val="0B2341"/>
      </a:lt1>
      <a:dk2>
        <a:srgbClr val="B6BDC6"/>
      </a:dk2>
      <a:lt2>
        <a:srgbClr val="8591A0"/>
      </a:lt2>
      <a:accent1>
        <a:srgbClr val="DFE2E6"/>
      </a:accent1>
      <a:accent2>
        <a:srgbClr val="E86100"/>
      </a:accent2>
      <a:accent3>
        <a:srgbClr val="CC4E0B"/>
      </a:accent3>
      <a:accent4>
        <a:srgbClr val="DA5806"/>
      </a:accent4>
      <a:accent5>
        <a:srgbClr val="F0873B"/>
      </a:accent5>
      <a:accent6>
        <a:srgbClr val="F8AD76"/>
      </a:accent6>
      <a:hlink>
        <a:srgbClr val="E86100"/>
      </a:hlink>
      <a:folHlink>
        <a:srgbClr val="E861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Spirit White">
      <a:srgbClr val="FFFFFF"/>
    </a:custClr>
    <a:custClr name="Body Copy Gray">
      <a:srgbClr val="404040"/>
    </a:custClr>
    <a:custClr name="Bodda Getta Blue">
      <a:srgbClr val="0093D2"/>
    </a:custClr>
    <a:custClr name="Samford Brick Orange">
      <a:srgbClr val="CB530D"/>
    </a:custClr>
    <a:custClr name="Campus Green">
      <a:srgbClr val="4E8020"/>
    </a:custClr>
    <a:custClr name="Sunkissed Yellow">
      <a:srgbClr val="FFC044"/>
    </a:custClr>
    <a:custClr name="Never To Yield Teal">
      <a:srgbClr val="00A597"/>
    </a:custClr>
    <a:custClr name="Nova Brown">
      <a:srgbClr val="7A685B"/>
    </a:custClr>
  </a:custClrLst>
  <a:extLst>
    <a:ext uri="{05A4C25C-085E-4340-85A3-A5531E510DB2}">
      <thm15:themeFamily xmlns:thm15="http://schemas.microsoft.com/office/thememl/2012/main" name="AUBURN_PPT Template_Master_July 2023" id="{9A787AB2-F916-CA49-8181-68BDC29B00D1}" vid="{EE5CABBB-E4BF-234A-804A-4CEFEFA7C011}"/>
    </a:ext>
  </a:extLst>
</a:theme>
</file>

<file path=ppt/theme/theme2.xml><?xml version="1.0" encoding="utf-8"?>
<a:theme xmlns:a="http://schemas.openxmlformats.org/drawingml/2006/main" name="2_AU_2023">
  <a:themeElements>
    <a:clrScheme name="AU 2023">
      <a:dk1>
        <a:srgbClr val="485970"/>
      </a:dk1>
      <a:lt1>
        <a:srgbClr val="0B2341"/>
      </a:lt1>
      <a:dk2>
        <a:srgbClr val="B6BDC6"/>
      </a:dk2>
      <a:lt2>
        <a:srgbClr val="8591A0"/>
      </a:lt2>
      <a:accent1>
        <a:srgbClr val="DFE2E6"/>
      </a:accent1>
      <a:accent2>
        <a:srgbClr val="E86100"/>
      </a:accent2>
      <a:accent3>
        <a:srgbClr val="CC4E0B"/>
      </a:accent3>
      <a:accent4>
        <a:srgbClr val="DA5806"/>
      </a:accent4>
      <a:accent5>
        <a:srgbClr val="F0873B"/>
      </a:accent5>
      <a:accent6>
        <a:srgbClr val="F8AD76"/>
      </a:accent6>
      <a:hlink>
        <a:srgbClr val="E86100"/>
      </a:hlink>
      <a:folHlink>
        <a:srgbClr val="E861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Spirit White">
      <a:srgbClr val="FFFFFF"/>
    </a:custClr>
    <a:custClr name="Body Copy Gray">
      <a:srgbClr val="404040"/>
    </a:custClr>
    <a:custClr name="Bodda Getta Blue">
      <a:srgbClr val="0093D2"/>
    </a:custClr>
    <a:custClr name="Samford Brick Orange">
      <a:srgbClr val="CB530D"/>
    </a:custClr>
    <a:custClr name="Campus Green">
      <a:srgbClr val="4E8020"/>
    </a:custClr>
    <a:custClr name="Sunkissed Yellow">
      <a:srgbClr val="FFC044"/>
    </a:custClr>
    <a:custClr name="Never To Yield Teal">
      <a:srgbClr val="00A597"/>
    </a:custClr>
    <a:custClr name="Nova Brown">
      <a:srgbClr val="7A685B"/>
    </a:custClr>
  </a:custClrLst>
  <a:extLst>
    <a:ext uri="{05A4C25C-085E-4340-85A3-A5531E510DB2}">
      <thm15:themeFamily xmlns:thm15="http://schemas.microsoft.com/office/thememl/2012/main" name="AUBURN_PPT Template_Master_July 2023" id="{9A787AB2-F916-CA49-8181-68BDC29B00D1}" vid="{A0248C05-2A7D-6544-BC71-A27F6E66A254}"/>
    </a:ext>
  </a:extLst>
</a:theme>
</file>

<file path=ppt/theme/theme3.xml><?xml version="1.0" encoding="utf-8"?>
<a:theme xmlns:a="http://schemas.openxmlformats.org/drawingml/2006/main" name="3_AU_2023">
  <a:themeElements>
    <a:clrScheme name="AU 2023">
      <a:dk1>
        <a:srgbClr val="485970"/>
      </a:dk1>
      <a:lt1>
        <a:srgbClr val="0B2341"/>
      </a:lt1>
      <a:dk2>
        <a:srgbClr val="B6BDC6"/>
      </a:dk2>
      <a:lt2>
        <a:srgbClr val="8591A0"/>
      </a:lt2>
      <a:accent1>
        <a:srgbClr val="DFE2E6"/>
      </a:accent1>
      <a:accent2>
        <a:srgbClr val="E86100"/>
      </a:accent2>
      <a:accent3>
        <a:srgbClr val="CC4E0B"/>
      </a:accent3>
      <a:accent4>
        <a:srgbClr val="DA5806"/>
      </a:accent4>
      <a:accent5>
        <a:srgbClr val="F0873B"/>
      </a:accent5>
      <a:accent6>
        <a:srgbClr val="F8AD76"/>
      </a:accent6>
      <a:hlink>
        <a:srgbClr val="E86100"/>
      </a:hlink>
      <a:folHlink>
        <a:srgbClr val="E861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Spirit White">
      <a:srgbClr val="FFFFFF"/>
    </a:custClr>
    <a:custClr name="Body Copy Gray">
      <a:srgbClr val="404040"/>
    </a:custClr>
    <a:custClr name="Bodda Getta Blue">
      <a:srgbClr val="0093D2"/>
    </a:custClr>
    <a:custClr name="Samford Brick Orange">
      <a:srgbClr val="CB530D"/>
    </a:custClr>
    <a:custClr name="Campus Green">
      <a:srgbClr val="4E8020"/>
    </a:custClr>
    <a:custClr name="Sunkissed Yellow">
      <a:srgbClr val="FFC044"/>
    </a:custClr>
    <a:custClr name="Never To Yield Teal">
      <a:srgbClr val="00A597"/>
    </a:custClr>
    <a:custClr name="Nova Brown">
      <a:srgbClr val="7A685B"/>
    </a:custClr>
  </a:custClrLst>
  <a:extLst>
    <a:ext uri="{05A4C25C-085E-4340-85A3-A5531E510DB2}">
      <thm15:themeFamily xmlns:thm15="http://schemas.microsoft.com/office/thememl/2012/main" name="AUBURN_PPT Template_Master_July 2023" id="{9A787AB2-F916-CA49-8181-68BDC29B00D1}" vid="{2A89CD13-A47A-284A-B428-25EB4A74459E}"/>
    </a:ext>
  </a:extLst>
</a:theme>
</file>

<file path=ppt/theme/theme4.xml><?xml version="1.0" encoding="utf-8"?>
<a:theme xmlns:a="http://schemas.openxmlformats.org/drawingml/2006/main" name="4_AU_2023">
  <a:themeElements>
    <a:clrScheme name="AU 2023">
      <a:dk1>
        <a:srgbClr val="485970"/>
      </a:dk1>
      <a:lt1>
        <a:srgbClr val="0B2341"/>
      </a:lt1>
      <a:dk2>
        <a:srgbClr val="B6BDC6"/>
      </a:dk2>
      <a:lt2>
        <a:srgbClr val="8591A0"/>
      </a:lt2>
      <a:accent1>
        <a:srgbClr val="DFE2E6"/>
      </a:accent1>
      <a:accent2>
        <a:srgbClr val="E86100"/>
      </a:accent2>
      <a:accent3>
        <a:srgbClr val="CC4E0B"/>
      </a:accent3>
      <a:accent4>
        <a:srgbClr val="DA5806"/>
      </a:accent4>
      <a:accent5>
        <a:srgbClr val="F0873B"/>
      </a:accent5>
      <a:accent6>
        <a:srgbClr val="F8AD76"/>
      </a:accent6>
      <a:hlink>
        <a:srgbClr val="E86100"/>
      </a:hlink>
      <a:folHlink>
        <a:srgbClr val="E861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Spirit White">
      <a:srgbClr val="FFFFFF"/>
    </a:custClr>
    <a:custClr name="Body Copy Gray">
      <a:srgbClr val="404040"/>
    </a:custClr>
    <a:custClr name="Bodda Getta Blue">
      <a:srgbClr val="0093D2"/>
    </a:custClr>
    <a:custClr name="Samford Brick Orange">
      <a:srgbClr val="CB530D"/>
    </a:custClr>
    <a:custClr name="Campus Green">
      <a:srgbClr val="4E8020"/>
    </a:custClr>
    <a:custClr name="Sunkissed Yellow">
      <a:srgbClr val="FFC044"/>
    </a:custClr>
    <a:custClr name="Never To Yield Teal">
      <a:srgbClr val="00A597"/>
    </a:custClr>
    <a:custClr name="Nova Brown">
      <a:srgbClr val="7A685B"/>
    </a:custClr>
  </a:custClrLst>
  <a:extLst>
    <a:ext uri="{05A4C25C-085E-4340-85A3-A5531E510DB2}">
      <thm15:themeFamily xmlns:thm15="http://schemas.microsoft.com/office/thememl/2012/main" name="AUBURN_PPT Template_Master_July 2023" id="{9A787AB2-F916-CA49-8181-68BDC29B00D1}" vid="{622C492A-5B0F-1A42-9C4B-778612BF0C80}"/>
    </a:ext>
  </a:extLst>
</a:theme>
</file>

<file path=ppt/theme/theme5.xml><?xml version="1.0" encoding="utf-8"?>
<a:theme xmlns:a="http://schemas.openxmlformats.org/drawingml/2006/main" name="5_AU_2023">
  <a:themeElements>
    <a:clrScheme name="AU 2023">
      <a:dk1>
        <a:srgbClr val="485970"/>
      </a:dk1>
      <a:lt1>
        <a:srgbClr val="0B2341"/>
      </a:lt1>
      <a:dk2>
        <a:srgbClr val="B6BDC6"/>
      </a:dk2>
      <a:lt2>
        <a:srgbClr val="8591A0"/>
      </a:lt2>
      <a:accent1>
        <a:srgbClr val="DFE2E6"/>
      </a:accent1>
      <a:accent2>
        <a:srgbClr val="E86100"/>
      </a:accent2>
      <a:accent3>
        <a:srgbClr val="CC4E0B"/>
      </a:accent3>
      <a:accent4>
        <a:srgbClr val="DA5806"/>
      </a:accent4>
      <a:accent5>
        <a:srgbClr val="F0873B"/>
      </a:accent5>
      <a:accent6>
        <a:srgbClr val="F8AD76"/>
      </a:accent6>
      <a:hlink>
        <a:srgbClr val="E86100"/>
      </a:hlink>
      <a:folHlink>
        <a:srgbClr val="E861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Spirit White">
      <a:srgbClr val="FFFFFF"/>
    </a:custClr>
    <a:custClr name="Body Copy Gray">
      <a:srgbClr val="404040"/>
    </a:custClr>
    <a:custClr name="Bodda Getta Blue">
      <a:srgbClr val="0093D2"/>
    </a:custClr>
    <a:custClr name="Samford Brick Orange">
      <a:srgbClr val="CB530D"/>
    </a:custClr>
    <a:custClr name="Campus Green">
      <a:srgbClr val="4E8020"/>
    </a:custClr>
    <a:custClr name="Sunkissed Yellow">
      <a:srgbClr val="FFC044"/>
    </a:custClr>
    <a:custClr name="Never To Yield Teal">
      <a:srgbClr val="00A597"/>
    </a:custClr>
    <a:custClr name="Nova Brown">
      <a:srgbClr val="7A685B"/>
    </a:custClr>
  </a:custClrLst>
  <a:extLst>
    <a:ext uri="{05A4C25C-085E-4340-85A3-A5531E510DB2}">
      <thm15:themeFamily xmlns:thm15="http://schemas.microsoft.com/office/thememl/2012/main" name="AUBURN_PPT Template_Master_July 2023" id="{9A787AB2-F916-CA49-8181-68BDC29B00D1}" vid="{955291D9-09CB-FC4C-B74F-71430D0C588E}"/>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Spirit White">
      <a:srgbClr val="FFFFFF"/>
    </a:custClr>
    <a:custClr name="Body Copy Gray">
      <a:srgbClr val="404040"/>
    </a:custClr>
    <a:custClr name="Bodda Getta Blue">
      <a:srgbClr val="0093D2"/>
    </a:custClr>
    <a:custClr name="Samford Brick Orange">
      <a:srgbClr val="CB530D"/>
    </a:custClr>
    <a:custClr name="Campus Green">
      <a:srgbClr val="4E8020"/>
    </a:custClr>
    <a:custClr name="Sunkissed Yellow">
      <a:srgbClr val="FFC044"/>
    </a:custClr>
    <a:custClr name="Never To Yield Teal">
      <a:srgbClr val="00A597"/>
    </a:custClr>
    <a:custClr name="Nova Brown">
      <a:srgbClr val="7A685B"/>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34F76E9301313458F19DD4D452F56EC" ma:contentTypeVersion="13" ma:contentTypeDescription="Create a new document." ma:contentTypeScope="" ma:versionID="9d81154add1fd4f75d805480f6d64db3">
  <xsd:schema xmlns:xsd="http://www.w3.org/2001/XMLSchema" xmlns:xs="http://www.w3.org/2001/XMLSchema" xmlns:p="http://schemas.microsoft.com/office/2006/metadata/properties" xmlns:ns3="47faa2a4-73f8-432c-a094-497480f69319" xmlns:ns4="71aba463-9bd0-4bde-b004-aca769530f9c" targetNamespace="http://schemas.microsoft.com/office/2006/metadata/properties" ma:root="true" ma:fieldsID="715fe8dc12c8fd5f1162692daee474f9" ns3:_="" ns4:_="">
    <xsd:import namespace="47faa2a4-73f8-432c-a094-497480f69319"/>
    <xsd:import namespace="71aba463-9bd0-4bde-b004-aca769530f9c"/>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4:SharedWithUsers" minOccurs="0"/>
                <xsd:element ref="ns4:SharedWithDetails" minOccurs="0"/>
                <xsd:element ref="ns4:SharingHintHash"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faa2a4-73f8-432c-a094-497480f693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1aba463-9bd0-4bde-b004-aca769530f9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ADC454B-2BCB-42DD-9586-84DAABED36F7}">
  <ds:schemaRefs>
    <ds:schemaRef ds:uri="http://schemas.microsoft.com/sharepoint/v3/contenttype/forms"/>
  </ds:schemaRefs>
</ds:datastoreItem>
</file>

<file path=customXml/itemProps2.xml><?xml version="1.0" encoding="utf-8"?>
<ds:datastoreItem xmlns:ds="http://schemas.openxmlformats.org/officeDocument/2006/customXml" ds:itemID="{B5A385D6-1B48-432F-B09D-13C6DAFB4878}">
  <ds:schemaRefs>
    <ds:schemaRef ds:uri="http://schemas.openxmlformats.org/package/2006/metadata/core-properties"/>
    <ds:schemaRef ds:uri="http://schemas.microsoft.com/office/infopath/2007/PartnerControls"/>
    <ds:schemaRef ds:uri="47faa2a4-73f8-432c-a094-497480f69319"/>
    <ds:schemaRef ds:uri="http://purl.org/dc/elements/1.1/"/>
    <ds:schemaRef ds:uri="http://schemas.microsoft.com/office/2006/documentManagement/types"/>
    <ds:schemaRef ds:uri="http://schemas.microsoft.com/office/2006/metadata/properties"/>
    <ds:schemaRef ds:uri="http://www.w3.org/XML/1998/namespace"/>
    <ds:schemaRef ds:uri="71aba463-9bd0-4bde-b004-aca769530f9c"/>
    <ds:schemaRef ds:uri="http://purl.org/dc/dcmitype/"/>
    <ds:schemaRef ds:uri="http://purl.org/dc/terms/"/>
  </ds:schemaRefs>
</ds:datastoreItem>
</file>

<file path=customXml/itemProps3.xml><?xml version="1.0" encoding="utf-8"?>
<ds:datastoreItem xmlns:ds="http://schemas.openxmlformats.org/officeDocument/2006/customXml" ds:itemID="{8DB7EA70-07D6-4FCA-96A1-C2E4044164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faa2a4-73f8-432c-a094-497480f69319"/>
    <ds:schemaRef ds:uri="71aba463-9bd0-4bde-b004-aca769530f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auburn-ppt-template-202307 (11)</Template>
  <TotalTime>9602</TotalTime>
  <Words>1216</Words>
  <Application>Microsoft Office PowerPoint</Application>
  <PresentationFormat>Widescreen</PresentationFormat>
  <Paragraphs>228</Paragraphs>
  <Slides>27</Slides>
  <Notes>23</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27</vt:i4>
      </vt:variant>
    </vt:vector>
  </HeadingPairs>
  <TitlesOfParts>
    <vt:vector size="41" baseType="lpstr">
      <vt:lpstr>.AppleSystemUIFont</vt:lpstr>
      <vt:lpstr>Arial</vt:lpstr>
      <vt:lpstr>Avenir Light</vt:lpstr>
      <vt:lpstr>Avenir Next LT Pro</vt:lpstr>
      <vt:lpstr>Avenir Next LT Pro Demi</vt:lpstr>
      <vt:lpstr>Calibri</vt:lpstr>
      <vt:lpstr>KazimirText Medium</vt:lpstr>
      <vt:lpstr>System Font Regular</vt:lpstr>
      <vt:lpstr>Wingdings</vt:lpstr>
      <vt:lpstr>1_AU_2023</vt:lpstr>
      <vt:lpstr>2_AU_2023</vt:lpstr>
      <vt:lpstr>3_AU_2023</vt:lpstr>
      <vt:lpstr>4_AU_2023</vt:lpstr>
      <vt:lpstr>5_AU_2023</vt:lpstr>
      <vt:lpstr>Judging too quickly  </vt:lpstr>
      <vt:lpstr>Judging too quickly</vt:lpstr>
      <vt:lpstr>introduction</vt:lpstr>
      <vt:lpstr>introduction</vt:lpstr>
      <vt:lpstr>Candidate #1</vt:lpstr>
      <vt:lpstr>Candidate #2</vt:lpstr>
      <vt:lpstr>Candidate #3</vt:lpstr>
      <vt:lpstr>introduction</vt:lpstr>
      <vt:lpstr>introduction</vt:lpstr>
      <vt:lpstr>introduction</vt:lpstr>
      <vt:lpstr>introduction</vt:lpstr>
      <vt:lpstr>Do you judge?</vt:lpstr>
      <vt:lpstr>Do you judge?</vt:lpstr>
      <vt:lpstr>Do you judge?</vt:lpstr>
      <vt:lpstr>PowerPoint Presentation</vt:lpstr>
      <vt:lpstr>Pitfalls of judging</vt:lpstr>
      <vt:lpstr>Pitfalls of judging</vt:lpstr>
      <vt:lpstr>Pitfalls of judging</vt:lpstr>
      <vt:lpstr>PITFALLS OF JUDGING</vt:lpstr>
      <vt:lpstr>Pitfalls of judging</vt:lpstr>
      <vt:lpstr>Pitfalls of judging</vt:lpstr>
      <vt:lpstr>Pitfalls of judging</vt:lpstr>
      <vt:lpstr>Ways to avoid judging</vt:lpstr>
      <vt:lpstr>Ways to avoid judging</vt:lpstr>
      <vt:lpstr>What’s in it for me?</vt:lpstr>
      <vt:lpstr>summary</vt:lpstr>
      <vt:lpstr>The end!</vt:lpstr>
    </vt:vector>
  </TitlesOfParts>
  <Company>ISS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Please read before using template</dc:title>
  <dc:creator>Michael Von Ahnen</dc:creator>
  <cp:lastModifiedBy>Michael Von Ahnen</cp:lastModifiedBy>
  <cp:revision>26</cp:revision>
  <cp:lastPrinted>2025-04-02T13:09:04Z</cp:lastPrinted>
  <dcterms:created xsi:type="dcterms:W3CDTF">2024-01-30T21:48:19Z</dcterms:created>
  <dcterms:modified xsi:type="dcterms:W3CDTF">2025-07-10T13:22:37Z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0x010100B34F76E9301313458F19DD4D452F56EC</vt:lpwstr>
  </property>
</Properties>
</file>