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335" r:id="rId5"/>
    <p:sldId id="336" r:id="rId6"/>
    <p:sldId id="337" r:id="rId7"/>
    <p:sldId id="348" r:id="rId8"/>
    <p:sldId id="350" r:id="rId9"/>
    <p:sldId id="263" r:id="rId10"/>
    <p:sldId id="338" r:id="rId11"/>
    <p:sldId id="288" r:id="rId12"/>
    <p:sldId id="287" r:id="rId13"/>
    <p:sldId id="339" r:id="rId14"/>
    <p:sldId id="349" r:id="rId15"/>
    <p:sldId id="340" r:id="rId16"/>
    <p:sldId id="299" r:id="rId17"/>
    <p:sldId id="341" r:id="rId18"/>
    <p:sldId id="351" r:id="rId19"/>
    <p:sldId id="322" r:id="rId20"/>
    <p:sldId id="3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101" d="100"/>
          <a:sy n="101" d="100"/>
        </p:scale>
        <p:origin x="942" y="108"/>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1A0E3-1466-4CF3-AE06-73CB6CAB2F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59A42C-EAA7-47C0-A1D9-D36B1BD40DDF}">
      <dgm:prSet/>
      <dgm:spPr/>
      <dgm:t>
        <a:bodyPr/>
        <a:lstStyle/>
        <a:p>
          <a:r>
            <a:rPr lang="en-US"/>
            <a:t>Depression</a:t>
          </a:r>
        </a:p>
      </dgm:t>
    </dgm:pt>
    <dgm:pt modelId="{EC33E22D-D309-46A1-A9E7-8DAF5A7B294A}" type="parTrans" cxnId="{FBBFAE39-9711-465B-9814-0F92430DD199}">
      <dgm:prSet/>
      <dgm:spPr/>
      <dgm:t>
        <a:bodyPr/>
        <a:lstStyle/>
        <a:p>
          <a:endParaRPr lang="en-US"/>
        </a:p>
      </dgm:t>
    </dgm:pt>
    <dgm:pt modelId="{73EC343A-0F64-44FF-AB8E-250F93D65B85}" type="sibTrans" cxnId="{FBBFAE39-9711-465B-9814-0F92430DD199}">
      <dgm:prSet/>
      <dgm:spPr/>
      <dgm:t>
        <a:bodyPr/>
        <a:lstStyle/>
        <a:p>
          <a:endParaRPr lang="en-US"/>
        </a:p>
      </dgm:t>
    </dgm:pt>
    <dgm:pt modelId="{BF723DDB-C5C8-44AE-9208-671A9FD7CF86}">
      <dgm:prSet/>
      <dgm:spPr/>
      <dgm:t>
        <a:bodyPr/>
        <a:lstStyle/>
        <a:p>
          <a:r>
            <a:rPr lang="en-US"/>
            <a:t>Anxiety and stress management</a:t>
          </a:r>
        </a:p>
      </dgm:t>
    </dgm:pt>
    <dgm:pt modelId="{3BF9345C-FEBC-4EC7-8DA1-BC3ECDBFB2F0}" type="parTrans" cxnId="{AE316E93-376D-48DD-A9EA-25E34770EBC4}">
      <dgm:prSet/>
      <dgm:spPr/>
      <dgm:t>
        <a:bodyPr/>
        <a:lstStyle/>
        <a:p>
          <a:endParaRPr lang="en-US"/>
        </a:p>
      </dgm:t>
    </dgm:pt>
    <dgm:pt modelId="{EF89931B-65A7-45BE-B8D5-694B389097CC}" type="sibTrans" cxnId="{AE316E93-376D-48DD-A9EA-25E34770EBC4}">
      <dgm:prSet/>
      <dgm:spPr/>
      <dgm:t>
        <a:bodyPr/>
        <a:lstStyle/>
        <a:p>
          <a:endParaRPr lang="en-US"/>
        </a:p>
      </dgm:t>
    </dgm:pt>
    <dgm:pt modelId="{FBBCFABC-BA60-4F7C-BC71-E88A3FEE5B0D}">
      <dgm:prSet/>
      <dgm:spPr/>
      <dgm:t>
        <a:bodyPr/>
        <a:lstStyle/>
        <a:p>
          <a:r>
            <a:rPr lang="en-US"/>
            <a:t>Relationship concerns</a:t>
          </a:r>
        </a:p>
      </dgm:t>
    </dgm:pt>
    <dgm:pt modelId="{2844E69E-B574-49FB-9C94-65470CF55114}" type="parTrans" cxnId="{BDC6AF08-024D-456A-BA18-487918823E10}">
      <dgm:prSet/>
      <dgm:spPr/>
      <dgm:t>
        <a:bodyPr/>
        <a:lstStyle/>
        <a:p>
          <a:endParaRPr lang="en-US"/>
        </a:p>
      </dgm:t>
    </dgm:pt>
    <dgm:pt modelId="{68394529-8CF3-4153-9405-8CC3B7D5CA07}" type="sibTrans" cxnId="{BDC6AF08-024D-456A-BA18-487918823E10}">
      <dgm:prSet/>
      <dgm:spPr/>
      <dgm:t>
        <a:bodyPr/>
        <a:lstStyle/>
        <a:p>
          <a:endParaRPr lang="en-US"/>
        </a:p>
      </dgm:t>
    </dgm:pt>
    <dgm:pt modelId="{6B285B1F-08A8-40B1-84AB-FC83E96CF21A}">
      <dgm:prSet/>
      <dgm:spPr/>
      <dgm:t>
        <a:bodyPr/>
        <a:lstStyle/>
        <a:p>
          <a:r>
            <a:rPr lang="en-US" dirty="0"/>
            <a:t>Adjustment to life events</a:t>
          </a:r>
        </a:p>
      </dgm:t>
    </dgm:pt>
    <dgm:pt modelId="{39CB372B-50B8-4BAC-9E35-C3423B084D26}" type="parTrans" cxnId="{332218A5-9BCF-437E-A34E-72446D19C08C}">
      <dgm:prSet/>
      <dgm:spPr/>
      <dgm:t>
        <a:bodyPr/>
        <a:lstStyle/>
        <a:p>
          <a:endParaRPr lang="en-US"/>
        </a:p>
      </dgm:t>
    </dgm:pt>
    <dgm:pt modelId="{F4359603-C4C0-41D4-962E-DC94BC8C8A83}" type="sibTrans" cxnId="{332218A5-9BCF-437E-A34E-72446D19C08C}">
      <dgm:prSet/>
      <dgm:spPr/>
      <dgm:t>
        <a:bodyPr/>
        <a:lstStyle/>
        <a:p>
          <a:endParaRPr lang="en-US"/>
        </a:p>
      </dgm:t>
    </dgm:pt>
    <dgm:pt modelId="{147071D8-8FF5-445F-A207-3E30D83DD23C}">
      <dgm:prSet/>
      <dgm:spPr/>
      <dgm:t>
        <a:bodyPr/>
        <a:lstStyle/>
        <a:p>
          <a:r>
            <a:rPr lang="en-US"/>
            <a:t>Alcohol and substance abuse</a:t>
          </a:r>
        </a:p>
      </dgm:t>
    </dgm:pt>
    <dgm:pt modelId="{B8F9614B-1CFA-456E-B01A-73DDF50BCC17}" type="parTrans" cxnId="{C0186145-51F7-475B-9B9F-55F334B368B2}">
      <dgm:prSet/>
      <dgm:spPr/>
      <dgm:t>
        <a:bodyPr/>
        <a:lstStyle/>
        <a:p>
          <a:endParaRPr lang="en-US"/>
        </a:p>
      </dgm:t>
    </dgm:pt>
    <dgm:pt modelId="{C887300D-4347-43AF-9D86-10EB3A1ADD0C}" type="sibTrans" cxnId="{C0186145-51F7-475B-9B9F-55F334B368B2}">
      <dgm:prSet/>
      <dgm:spPr/>
      <dgm:t>
        <a:bodyPr/>
        <a:lstStyle/>
        <a:p>
          <a:endParaRPr lang="en-US"/>
        </a:p>
      </dgm:t>
    </dgm:pt>
    <dgm:pt modelId="{F92D3D13-2D74-4D72-B53E-A1C31CB03920}">
      <dgm:prSet/>
      <dgm:spPr/>
      <dgm:t>
        <a:bodyPr/>
        <a:lstStyle/>
        <a:p>
          <a:r>
            <a:rPr lang="en-US"/>
            <a:t>Academic Concerns (Test Anxiety)</a:t>
          </a:r>
        </a:p>
      </dgm:t>
    </dgm:pt>
    <dgm:pt modelId="{7B2BA706-7E39-48AC-A305-5915975C0DFA}" type="parTrans" cxnId="{49D6FE31-1B15-4A66-9535-9AF287584D8A}">
      <dgm:prSet/>
      <dgm:spPr/>
      <dgm:t>
        <a:bodyPr/>
        <a:lstStyle/>
        <a:p>
          <a:endParaRPr lang="en-US"/>
        </a:p>
      </dgm:t>
    </dgm:pt>
    <dgm:pt modelId="{CD579616-4637-420A-AA2E-DC192572B920}" type="sibTrans" cxnId="{49D6FE31-1B15-4A66-9535-9AF287584D8A}">
      <dgm:prSet/>
      <dgm:spPr/>
      <dgm:t>
        <a:bodyPr/>
        <a:lstStyle/>
        <a:p>
          <a:endParaRPr lang="en-US"/>
        </a:p>
      </dgm:t>
    </dgm:pt>
    <dgm:pt modelId="{39799498-F3A3-4C38-9F0E-FAF4E84E5CFB}">
      <dgm:prSet/>
      <dgm:spPr/>
      <dgm:t>
        <a:bodyPr/>
        <a:lstStyle/>
        <a:p>
          <a:r>
            <a:rPr lang="en-US"/>
            <a:t>Eating disorders and body image concerns</a:t>
          </a:r>
        </a:p>
      </dgm:t>
    </dgm:pt>
    <dgm:pt modelId="{2EF24AC4-31B7-4976-8598-30B98E12DD6F}" type="parTrans" cxnId="{2619008E-2FB7-461C-BDF5-DA54038CF921}">
      <dgm:prSet/>
      <dgm:spPr/>
      <dgm:t>
        <a:bodyPr/>
        <a:lstStyle/>
        <a:p>
          <a:endParaRPr lang="en-US"/>
        </a:p>
      </dgm:t>
    </dgm:pt>
    <dgm:pt modelId="{8B5B5B45-C39D-4F44-804E-D18A6A497579}" type="sibTrans" cxnId="{2619008E-2FB7-461C-BDF5-DA54038CF921}">
      <dgm:prSet/>
      <dgm:spPr/>
      <dgm:t>
        <a:bodyPr/>
        <a:lstStyle/>
        <a:p>
          <a:endParaRPr lang="en-US"/>
        </a:p>
      </dgm:t>
    </dgm:pt>
    <dgm:pt modelId="{41B05A0A-C435-44EB-BB74-2647B943945C}">
      <dgm:prSet/>
      <dgm:spPr/>
      <dgm:t>
        <a:bodyPr/>
        <a:lstStyle/>
        <a:p>
          <a:r>
            <a:rPr lang="en-US"/>
            <a:t>References to suicide</a:t>
          </a:r>
        </a:p>
      </dgm:t>
    </dgm:pt>
    <dgm:pt modelId="{3D2EF124-FF85-42CE-831F-E0DE22DFC744}" type="parTrans" cxnId="{ED063EF2-C36F-4ACE-91A9-3420EE50040F}">
      <dgm:prSet/>
      <dgm:spPr/>
      <dgm:t>
        <a:bodyPr/>
        <a:lstStyle/>
        <a:p>
          <a:endParaRPr lang="en-US"/>
        </a:p>
      </dgm:t>
    </dgm:pt>
    <dgm:pt modelId="{C91671AE-1F59-40C7-AE2A-59B152655828}" type="sibTrans" cxnId="{ED063EF2-C36F-4ACE-91A9-3420EE50040F}">
      <dgm:prSet/>
      <dgm:spPr/>
      <dgm:t>
        <a:bodyPr/>
        <a:lstStyle/>
        <a:p>
          <a:endParaRPr lang="en-US"/>
        </a:p>
      </dgm:t>
    </dgm:pt>
    <dgm:pt modelId="{0103E878-6714-4B03-B63F-F80EABFD4B88}">
      <dgm:prSet/>
      <dgm:spPr/>
      <dgm:t>
        <a:bodyPr/>
        <a:lstStyle/>
        <a:p>
          <a:r>
            <a:rPr lang="en-US"/>
            <a:t>Grief and loss</a:t>
          </a:r>
        </a:p>
      </dgm:t>
    </dgm:pt>
    <dgm:pt modelId="{D67F9CC1-43F0-4399-BB5B-BC37111355CC}" type="parTrans" cxnId="{867107AA-E5DE-4441-87B1-3669660F7689}">
      <dgm:prSet/>
      <dgm:spPr/>
      <dgm:t>
        <a:bodyPr/>
        <a:lstStyle/>
        <a:p>
          <a:endParaRPr lang="en-US"/>
        </a:p>
      </dgm:t>
    </dgm:pt>
    <dgm:pt modelId="{3CEC98F5-9521-4F2E-A1FC-7E8C37165074}" type="sibTrans" cxnId="{867107AA-E5DE-4441-87B1-3669660F7689}">
      <dgm:prSet/>
      <dgm:spPr/>
      <dgm:t>
        <a:bodyPr/>
        <a:lstStyle/>
        <a:p>
          <a:endParaRPr lang="en-US"/>
        </a:p>
      </dgm:t>
    </dgm:pt>
    <dgm:pt modelId="{B6035F6A-8D73-49BF-9A78-C168772ACA9B}">
      <dgm:prSet/>
      <dgm:spPr/>
      <dgm:t>
        <a:bodyPr/>
        <a:lstStyle/>
        <a:p>
          <a:r>
            <a:rPr lang="en-US"/>
            <a:t>Sexuality and gender identity issues</a:t>
          </a:r>
        </a:p>
      </dgm:t>
    </dgm:pt>
    <dgm:pt modelId="{B3B1C314-895B-446F-80BC-2B5063190695}" type="parTrans" cxnId="{DC233B2D-FA9B-4757-B875-74D108D35DE2}">
      <dgm:prSet/>
      <dgm:spPr/>
      <dgm:t>
        <a:bodyPr/>
        <a:lstStyle/>
        <a:p>
          <a:endParaRPr lang="en-US"/>
        </a:p>
      </dgm:t>
    </dgm:pt>
    <dgm:pt modelId="{120D5132-C35C-4698-9547-9E6BB03C5A6E}" type="sibTrans" cxnId="{DC233B2D-FA9B-4757-B875-74D108D35DE2}">
      <dgm:prSet/>
      <dgm:spPr/>
      <dgm:t>
        <a:bodyPr/>
        <a:lstStyle/>
        <a:p>
          <a:endParaRPr lang="en-US"/>
        </a:p>
      </dgm:t>
    </dgm:pt>
    <dgm:pt modelId="{51B09CAB-F49F-45F0-94AF-FF287225F840}">
      <dgm:prSet/>
      <dgm:spPr/>
      <dgm:t>
        <a:bodyPr/>
        <a:lstStyle/>
        <a:p>
          <a:r>
            <a:rPr lang="en-US"/>
            <a:t>Relationship violence and sexual assault</a:t>
          </a:r>
        </a:p>
      </dgm:t>
    </dgm:pt>
    <dgm:pt modelId="{CE9EA767-A80C-418D-BA8C-549B99D78205}" type="parTrans" cxnId="{3B60D688-718A-491D-965E-09B7712A9F14}">
      <dgm:prSet/>
      <dgm:spPr/>
      <dgm:t>
        <a:bodyPr/>
        <a:lstStyle/>
        <a:p>
          <a:endParaRPr lang="en-US"/>
        </a:p>
      </dgm:t>
    </dgm:pt>
    <dgm:pt modelId="{96B3D9DF-DBB5-4C9C-89AE-2BEFA2E2CA24}" type="sibTrans" cxnId="{3B60D688-718A-491D-965E-09B7712A9F14}">
      <dgm:prSet/>
      <dgm:spPr/>
      <dgm:t>
        <a:bodyPr/>
        <a:lstStyle/>
        <a:p>
          <a:endParaRPr lang="en-US"/>
        </a:p>
      </dgm:t>
    </dgm:pt>
    <dgm:pt modelId="{A09EA028-25D0-4D67-A807-AC17F76E1683}">
      <dgm:prSet/>
      <dgm:spPr/>
      <dgm:t>
        <a:bodyPr/>
        <a:lstStyle/>
        <a:p>
          <a:r>
            <a:rPr lang="en-US" dirty="0"/>
            <a:t>And many more</a:t>
          </a:r>
        </a:p>
      </dgm:t>
    </dgm:pt>
    <dgm:pt modelId="{B87A1730-2481-4320-B67F-86FB19F3DA6E}" type="parTrans" cxnId="{8DABCF59-6958-4D87-9917-9533B827382D}">
      <dgm:prSet/>
      <dgm:spPr/>
      <dgm:t>
        <a:bodyPr/>
        <a:lstStyle/>
        <a:p>
          <a:endParaRPr lang="en-US"/>
        </a:p>
      </dgm:t>
    </dgm:pt>
    <dgm:pt modelId="{B233C456-F3C5-4A38-8EE9-7382E606C03A}" type="sibTrans" cxnId="{8DABCF59-6958-4D87-9917-9533B827382D}">
      <dgm:prSet/>
      <dgm:spPr/>
      <dgm:t>
        <a:bodyPr/>
        <a:lstStyle/>
        <a:p>
          <a:endParaRPr lang="en-US"/>
        </a:p>
      </dgm:t>
    </dgm:pt>
    <dgm:pt modelId="{A3024341-58C5-4932-86C8-C28B83150566}" type="pres">
      <dgm:prSet presAssocID="{3F71A0E3-1466-4CF3-AE06-73CB6CAB2FE6}" presName="diagram" presStyleCnt="0">
        <dgm:presLayoutVars>
          <dgm:dir/>
          <dgm:resizeHandles val="exact"/>
        </dgm:presLayoutVars>
      </dgm:prSet>
      <dgm:spPr/>
    </dgm:pt>
    <dgm:pt modelId="{1D88C65A-5E02-449B-ABCD-163E44D45FAF}" type="pres">
      <dgm:prSet presAssocID="{B659A42C-EAA7-47C0-A1D9-D36B1BD40DDF}" presName="node" presStyleLbl="node1" presStyleIdx="0" presStyleCnt="12">
        <dgm:presLayoutVars>
          <dgm:bulletEnabled val="1"/>
        </dgm:presLayoutVars>
      </dgm:prSet>
      <dgm:spPr/>
    </dgm:pt>
    <dgm:pt modelId="{0491914C-DB89-411D-B049-06C314BE2E0A}" type="pres">
      <dgm:prSet presAssocID="{73EC343A-0F64-44FF-AB8E-250F93D65B85}" presName="sibTrans" presStyleCnt="0"/>
      <dgm:spPr/>
    </dgm:pt>
    <dgm:pt modelId="{DEC34167-0676-4D9D-8655-8CF473D09AA2}" type="pres">
      <dgm:prSet presAssocID="{BF723DDB-C5C8-44AE-9208-671A9FD7CF86}" presName="node" presStyleLbl="node1" presStyleIdx="1" presStyleCnt="12">
        <dgm:presLayoutVars>
          <dgm:bulletEnabled val="1"/>
        </dgm:presLayoutVars>
      </dgm:prSet>
      <dgm:spPr/>
    </dgm:pt>
    <dgm:pt modelId="{0CBD2C04-2858-41C6-938E-057EC44CBD40}" type="pres">
      <dgm:prSet presAssocID="{EF89931B-65A7-45BE-B8D5-694B389097CC}" presName="sibTrans" presStyleCnt="0"/>
      <dgm:spPr/>
    </dgm:pt>
    <dgm:pt modelId="{C6874188-32D4-44B2-9D0C-FB4A6BCE33A4}" type="pres">
      <dgm:prSet presAssocID="{FBBCFABC-BA60-4F7C-BC71-E88A3FEE5B0D}" presName="node" presStyleLbl="node1" presStyleIdx="2" presStyleCnt="12">
        <dgm:presLayoutVars>
          <dgm:bulletEnabled val="1"/>
        </dgm:presLayoutVars>
      </dgm:prSet>
      <dgm:spPr/>
    </dgm:pt>
    <dgm:pt modelId="{708052CC-6488-4163-BC4A-BBA3EF767FE6}" type="pres">
      <dgm:prSet presAssocID="{68394529-8CF3-4153-9405-8CC3B7D5CA07}" presName="sibTrans" presStyleCnt="0"/>
      <dgm:spPr/>
    </dgm:pt>
    <dgm:pt modelId="{451CCD10-22B8-467D-9071-24252A6D2FE4}" type="pres">
      <dgm:prSet presAssocID="{6B285B1F-08A8-40B1-84AB-FC83E96CF21A}" presName="node" presStyleLbl="node1" presStyleIdx="3" presStyleCnt="12">
        <dgm:presLayoutVars>
          <dgm:bulletEnabled val="1"/>
        </dgm:presLayoutVars>
      </dgm:prSet>
      <dgm:spPr/>
    </dgm:pt>
    <dgm:pt modelId="{E492AA61-327A-4A6C-BA8E-14E0A5D6EE20}" type="pres">
      <dgm:prSet presAssocID="{F4359603-C4C0-41D4-962E-DC94BC8C8A83}" presName="sibTrans" presStyleCnt="0"/>
      <dgm:spPr/>
    </dgm:pt>
    <dgm:pt modelId="{09CC678A-37A1-4BE5-BF35-9F37421FD746}" type="pres">
      <dgm:prSet presAssocID="{147071D8-8FF5-445F-A207-3E30D83DD23C}" presName="node" presStyleLbl="node1" presStyleIdx="4" presStyleCnt="12">
        <dgm:presLayoutVars>
          <dgm:bulletEnabled val="1"/>
        </dgm:presLayoutVars>
      </dgm:prSet>
      <dgm:spPr/>
    </dgm:pt>
    <dgm:pt modelId="{4A09AE9D-BBB6-47CF-A1EF-AC0D6D4035B7}" type="pres">
      <dgm:prSet presAssocID="{C887300D-4347-43AF-9D86-10EB3A1ADD0C}" presName="sibTrans" presStyleCnt="0"/>
      <dgm:spPr/>
    </dgm:pt>
    <dgm:pt modelId="{4FC0F3D6-B4F2-4BB6-8B80-8D5AC822C04C}" type="pres">
      <dgm:prSet presAssocID="{F92D3D13-2D74-4D72-B53E-A1C31CB03920}" presName="node" presStyleLbl="node1" presStyleIdx="5" presStyleCnt="12">
        <dgm:presLayoutVars>
          <dgm:bulletEnabled val="1"/>
        </dgm:presLayoutVars>
      </dgm:prSet>
      <dgm:spPr/>
    </dgm:pt>
    <dgm:pt modelId="{B174AD78-38EB-47DD-B3CB-86719B710E12}" type="pres">
      <dgm:prSet presAssocID="{CD579616-4637-420A-AA2E-DC192572B920}" presName="sibTrans" presStyleCnt="0"/>
      <dgm:spPr/>
    </dgm:pt>
    <dgm:pt modelId="{07D8CB59-3174-4320-B64C-A46D296B0E6D}" type="pres">
      <dgm:prSet presAssocID="{39799498-F3A3-4C38-9F0E-FAF4E84E5CFB}" presName="node" presStyleLbl="node1" presStyleIdx="6" presStyleCnt="12">
        <dgm:presLayoutVars>
          <dgm:bulletEnabled val="1"/>
        </dgm:presLayoutVars>
      </dgm:prSet>
      <dgm:spPr/>
    </dgm:pt>
    <dgm:pt modelId="{2336BF5C-BAD0-4A05-963D-F2D28EF85B71}" type="pres">
      <dgm:prSet presAssocID="{8B5B5B45-C39D-4F44-804E-D18A6A497579}" presName="sibTrans" presStyleCnt="0"/>
      <dgm:spPr/>
    </dgm:pt>
    <dgm:pt modelId="{0E29FF58-65C8-4736-9180-3BDAD5FC01A6}" type="pres">
      <dgm:prSet presAssocID="{41B05A0A-C435-44EB-BB74-2647B943945C}" presName="node" presStyleLbl="node1" presStyleIdx="7" presStyleCnt="12">
        <dgm:presLayoutVars>
          <dgm:bulletEnabled val="1"/>
        </dgm:presLayoutVars>
      </dgm:prSet>
      <dgm:spPr/>
    </dgm:pt>
    <dgm:pt modelId="{43BB2C20-894C-4C58-BDAE-A1811D5F276C}" type="pres">
      <dgm:prSet presAssocID="{C91671AE-1F59-40C7-AE2A-59B152655828}" presName="sibTrans" presStyleCnt="0"/>
      <dgm:spPr/>
    </dgm:pt>
    <dgm:pt modelId="{6E2B8F5C-547C-42A0-98E2-C6F513DF0422}" type="pres">
      <dgm:prSet presAssocID="{0103E878-6714-4B03-B63F-F80EABFD4B88}" presName="node" presStyleLbl="node1" presStyleIdx="8" presStyleCnt="12">
        <dgm:presLayoutVars>
          <dgm:bulletEnabled val="1"/>
        </dgm:presLayoutVars>
      </dgm:prSet>
      <dgm:spPr/>
    </dgm:pt>
    <dgm:pt modelId="{4BBE3330-C1EF-40FE-A808-CFA0F2B546BA}" type="pres">
      <dgm:prSet presAssocID="{3CEC98F5-9521-4F2E-A1FC-7E8C37165074}" presName="sibTrans" presStyleCnt="0"/>
      <dgm:spPr/>
    </dgm:pt>
    <dgm:pt modelId="{5FE3125E-E67D-4E03-8C7A-4C93807A26EB}" type="pres">
      <dgm:prSet presAssocID="{B6035F6A-8D73-49BF-9A78-C168772ACA9B}" presName="node" presStyleLbl="node1" presStyleIdx="9" presStyleCnt="12">
        <dgm:presLayoutVars>
          <dgm:bulletEnabled val="1"/>
        </dgm:presLayoutVars>
      </dgm:prSet>
      <dgm:spPr/>
    </dgm:pt>
    <dgm:pt modelId="{CBE887EB-70AC-4928-8E92-BBC5914B2532}" type="pres">
      <dgm:prSet presAssocID="{120D5132-C35C-4698-9547-9E6BB03C5A6E}" presName="sibTrans" presStyleCnt="0"/>
      <dgm:spPr/>
    </dgm:pt>
    <dgm:pt modelId="{6066DB62-7EDC-48D1-B21D-D9900D2AB9E9}" type="pres">
      <dgm:prSet presAssocID="{51B09CAB-F49F-45F0-94AF-FF287225F840}" presName="node" presStyleLbl="node1" presStyleIdx="10" presStyleCnt="12">
        <dgm:presLayoutVars>
          <dgm:bulletEnabled val="1"/>
        </dgm:presLayoutVars>
      </dgm:prSet>
      <dgm:spPr/>
    </dgm:pt>
    <dgm:pt modelId="{267B3029-5414-47FA-8335-36D80425C6BB}" type="pres">
      <dgm:prSet presAssocID="{96B3D9DF-DBB5-4C9C-89AE-2BEFA2E2CA24}" presName="sibTrans" presStyleCnt="0"/>
      <dgm:spPr/>
    </dgm:pt>
    <dgm:pt modelId="{B9BB0C5B-88CD-48A4-9395-33CDA693BA75}" type="pres">
      <dgm:prSet presAssocID="{A09EA028-25D0-4D67-A807-AC17F76E1683}" presName="node" presStyleLbl="node1" presStyleIdx="11" presStyleCnt="12">
        <dgm:presLayoutVars>
          <dgm:bulletEnabled val="1"/>
        </dgm:presLayoutVars>
      </dgm:prSet>
      <dgm:spPr/>
    </dgm:pt>
  </dgm:ptLst>
  <dgm:cxnLst>
    <dgm:cxn modelId="{BDC6AF08-024D-456A-BA18-487918823E10}" srcId="{3F71A0E3-1466-4CF3-AE06-73CB6CAB2FE6}" destId="{FBBCFABC-BA60-4F7C-BC71-E88A3FEE5B0D}" srcOrd="2" destOrd="0" parTransId="{2844E69E-B574-49FB-9C94-65470CF55114}" sibTransId="{68394529-8CF3-4153-9405-8CC3B7D5CA07}"/>
    <dgm:cxn modelId="{DC233B2D-FA9B-4757-B875-74D108D35DE2}" srcId="{3F71A0E3-1466-4CF3-AE06-73CB6CAB2FE6}" destId="{B6035F6A-8D73-49BF-9A78-C168772ACA9B}" srcOrd="9" destOrd="0" parTransId="{B3B1C314-895B-446F-80BC-2B5063190695}" sibTransId="{120D5132-C35C-4698-9547-9E6BB03C5A6E}"/>
    <dgm:cxn modelId="{6D45D72F-5B68-4C85-BB0A-25E2D669420E}" type="presOf" srcId="{B659A42C-EAA7-47C0-A1D9-D36B1BD40DDF}" destId="{1D88C65A-5E02-449B-ABCD-163E44D45FAF}" srcOrd="0" destOrd="0" presId="urn:microsoft.com/office/officeart/2005/8/layout/default"/>
    <dgm:cxn modelId="{8262E62F-1F57-4188-BCFA-223501AA2A31}" type="presOf" srcId="{3F71A0E3-1466-4CF3-AE06-73CB6CAB2FE6}" destId="{A3024341-58C5-4932-86C8-C28B83150566}" srcOrd="0" destOrd="0" presId="urn:microsoft.com/office/officeart/2005/8/layout/default"/>
    <dgm:cxn modelId="{49D6FE31-1B15-4A66-9535-9AF287584D8A}" srcId="{3F71A0E3-1466-4CF3-AE06-73CB6CAB2FE6}" destId="{F92D3D13-2D74-4D72-B53E-A1C31CB03920}" srcOrd="5" destOrd="0" parTransId="{7B2BA706-7E39-48AC-A305-5915975C0DFA}" sibTransId="{CD579616-4637-420A-AA2E-DC192572B920}"/>
    <dgm:cxn modelId="{F0A7DE38-57B1-4495-BD2A-9BF3E861FF8A}" type="presOf" srcId="{41B05A0A-C435-44EB-BB74-2647B943945C}" destId="{0E29FF58-65C8-4736-9180-3BDAD5FC01A6}" srcOrd="0" destOrd="0" presId="urn:microsoft.com/office/officeart/2005/8/layout/default"/>
    <dgm:cxn modelId="{FBBFAE39-9711-465B-9814-0F92430DD199}" srcId="{3F71A0E3-1466-4CF3-AE06-73CB6CAB2FE6}" destId="{B659A42C-EAA7-47C0-A1D9-D36B1BD40DDF}" srcOrd="0" destOrd="0" parTransId="{EC33E22D-D309-46A1-A9E7-8DAF5A7B294A}" sibTransId="{73EC343A-0F64-44FF-AB8E-250F93D65B85}"/>
    <dgm:cxn modelId="{A4A36561-57DC-4C06-AABC-ADFE13CD5E54}" type="presOf" srcId="{FBBCFABC-BA60-4F7C-BC71-E88A3FEE5B0D}" destId="{C6874188-32D4-44B2-9D0C-FB4A6BCE33A4}" srcOrd="0" destOrd="0" presId="urn:microsoft.com/office/officeart/2005/8/layout/default"/>
    <dgm:cxn modelId="{C0186145-51F7-475B-9B9F-55F334B368B2}" srcId="{3F71A0E3-1466-4CF3-AE06-73CB6CAB2FE6}" destId="{147071D8-8FF5-445F-A207-3E30D83DD23C}" srcOrd="4" destOrd="0" parTransId="{B8F9614B-1CFA-456E-B01A-73DDF50BCC17}" sibTransId="{C887300D-4347-43AF-9D86-10EB3A1ADD0C}"/>
    <dgm:cxn modelId="{CA92986C-B89F-49E4-8FED-614F033DA949}" type="presOf" srcId="{39799498-F3A3-4C38-9F0E-FAF4E84E5CFB}" destId="{07D8CB59-3174-4320-B64C-A46D296B0E6D}" srcOrd="0" destOrd="0" presId="urn:microsoft.com/office/officeart/2005/8/layout/default"/>
    <dgm:cxn modelId="{164D9D55-2C9E-4EBA-BED2-03D326D00C61}" type="presOf" srcId="{0103E878-6714-4B03-B63F-F80EABFD4B88}" destId="{6E2B8F5C-547C-42A0-98E2-C6F513DF0422}" srcOrd="0" destOrd="0" presId="urn:microsoft.com/office/officeart/2005/8/layout/default"/>
    <dgm:cxn modelId="{AEF9AD77-3DF3-4E64-BACF-3F1A98FB1382}" type="presOf" srcId="{147071D8-8FF5-445F-A207-3E30D83DD23C}" destId="{09CC678A-37A1-4BE5-BF35-9F37421FD746}" srcOrd="0" destOrd="0" presId="urn:microsoft.com/office/officeart/2005/8/layout/default"/>
    <dgm:cxn modelId="{8DABCF59-6958-4D87-9917-9533B827382D}" srcId="{3F71A0E3-1466-4CF3-AE06-73CB6CAB2FE6}" destId="{A09EA028-25D0-4D67-A807-AC17F76E1683}" srcOrd="11" destOrd="0" parTransId="{B87A1730-2481-4320-B67F-86FB19F3DA6E}" sibTransId="{B233C456-F3C5-4A38-8EE9-7382E606C03A}"/>
    <dgm:cxn modelId="{1AE9557D-E905-4D71-9DF9-890874008EDF}" type="presOf" srcId="{A09EA028-25D0-4D67-A807-AC17F76E1683}" destId="{B9BB0C5B-88CD-48A4-9395-33CDA693BA75}" srcOrd="0" destOrd="0" presId="urn:microsoft.com/office/officeart/2005/8/layout/default"/>
    <dgm:cxn modelId="{3B60D688-718A-491D-965E-09B7712A9F14}" srcId="{3F71A0E3-1466-4CF3-AE06-73CB6CAB2FE6}" destId="{51B09CAB-F49F-45F0-94AF-FF287225F840}" srcOrd="10" destOrd="0" parTransId="{CE9EA767-A80C-418D-BA8C-549B99D78205}" sibTransId="{96B3D9DF-DBB5-4C9C-89AE-2BEFA2E2CA24}"/>
    <dgm:cxn modelId="{2619008E-2FB7-461C-BDF5-DA54038CF921}" srcId="{3F71A0E3-1466-4CF3-AE06-73CB6CAB2FE6}" destId="{39799498-F3A3-4C38-9F0E-FAF4E84E5CFB}" srcOrd="6" destOrd="0" parTransId="{2EF24AC4-31B7-4976-8598-30B98E12DD6F}" sibTransId="{8B5B5B45-C39D-4F44-804E-D18A6A497579}"/>
    <dgm:cxn modelId="{AE316E93-376D-48DD-A9EA-25E34770EBC4}" srcId="{3F71A0E3-1466-4CF3-AE06-73CB6CAB2FE6}" destId="{BF723DDB-C5C8-44AE-9208-671A9FD7CF86}" srcOrd="1" destOrd="0" parTransId="{3BF9345C-FEBC-4EC7-8DA1-BC3ECDBFB2F0}" sibTransId="{EF89931B-65A7-45BE-B8D5-694B389097CC}"/>
    <dgm:cxn modelId="{332218A5-9BCF-437E-A34E-72446D19C08C}" srcId="{3F71A0E3-1466-4CF3-AE06-73CB6CAB2FE6}" destId="{6B285B1F-08A8-40B1-84AB-FC83E96CF21A}" srcOrd="3" destOrd="0" parTransId="{39CB372B-50B8-4BAC-9E35-C3423B084D26}" sibTransId="{F4359603-C4C0-41D4-962E-DC94BC8C8A83}"/>
    <dgm:cxn modelId="{71D217A7-E9FA-4A4F-AD0B-A9474DD9E905}" type="presOf" srcId="{BF723DDB-C5C8-44AE-9208-671A9FD7CF86}" destId="{DEC34167-0676-4D9D-8655-8CF473D09AA2}" srcOrd="0" destOrd="0" presId="urn:microsoft.com/office/officeart/2005/8/layout/default"/>
    <dgm:cxn modelId="{867107AA-E5DE-4441-87B1-3669660F7689}" srcId="{3F71A0E3-1466-4CF3-AE06-73CB6CAB2FE6}" destId="{0103E878-6714-4B03-B63F-F80EABFD4B88}" srcOrd="8" destOrd="0" parTransId="{D67F9CC1-43F0-4399-BB5B-BC37111355CC}" sibTransId="{3CEC98F5-9521-4F2E-A1FC-7E8C37165074}"/>
    <dgm:cxn modelId="{D00E62AE-778D-4788-A5AA-F17A11CEECD5}" type="presOf" srcId="{F92D3D13-2D74-4D72-B53E-A1C31CB03920}" destId="{4FC0F3D6-B4F2-4BB6-8B80-8D5AC822C04C}" srcOrd="0" destOrd="0" presId="urn:microsoft.com/office/officeart/2005/8/layout/default"/>
    <dgm:cxn modelId="{EED54FCB-5AA3-4504-914B-87B980387667}" type="presOf" srcId="{B6035F6A-8D73-49BF-9A78-C168772ACA9B}" destId="{5FE3125E-E67D-4E03-8C7A-4C93807A26EB}" srcOrd="0" destOrd="0" presId="urn:microsoft.com/office/officeart/2005/8/layout/default"/>
    <dgm:cxn modelId="{E66810DB-1C97-4C57-AA35-7576FF80A64A}" type="presOf" srcId="{6B285B1F-08A8-40B1-84AB-FC83E96CF21A}" destId="{451CCD10-22B8-467D-9071-24252A6D2FE4}" srcOrd="0" destOrd="0" presId="urn:microsoft.com/office/officeart/2005/8/layout/default"/>
    <dgm:cxn modelId="{6099A6DB-ED6B-4505-B609-5A4B257ED59B}" type="presOf" srcId="{51B09CAB-F49F-45F0-94AF-FF287225F840}" destId="{6066DB62-7EDC-48D1-B21D-D9900D2AB9E9}" srcOrd="0" destOrd="0" presId="urn:microsoft.com/office/officeart/2005/8/layout/default"/>
    <dgm:cxn modelId="{ED063EF2-C36F-4ACE-91A9-3420EE50040F}" srcId="{3F71A0E3-1466-4CF3-AE06-73CB6CAB2FE6}" destId="{41B05A0A-C435-44EB-BB74-2647B943945C}" srcOrd="7" destOrd="0" parTransId="{3D2EF124-FF85-42CE-831F-E0DE22DFC744}" sibTransId="{C91671AE-1F59-40C7-AE2A-59B152655828}"/>
    <dgm:cxn modelId="{FB034E4B-D731-41B0-9FAC-BB348BB0AA54}" type="presParOf" srcId="{A3024341-58C5-4932-86C8-C28B83150566}" destId="{1D88C65A-5E02-449B-ABCD-163E44D45FAF}" srcOrd="0" destOrd="0" presId="urn:microsoft.com/office/officeart/2005/8/layout/default"/>
    <dgm:cxn modelId="{001058D6-5E92-4D58-B643-782ACC59400F}" type="presParOf" srcId="{A3024341-58C5-4932-86C8-C28B83150566}" destId="{0491914C-DB89-411D-B049-06C314BE2E0A}" srcOrd="1" destOrd="0" presId="urn:microsoft.com/office/officeart/2005/8/layout/default"/>
    <dgm:cxn modelId="{BBB9A351-B6E8-44EC-8788-8B23577CCE69}" type="presParOf" srcId="{A3024341-58C5-4932-86C8-C28B83150566}" destId="{DEC34167-0676-4D9D-8655-8CF473D09AA2}" srcOrd="2" destOrd="0" presId="urn:microsoft.com/office/officeart/2005/8/layout/default"/>
    <dgm:cxn modelId="{08ADB9F9-5F4C-43BF-95B1-8C15FE2DAD64}" type="presParOf" srcId="{A3024341-58C5-4932-86C8-C28B83150566}" destId="{0CBD2C04-2858-41C6-938E-057EC44CBD40}" srcOrd="3" destOrd="0" presId="urn:microsoft.com/office/officeart/2005/8/layout/default"/>
    <dgm:cxn modelId="{5666C5F4-9DF8-4A79-8B56-38DA271085FF}" type="presParOf" srcId="{A3024341-58C5-4932-86C8-C28B83150566}" destId="{C6874188-32D4-44B2-9D0C-FB4A6BCE33A4}" srcOrd="4" destOrd="0" presId="urn:microsoft.com/office/officeart/2005/8/layout/default"/>
    <dgm:cxn modelId="{D957D2E9-775C-474D-90D9-8D53C4CC6E5D}" type="presParOf" srcId="{A3024341-58C5-4932-86C8-C28B83150566}" destId="{708052CC-6488-4163-BC4A-BBA3EF767FE6}" srcOrd="5" destOrd="0" presId="urn:microsoft.com/office/officeart/2005/8/layout/default"/>
    <dgm:cxn modelId="{C198E915-0194-4C2A-BA29-E631C7FCEAA6}" type="presParOf" srcId="{A3024341-58C5-4932-86C8-C28B83150566}" destId="{451CCD10-22B8-467D-9071-24252A6D2FE4}" srcOrd="6" destOrd="0" presId="urn:microsoft.com/office/officeart/2005/8/layout/default"/>
    <dgm:cxn modelId="{1DF3F644-726C-484C-B233-A839FCA5E8EE}" type="presParOf" srcId="{A3024341-58C5-4932-86C8-C28B83150566}" destId="{E492AA61-327A-4A6C-BA8E-14E0A5D6EE20}" srcOrd="7" destOrd="0" presId="urn:microsoft.com/office/officeart/2005/8/layout/default"/>
    <dgm:cxn modelId="{3C18D751-EFF6-46C6-8E2F-F177A159EA7F}" type="presParOf" srcId="{A3024341-58C5-4932-86C8-C28B83150566}" destId="{09CC678A-37A1-4BE5-BF35-9F37421FD746}" srcOrd="8" destOrd="0" presId="urn:microsoft.com/office/officeart/2005/8/layout/default"/>
    <dgm:cxn modelId="{158F2315-E671-473A-91CB-56AD8FC1A462}" type="presParOf" srcId="{A3024341-58C5-4932-86C8-C28B83150566}" destId="{4A09AE9D-BBB6-47CF-A1EF-AC0D6D4035B7}" srcOrd="9" destOrd="0" presId="urn:microsoft.com/office/officeart/2005/8/layout/default"/>
    <dgm:cxn modelId="{936A676F-92CD-48DD-A0DF-8D954ECBC254}" type="presParOf" srcId="{A3024341-58C5-4932-86C8-C28B83150566}" destId="{4FC0F3D6-B4F2-4BB6-8B80-8D5AC822C04C}" srcOrd="10" destOrd="0" presId="urn:microsoft.com/office/officeart/2005/8/layout/default"/>
    <dgm:cxn modelId="{946E022A-AC5F-40B2-B939-8923755BAFB0}" type="presParOf" srcId="{A3024341-58C5-4932-86C8-C28B83150566}" destId="{B174AD78-38EB-47DD-B3CB-86719B710E12}" srcOrd="11" destOrd="0" presId="urn:microsoft.com/office/officeart/2005/8/layout/default"/>
    <dgm:cxn modelId="{2F68C2B8-529D-4F33-AFCA-57474F68542A}" type="presParOf" srcId="{A3024341-58C5-4932-86C8-C28B83150566}" destId="{07D8CB59-3174-4320-B64C-A46D296B0E6D}" srcOrd="12" destOrd="0" presId="urn:microsoft.com/office/officeart/2005/8/layout/default"/>
    <dgm:cxn modelId="{F67391A4-D48E-474B-860A-0EA2ABBE6279}" type="presParOf" srcId="{A3024341-58C5-4932-86C8-C28B83150566}" destId="{2336BF5C-BAD0-4A05-963D-F2D28EF85B71}" srcOrd="13" destOrd="0" presId="urn:microsoft.com/office/officeart/2005/8/layout/default"/>
    <dgm:cxn modelId="{2F6633FD-D48C-4DBE-965A-70024A48905B}" type="presParOf" srcId="{A3024341-58C5-4932-86C8-C28B83150566}" destId="{0E29FF58-65C8-4736-9180-3BDAD5FC01A6}" srcOrd="14" destOrd="0" presId="urn:microsoft.com/office/officeart/2005/8/layout/default"/>
    <dgm:cxn modelId="{1583C5BB-96B4-4B60-BB32-E5A4467FC56A}" type="presParOf" srcId="{A3024341-58C5-4932-86C8-C28B83150566}" destId="{43BB2C20-894C-4C58-BDAE-A1811D5F276C}" srcOrd="15" destOrd="0" presId="urn:microsoft.com/office/officeart/2005/8/layout/default"/>
    <dgm:cxn modelId="{A1DA341E-5DC6-4614-AEE8-67E57640AA77}" type="presParOf" srcId="{A3024341-58C5-4932-86C8-C28B83150566}" destId="{6E2B8F5C-547C-42A0-98E2-C6F513DF0422}" srcOrd="16" destOrd="0" presId="urn:microsoft.com/office/officeart/2005/8/layout/default"/>
    <dgm:cxn modelId="{CE569DE1-BAA7-471B-95AD-7D8848AC97A7}" type="presParOf" srcId="{A3024341-58C5-4932-86C8-C28B83150566}" destId="{4BBE3330-C1EF-40FE-A808-CFA0F2B546BA}" srcOrd="17" destOrd="0" presId="urn:microsoft.com/office/officeart/2005/8/layout/default"/>
    <dgm:cxn modelId="{8C242942-DBB7-4757-B054-DE98D5B53F00}" type="presParOf" srcId="{A3024341-58C5-4932-86C8-C28B83150566}" destId="{5FE3125E-E67D-4E03-8C7A-4C93807A26EB}" srcOrd="18" destOrd="0" presId="urn:microsoft.com/office/officeart/2005/8/layout/default"/>
    <dgm:cxn modelId="{9A5217A2-A207-4C98-BD5B-2228001239F6}" type="presParOf" srcId="{A3024341-58C5-4932-86C8-C28B83150566}" destId="{CBE887EB-70AC-4928-8E92-BBC5914B2532}" srcOrd="19" destOrd="0" presId="urn:microsoft.com/office/officeart/2005/8/layout/default"/>
    <dgm:cxn modelId="{81CFF8D7-BCDF-48EC-B99E-CF5AF5DBB6E1}" type="presParOf" srcId="{A3024341-58C5-4932-86C8-C28B83150566}" destId="{6066DB62-7EDC-48D1-B21D-D9900D2AB9E9}" srcOrd="20" destOrd="0" presId="urn:microsoft.com/office/officeart/2005/8/layout/default"/>
    <dgm:cxn modelId="{4F7FEC78-43D2-4BD5-8E8A-498423D0AE87}" type="presParOf" srcId="{A3024341-58C5-4932-86C8-C28B83150566}" destId="{267B3029-5414-47FA-8335-36D80425C6BB}" srcOrd="21" destOrd="0" presId="urn:microsoft.com/office/officeart/2005/8/layout/default"/>
    <dgm:cxn modelId="{F85A3B82-A1B2-4EF9-9C34-7B1890A868E8}" type="presParOf" srcId="{A3024341-58C5-4932-86C8-C28B83150566}" destId="{B9BB0C5B-88CD-48A4-9395-33CDA693BA7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C451F-C86F-48C0-B7AF-DDCFC887AAF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A77CC3-F1B2-460A-A06F-E6A3F26B9233}">
      <dgm:prSet/>
      <dgm:spPr/>
      <dgm:t>
        <a:bodyPr/>
        <a:lstStyle/>
        <a:p>
          <a:r>
            <a:rPr lang="en-US"/>
            <a:t>Response to known environmental factor</a:t>
          </a:r>
        </a:p>
      </dgm:t>
    </dgm:pt>
    <dgm:pt modelId="{C40E684E-8C44-4B8D-A231-99A3EEF1C110}" type="parTrans" cxnId="{E61810B3-E6DB-454B-B2FC-09D5045119BE}">
      <dgm:prSet/>
      <dgm:spPr/>
      <dgm:t>
        <a:bodyPr/>
        <a:lstStyle/>
        <a:p>
          <a:endParaRPr lang="en-US"/>
        </a:p>
      </dgm:t>
    </dgm:pt>
    <dgm:pt modelId="{4DAE7D14-D9D7-4B0E-8750-034BB3A4EF52}" type="sibTrans" cxnId="{E61810B3-E6DB-454B-B2FC-09D5045119BE}">
      <dgm:prSet/>
      <dgm:spPr/>
      <dgm:t>
        <a:bodyPr/>
        <a:lstStyle/>
        <a:p>
          <a:endParaRPr lang="en-US"/>
        </a:p>
      </dgm:t>
    </dgm:pt>
    <dgm:pt modelId="{29652EFC-EF5D-48A9-9C35-FC4F9F0EF7F3}">
      <dgm:prSet/>
      <dgm:spPr/>
      <dgm:t>
        <a:bodyPr/>
        <a:lstStyle/>
        <a:p>
          <a:r>
            <a:rPr lang="en-US"/>
            <a:t>Symptoms go away when stressor goes away</a:t>
          </a:r>
        </a:p>
      </dgm:t>
    </dgm:pt>
    <dgm:pt modelId="{20DE4144-4994-44FA-BD36-5B42A6091BB4}" type="parTrans" cxnId="{49DB994A-6435-4E62-A12B-62A05760A23D}">
      <dgm:prSet/>
      <dgm:spPr/>
      <dgm:t>
        <a:bodyPr/>
        <a:lstStyle/>
        <a:p>
          <a:endParaRPr lang="en-US"/>
        </a:p>
      </dgm:t>
    </dgm:pt>
    <dgm:pt modelId="{0CD97A39-7906-469D-AD35-B6DB425B02F8}" type="sibTrans" cxnId="{49DB994A-6435-4E62-A12B-62A05760A23D}">
      <dgm:prSet/>
      <dgm:spPr/>
      <dgm:t>
        <a:bodyPr/>
        <a:lstStyle/>
        <a:p>
          <a:endParaRPr lang="en-US"/>
        </a:p>
      </dgm:t>
    </dgm:pt>
    <dgm:pt modelId="{9BBC6C90-3158-4C05-9F25-43962B221033}">
      <dgm:prSet/>
      <dgm:spPr/>
      <dgm:t>
        <a:bodyPr/>
        <a:lstStyle/>
        <a:p>
          <a:r>
            <a:rPr lang="en-US"/>
            <a:t>Worry about important life events</a:t>
          </a:r>
        </a:p>
      </dgm:t>
    </dgm:pt>
    <dgm:pt modelId="{38C03399-C7A9-4309-9CDB-C2F7444C43AD}" type="parTrans" cxnId="{BD0798C3-F46E-4D02-85E9-5142340E5909}">
      <dgm:prSet/>
      <dgm:spPr/>
      <dgm:t>
        <a:bodyPr/>
        <a:lstStyle/>
        <a:p>
          <a:endParaRPr lang="en-US"/>
        </a:p>
      </dgm:t>
    </dgm:pt>
    <dgm:pt modelId="{BC804FF6-7924-4BD9-BC9D-FFE9EA3CC019}" type="sibTrans" cxnId="{BD0798C3-F46E-4D02-85E9-5142340E5909}">
      <dgm:prSet/>
      <dgm:spPr/>
      <dgm:t>
        <a:bodyPr/>
        <a:lstStyle/>
        <a:p>
          <a:endParaRPr lang="en-US"/>
        </a:p>
      </dgm:t>
    </dgm:pt>
    <dgm:pt modelId="{724A7D87-5CED-4DFB-A397-01A4471B446A}">
      <dgm:prSet/>
      <dgm:spPr/>
      <dgm:t>
        <a:bodyPr/>
        <a:lstStyle/>
        <a:p>
          <a:r>
            <a:rPr lang="en-US"/>
            <a:t>Embarrassment or self-consciousness in awkward situations</a:t>
          </a:r>
        </a:p>
      </dgm:t>
    </dgm:pt>
    <dgm:pt modelId="{EE934923-250D-415C-B89F-3A0328D47E43}" type="parTrans" cxnId="{323A4807-80BF-4ABC-908C-A40F57BCC8DC}">
      <dgm:prSet/>
      <dgm:spPr/>
      <dgm:t>
        <a:bodyPr/>
        <a:lstStyle/>
        <a:p>
          <a:endParaRPr lang="en-US"/>
        </a:p>
      </dgm:t>
    </dgm:pt>
    <dgm:pt modelId="{DE1774DB-4FB3-4594-A8C1-00036678E8B7}" type="sibTrans" cxnId="{323A4807-80BF-4ABC-908C-A40F57BCC8DC}">
      <dgm:prSet/>
      <dgm:spPr/>
      <dgm:t>
        <a:bodyPr/>
        <a:lstStyle/>
        <a:p>
          <a:endParaRPr lang="en-US"/>
        </a:p>
      </dgm:t>
    </dgm:pt>
    <dgm:pt modelId="{59A2D40B-06C2-447F-9B95-6EB72C7D15E3}">
      <dgm:prSet/>
      <dgm:spPr/>
      <dgm:t>
        <a:bodyPr/>
        <a:lstStyle/>
        <a:p>
          <a:r>
            <a:rPr lang="en-US"/>
            <a:t>Feeling nervous about a test</a:t>
          </a:r>
        </a:p>
      </dgm:t>
    </dgm:pt>
    <dgm:pt modelId="{26DEA413-51AB-4ED3-B39D-CDE3D8B3F0EF}" type="parTrans" cxnId="{35BDF400-56EB-4DCF-8F80-BFC16958864F}">
      <dgm:prSet/>
      <dgm:spPr/>
      <dgm:t>
        <a:bodyPr/>
        <a:lstStyle/>
        <a:p>
          <a:endParaRPr lang="en-US"/>
        </a:p>
      </dgm:t>
    </dgm:pt>
    <dgm:pt modelId="{B5FBB3E9-174B-4D19-BB03-3AA6DB3AEE2F}" type="sibTrans" cxnId="{35BDF400-56EB-4DCF-8F80-BFC16958864F}">
      <dgm:prSet/>
      <dgm:spPr/>
      <dgm:t>
        <a:bodyPr/>
        <a:lstStyle/>
        <a:p>
          <a:endParaRPr lang="en-US"/>
        </a:p>
      </dgm:t>
    </dgm:pt>
    <dgm:pt modelId="{7B26FCA8-1F4D-474B-8237-C3C4DCF65601}">
      <dgm:prSet/>
      <dgm:spPr/>
      <dgm:t>
        <a:bodyPr/>
        <a:lstStyle/>
        <a:p>
          <a:r>
            <a:rPr lang="en-US"/>
            <a:t>Realistic fear of a dangerous object, place, or situation </a:t>
          </a:r>
        </a:p>
      </dgm:t>
    </dgm:pt>
    <dgm:pt modelId="{4FC4D075-F868-4A3B-BE8E-1FF959E18EF6}" type="parTrans" cxnId="{07885F3D-59A9-4C61-89E1-F814600D5569}">
      <dgm:prSet/>
      <dgm:spPr/>
      <dgm:t>
        <a:bodyPr/>
        <a:lstStyle/>
        <a:p>
          <a:endParaRPr lang="en-US"/>
        </a:p>
      </dgm:t>
    </dgm:pt>
    <dgm:pt modelId="{14053C32-D5DC-4664-823D-3452721CD094}" type="sibTrans" cxnId="{07885F3D-59A9-4C61-89E1-F814600D5569}">
      <dgm:prSet/>
      <dgm:spPr/>
      <dgm:t>
        <a:bodyPr/>
        <a:lstStyle/>
        <a:p>
          <a:endParaRPr lang="en-US"/>
        </a:p>
      </dgm:t>
    </dgm:pt>
    <dgm:pt modelId="{46EEB677-8342-4ACD-8891-EBE1B63164C1}">
      <dgm:prSet/>
      <dgm:spPr/>
      <dgm:t>
        <a:bodyPr/>
        <a:lstStyle/>
        <a:p>
          <a:r>
            <a:rPr lang="en-US" dirty="0"/>
            <a:t>Making sure that you are healthy &amp; living in a safe environment</a:t>
          </a:r>
        </a:p>
      </dgm:t>
    </dgm:pt>
    <dgm:pt modelId="{A31687CA-5284-45F6-9733-E2142061B907}" type="parTrans" cxnId="{EFAF8E56-7875-4B1E-8051-FC84864256C8}">
      <dgm:prSet/>
      <dgm:spPr/>
      <dgm:t>
        <a:bodyPr/>
        <a:lstStyle/>
        <a:p>
          <a:endParaRPr lang="en-US"/>
        </a:p>
      </dgm:t>
    </dgm:pt>
    <dgm:pt modelId="{D9A8CAE1-C00B-4698-B854-A23AC6D4015E}" type="sibTrans" cxnId="{EFAF8E56-7875-4B1E-8051-FC84864256C8}">
      <dgm:prSet/>
      <dgm:spPr/>
      <dgm:t>
        <a:bodyPr/>
        <a:lstStyle/>
        <a:p>
          <a:endParaRPr lang="en-US"/>
        </a:p>
      </dgm:t>
    </dgm:pt>
    <dgm:pt modelId="{B82084FF-7DAA-4F3B-B752-7172AC63FC9A}" type="pres">
      <dgm:prSet presAssocID="{BD0C451F-C86F-48C0-B7AF-DDCFC887AAF3}" presName="vert0" presStyleCnt="0">
        <dgm:presLayoutVars>
          <dgm:dir/>
          <dgm:animOne val="branch"/>
          <dgm:animLvl val="lvl"/>
        </dgm:presLayoutVars>
      </dgm:prSet>
      <dgm:spPr/>
    </dgm:pt>
    <dgm:pt modelId="{AEB300E6-5C8D-4E95-B378-E321B23F04D2}" type="pres">
      <dgm:prSet presAssocID="{57A77CC3-F1B2-460A-A06F-E6A3F26B9233}" presName="thickLine" presStyleLbl="alignNode1" presStyleIdx="0" presStyleCnt="7"/>
      <dgm:spPr/>
    </dgm:pt>
    <dgm:pt modelId="{CFD0E112-CB2D-4FBE-860D-C4E3BD0D4B3B}" type="pres">
      <dgm:prSet presAssocID="{57A77CC3-F1B2-460A-A06F-E6A3F26B9233}" presName="horz1" presStyleCnt="0"/>
      <dgm:spPr/>
    </dgm:pt>
    <dgm:pt modelId="{47FEA65B-53DA-4BDF-A4C0-D2C2144C3285}" type="pres">
      <dgm:prSet presAssocID="{57A77CC3-F1B2-460A-A06F-E6A3F26B9233}" presName="tx1" presStyleLbl="revTx" presStyleIdx="0" presStyleCnt="7"/>
      <dgm:spPr/>
    </dgm:pt>
    <dgm:pt modelId="{43EC5D3D-FDD0-46FA-B7D1-8FCC638BD5A7}" type="pres">
      <dgm:prSet presAssocID="{57A77CC3-F1B2-460A-A06F-E6A3F26B9233}" presName="vert1" presStyleCnt="0"/>
      <dgm:spPr/>
    </dgm:pt>
    <dgm:pt modelId="{062BCE50-41B3-457D-96D7-0C73D4D050E0}" type="pres">
      <dgm:prSet presAssocID="{29652EFC-EF5D-48A9-9C35-FC4F9F0EF7F3}" presName="thickLine" presStyleLbl="alignNode1" presStyleIdx="1" presStyleCnt="7"/>
      <dgm:spPr/>
    </dgm:pt>
    <dgm:pt modelId="{65AA64B7-9BCF-4ED0-A3C9-DE094FFFC17C}" type="pres">
      <dgm:prSet presAssocID="{29652EFC-EF5D-48A9-9C35-FC4F9F0EF7F3}" presName="horz1" presStyleCnt="0"/>
      <dgm:spPr/>
    </dgm:pt>
    <dgm:pt modelId="{278CDF33-50C4-4CA7-BBE0-DF13C8B15411}" type="pres">
      <dgm:prSet presAssocID="{29652EFC-EF5D-48A9-9C35-FC4F9F0EF7F3}" presName="tx1" presStyleLbl="revTx" presStyleIdx="1" presStyleCnt="7"/>
      <dgm:spPr/>
    </dgm:pt>
    <dgm:pt modelId="{07DA2A1B-30BF-4B7E-B4A2-6FC67824E949}" type="pres">
      <dgm:prSet presAssocID="{29652EFC-EF5D-48A9-9C35-FC4F9F0EF7F3}" presName="vert1" presStyleCnt="0"/>
      <dgm:spPr/>
    </dgm:pt>
    <dgm:pt modelId="{023CC2FB-D233-4EA5-8AF9-5A6F32290AD2}" type="pres">
      <dgm:prSet presAssocID="{9BBC6C90-3158-4C05-9F25-43962B221033}" presName="thickLine" presStyleLbl="alignNode1" presStyleIdx="2" presStyleCnt="7"/>
      <dgm:spPr/>
    </dgm:pt>
    <dgm:pt modelId="{DB30A0D4-CE53-49ED-8C94-2043D523116F}" type="pres">
      <dgm:prSet presAssocID="{9BBC6C90-3158-4C05-9F25-43962B221033}" presName="horz1" presStyleCnt="0"/>
      <dgm:spPr/>
    </dgm:pt>
    <dgm:pt modelId="{CE9324C9-037A-4C88-936B-9A80A2B81114}" type="pres">
      <dgm:prSet presAssocID="{9BBC6C90-3158-4C05-9F25-43962B221033}" presName="tx1" presStyleLbl="revTx" presStyleIdx="2" presStyleCnt="7"/>
      <dgm:spPr/>
    </dgm:pt>
    <dgm:pt modelId="{9C113EC3-5F08-4FDE-9702-DD42494B5983}" type="pres">
      <dgm:prSet presAssocID="{9BBC6C90-3158-4C05-9F25-43962B221033}" presName="vert1" presStyleCnt="0"/>
      <dgm:spPr/>
    </dgm:pt>
    <dgm:pt modelId="{00D10962-3E4D-4341-B4D7-57EC32EE7653}" type="pres">
      <dgm:prSet presAssocID="{724A7D87-5CED-4DFB-A397-01A4471B446A}" presName="thickLine" presStyleLbl="alignNode1" presStyleIdx="3" presStyleCnt="7"/>
      <dgm:spPr/>
    </dgm:pt>
    <dgm:pt modelId="{5DD568CC-6364-41DC-BD6A-CF2FD2802BF6}" type="pres">
      <dgm:prSet presAssocID="{724A7D87-5CED-4DFB-A397-01A4471B446A}" presName="horz1" presStyleCnt="0"/>
      <dgm:spPr/>
    </dgm:pt>
    <dgm:pt modelId="{A1D7E753-D3FA-4DCC-8F77-9A97FEFE410B}" type="pres">
      <dgm:prSet presAssocID="{724A7D87-5CED-4DFB-A397-01A4471B446A}" presName="tx1" presStyleLbl="revTx" presStyleIdx="3" presStyleCnt="7"/>
      <dgm:spPr/>
    </dgm:pt>
    <dgm:pt modelId="{0D154649-E3DE-4C54-83A3-BE99E167F9E6}" type="pres">
      <dgm:prSet presAssocID="{724A7D87-5CED-4DFB-A397-01A4471B446A}" presName="vert1" presStyleCnt="0"/>
      <dgm:spPr/>
    </dgm:pt>
    <dgm:pt modelId="{0F05CD3A-A7CC-4C74-84C1-B03F59E3BC83}" type="pres">
      <dgm:prSet presAssocID="{59A2D40B-06C2-447F-9B95-6EB72C7D15E3}" presName="thickLine" presStyleLbl="alignNode1" presStyleIdx="4" presStyleCnt="7"/>
      <dgm:spPr/>
    </dgm:pt>
    <dgm:pt modelId="{A922646A-4E17-485B-9684-F7726861D3C1}" type="pres">
      <dgm:prSet presAssocID="{59A2D40B-06C2-447F-9B95-6EB72C7D15E3}" presName="horz1" presStyleCnt="0"/>
      <dgm:spPr/>
    </dgm:pt>
    <dgm:pt modelId="{4AF40400-1EF9-4037-A473-8B18E46E7767}" type="pres">
      <dgm:prSet presAssocID="{59A2D40B-06C2-447F-9B95-6EB72C7D15E3}" presName="tx1" presStyleLbl="revTx" presStyleIdx="4" presStyleCnt="7"/>
      <dgm:spPr/>
    </dgm:pt>
    <dgm:pt modelId="{310EA1A4-F615-4875-9BE5-436C470C8F0D}" type="pres">
      <dgm:prSet presAssocID="{59A2D40B-06C2-447F-9B95-6EB72C7D15E3}" presName="vert1" presStyleCnt="0"/>
      <dgm:spPr/>
    </dgm:pt>
    <dgm:pt modelId="{860236C9-8349-4F11-A5CF-3CE7E9ADD657}" type="pres">
      <dgm:prSet presAssocID="{7B26FCA8-1F4D-474B-8237-C3C4DCF65601}" presName="thickLine" presStyleLbl="alignNode1" presStyleIdx="5" presStyleCnt="7"/>
      <dgm:spPr/>
    </dgm:pt>
    <dgm:pt modelId="{D8366851-A19A-4D50-912F-C901BA521230}" type="pres">
      <dgm:prSet presAssocID="{7B26FCA8-1F4D-474B-8237-C3C4DCF65601}" presName="horz1" presStyleCnt="0"/>
      <dgm:spPr/>
    </dgm:pt>
    <dgm:pt modelId="{2837B7AC-5122-46B8-83CD-BB2795DE700A}" type="pres">
      <dgm:prSet presAssocID="{7B26FCA8-1F4D-474B-8237-C3C4DCF65601}" presName="tx1" presStyleLbl="revTx" presStyleIdx="5" presStyleCnt="7"/>
      <dgm:spPr/>
    </dgm:pt>
    <dgm:pt modelId="{B29247C6-0F2C-46F4-A78F-B59565D641B6}" type="pres">
      <dgm:prSet presAssocID="{7B26FCA8-1F4D-474B-8237-C3C4DCF65601}" presName="vert1" presStyleCnt="0"/>
      <dgm:spPr/>
    </dgm:pt>
    <dgm:pt modelId="{1591991A-6784-455E-919D-2C20062BA513}" type="pres">
      <dgm:prSet presAssocID="{46EEB677-8342-4ACD-8891-EBE1B63164C1}" presName="thickLine" presStyleLbl="alignNode1" presStyleIdx="6" presStyleCnt="7"/>
      <dgm:spPr/>
    </dgm:pt>
    <dgm:pt modelId="{76A32D17-5844-441D-B606-1429251EFBB5}" type="pres">
      <dgm:prSet presAssocID="{46EEB677-8342-4ACD-8891-EBE1B63164C1}" presName="horz1" presStyleCnt="0"/>
      <dgm:spPr/>
    </dgm:pt>
    <dgm:pt modelId="{6424EC9D-D1DB-4874-B751-755A7FFDACFD}" type="pres">
      <dgm:prSet presAssocID="{46EEB677-8342-4ACD-8891-EBE1B63164C1}" presName="tx1" presStyleLbl="revTx" presStyleIdx="6" presStyleCnt="7"/>
      <dgm:spPr/>
    </dgm:pt>
    <dgm:pt modelId="{7F639AEB-9E95-4A79-9E92-7B31AD9C5D3F}" type="pres">
      <dgm:prSet presAssocID="{46EEB677-8342-4ACD-8891-EBE1B63164C1}" presName="vert1" presStyleCnt="0"/>
      <dgm:spPr/>
    </dgm:pt>
  </dgm:ptLst>
  <dgm:cxnLst>
    <dgm:cxn modelId="{35BDF400-56EB-4DCF-8F80-BFC16958864F}" srcId="{BD0C451F-C86F-48C0-B7AF-DDCFC887AAF3}" destId="{59A2D40B-06C2-447F-9B95-6EB72C7D15E3}" srcOrd="4" destOrd="0" parTransId="{26DEA413-51AB-4ED3-B39D-CDE3D8B3F0EF}" sibTransId="{B5FBB3E9-174B-4D19-BB03-3AA6DB3AEE2F}"/>
    <dgm:cxn modelId="{323A4807-80BF-4ABC-908C-A40F57BCC8DC}" srcId="{BD0C451F-C86F-48C0-B7AF-DDCFC887AAF3}" destId="{724A7D87-5CED-4DFB-A397-01A4471B446A}" srcOrd="3" destOrd="0" parTransId="{EE934923-250D-415C-B89F-3A0328D47E43}" sibTransId="{DE1774DB-4FB3-4594-A8C1-00036678E8B7}"/>
    <dgm:cxn modelId="{C44CD119-4161-4198-8D29-F749E676BCA4}" type="presOf" srcId="{46EEB677-8342-4ACD-8891-EBE1B63164C1}" destId="{6424EC9D-D1DB-4874-B751-755A7FFDACFD}" srcOrd="0" destOrd="0" presId="urn:microsoft.com/office/officeart/2008/layout/LinedList"/>
    <dgm:cxn modelId="{7DCB3A35-3609-45C5-A4B9-88D44921ECEB}" type="presOf" srcId="{BD0C451F-C86F-48C0-B7AF-DDCFC887AAF3}" destId="{B82084FF-7DAA-4F3B-B752-7172AC63FC9A}" srcOrd="0" destOrd="0" presId="urn:microsoft.com/office/officeart/2008/layout/LinedList"/>
    <dgm:cxn modelId="{07885F3D-59A9-4C61-89E1-F814600D5569}" srcId="{BD0C451F-C86F-48C0-B7AF-DDCFC887AAF3}" destId="{7B26FCA8-1F4D-474B-8237-C3C4DCF65601}" srcOrd="5" destOrd="0" parTransId="{4FC4D075-F868-4A3B-BE8E-1FF959E18EF6}" sibTransId="{14053C32-D5DC-4664-823D-3452721CD094}"/>
    <dgm:cxn modelId="{7E06845D-3E6D-4F2D-95BF-9AD34509E25D}" type="presOf" srcId="{9BBC6C90-3158-4C05-9F25-43962B221033}" destId="{CE9324C9-037A-4C88-936B-9A80A2B81114}" srcOrd="0" destOrd="0" presId="urn:microsoft.com/office/officeart/2008/layout/LinedList"/>
    <dgm:cxn modelId="{49DB994A-6435-4E62-A12B-62A05760A23D}" srcId="{BD0C451F-C86F-48C0-B7AF-DDCFC887AAF3}" destId="{29652EFC-EF5D-48A9-9C35-FC4F9F0EF7F3}" srcOrd="1" destOrd="0" parTransId="{20DE4144-4994-44FA-BD36-5B42A6091BB4}" sibTransId="{0CD97A39-7906-469D-AD35-B6DB425B02F8}"/>
    <dgm:cxn modelId="{F44D4C6F-DD28-40ED-A62A-EA373677C701}" type="presOf" srcId="{57A77CC3-F1B2-460A-A06F-E6A3F26B9233}" destId="{47FEA65B-53DA-4BDF-A4C0-D2C2144C3285}" srcOrd="0" destOrd="0" presId="urn:microsoft.com/office/officeart/2008/layout/LinedList"/>
    <dgm:cxn modelId="{EFAF8E56-7875-4B1E-8051-FC84864256C8}" srcId="{BD0C451F-C86F-48C0-B7AF-DDCFC887AAF3}" destId="{46EEB677-8342-4ACD-8891-EBE1B63164C1}" srcOrd="6" destOrd="0" parTransId="{A31687CA-5284-45F6-9733-E2142061B907}" sibTransId="{D9A8CAE1-C00B-4698-B854-A23AC6D4015E}"/>
    <dgm:cxn modelId="{8D81A07D-5E10-463A-B04F-03FB88BCFBCB}" type="presOf" srcId="{7B26FCA8-1F4D-474B-8237-C3C4DCF65601}" destId="{2837B7AC-5122-46B8-83CD-BB2795DE700A}" srcOrd="0" destOrd="0" presId="urn:microsoft.com/office/officeart/2008/layout/LinedList"/>
    <dgm:cxn modelId="{99C4D68F-E05E-441B-830B-F7119853501D}" type="presOf" srcId="{59A2D40B-06C2-447F-9B95-6EB72C7D15E3}" destId="{4AF40400-1EF9-4037-A473-8B18E46E7767}" srcOrd="0" destOrd="0" presId="urn:microsoft.com/office/officeart/2008/layout/LinedList"/>
    <dgm:cxn modelId="{E61810B3-E6DB-454B-B2FC-09D5045119BE}" srcId="{BD0C451F-C86F-48C0-B7AF-DDCFC887AAF3}" destId="{57A77CC3-F1B2-460A-A06F-E6A3F26B9233}" srcOrd="0" destOrd="0" parTransId="{C40E684E-8C44-4B8D-A231-99A3EEF1C110}" sibTransId="{4DAE7D14-D9D7-4B0E-8750-034BB3A4EF52}"/>
    <dgm:cxn modelId="{BD0798C3-F46E-4D02-85E9-5142340E5909}" srcId="{BD0C451F-C86F-48C0-B7AF-DDCFC887AAF3}" destId="{9BBC6C90-3158-4C05-9F25-43962B221033}" srcOrd="2" destOrd="0" parTransId="{38C03399-C7A9-4309-9CDB-C2F7444C43AD}" sibTransId="{BC804FF6-7924-4BD9-BC9D-FFE9EA3CC019}"/>
    <dgm:cxn modelId="{29911FD5-26E0-4C6C-A58F-05EA327C6A42}" type="presOf" srcId="{724A7D87-5CED-4DFB-A397-01A4471B446A}" destId="{A1D7E753-D3FA-4DCC-8F77-9A97FEFE410B}" srcOrd="0" destOrd="0" presId="urn:microsoft.com/office/officeart/2008/layout/LinedList"/>
    <dgm:cxn modelId="{C5C85DDE-9558-4239-886E-7C9EB27597AE}" type="presOf" srcId="{29652EFC-EF5D-48A9-9C35-FC4F9F0EF7F3}" destId="{278CDF33-50C4-4CA7-BBE0-DF13C8B15411}" srcOrd="0" destOrd="0" presId="urn:microsoft.com/office/officeart/2008/layout/LinedList"/>
    <dgm:cxn modelId="{145002CB-787A-4827-BA60-3F7FA247468D}" type="presParOf" srcId="{B82084FF-7DAA-4F3B-B752-7172AC63FC9A}" destId="{AEB300E6-5C8D-4E95-B378-E321B23F04D2}" srcOrd="0" destOrd="0" presId="urn:microsoft.com/office/officeart/2008/layout/LinedList"/>
    <dgm:cxn modelId="{9C47D502-2539-434E-8C93-7CC35D0C2C52}" type="presParOf" srcId="{B82084FF-7DAA-4F3B-B752-7172AC63FC9A}" destId="{CFD0E112-CB2D-4FBE-860D-C4E3BD0D4B3B}" srcOrd="1" destOrd="0" presId="urn:microsoft.com/office/officeart/2008/layout/LinedList"/>
    <dgm:cxn modelId="{B7FC9209-CEA9-492F-AC78-B083854EC815}" type="presParOf" srcId="{CFD0E112-CB2D-4FBE-860D-C4E3BD0D4B3B}" destId="{47FEA65B-53DA-4BDF-A4C0-D2C2144C3285}" srcOrd="0" destOrd="0" presId="urn:microsoft.com/office/officeart/2008/layout/LinedList"/>
    <dgm:cxn modelId="{B87FBBD4-EA48-4DD0-B72E-64B99A16F852}" type="presParOf" srcId="{CFD0E112-CB2D-4FBE-860D-C4E3BD0D4B3B}" destId="{43EC5D3D-FDD0-46FA-B7D1-8FCC638BD5A7}" srcOrd="1" destOrd="0" presId="urn:microsoft.com/office/officeart/2008/layout/LinedList"/>
    <dgm:cxn modelId="{6CB275FA-20AB-4145-B2DF-11EEC4FFDC35}" type="presParOf" srcId="{B82084FF-7DAA-4F3B-B752-7172AC63FC9A}" destId="{062BCE50-41B3-457D-96D7-0C73D4D050E0}" srcOrd="2" destOrd="0" presId="urn:microsoft.com/office/officeart/2008/layout/LinedList"/>
    <dgm:cxn modelId="{E8098501-8070-467C-A595-FC44C9629AE5}" type="presParOf" srcId="{B82084FF-7DAA-4F3B-B752-7172AC63FC9A}" destId="{65AA64B7-9BCF-4ED0-A3C9-DE094FFFC17C}" srcOrd="3" destOrd="0" presId="urn:microsoft.com/office/officeart/2008/layout/LinedList"/>
    <dgm:cxn modelId="{24E253C6-878E-4CFF-9B89-CFFA0ECC1374}" type="presParOf" srcId="{65AA64B7-9BCF-4ED0-A3C9-DE094FFFC17C}" destId="{278CDF33-50C4-4CA7-BBE0-DF13C8B15411}" srcOrd="0" destOrd="0" presId="urn:microsoft.com/office/officeart/2008/layout/LinedList"/>
    <dgm:cxn modelId="{7B907065-9E6D-436F-A22A-A74DD7AAC12E}" type="presParOf" srcId="{65AA64B7-9BCF-4ED0-A3C9-DE094FFFC17C}" destId="{07DA2A1B-30BF-4B7E-B4A2-6FC67824E949}" srcOrd="1" destOrd="0" presId="urn:microsoft.com/office/officeart/2008/layout/LinedList"/>
    <dgm:cxn modelId="{080B79BA-8452-42B0-AE20-A67147133052}" type="presParOf" srcId="{B82084FF-7DAA-4F3B-B752-7172AC63FC9A}" destId="{023CC2FB-D233-4EA5-8AF9-5A6F32290AD2}" srcOrd="4" destOrd="0" presId="urn:microsoft.com/office/officeart/2008/layout/LinedList"/>
    <dgm:cxn modelId="{49F3E427-AECE-4A18-9A2E-55016DEC7C9E}" type="presParOf" srcId="{B82084FF-7DAA-4F3B-B752-7172AC63FC9A}" destId="{DB30A0D4-CE53-49ED-8C94-2043D523116F}" srcOrd="5" destOrd="0" presId="urn:microsoft.com/office/officeart/2008/layout/LinedList"/>
    <dgm:cxn modelId="{6655E2E8-F6F6-4C89-86ED-6625AEA10552}" type="presParOf" srcId="{DB30A0D4-CE53-49ED-8C94-2043D523116F}" destId="{CE9324C9-037A-4C88-936B-9A80A2B81114}" srcOrd="0" destOrd="0" presId="urn:microsoft.com/office/officeart/2008/layout/LinedList"/>
    <dgm:cxn modelId="{B1C46D37-85E6-40AA-B210-71B9B18649DF}" type="presParOf" srcId="{DB30A0D4-CE53-49ED-8C94-2043D523116F}" destId="{9C113EC3-5F08-4FDE-9702-DD42494B5983}" srcOrd="1" destOrd="0" presId="urn:microsoft.com/office/officeart/2008/layout/LinedList"/>
    <dgm:cxn modelId="{70E3DF82-0028-42A3-A92C-4B1FCDAC7C43}" type="presParOf" srcId="{B82084FF-7DAA-4F3B-B752-7172AC63FC9A}" destId="{00D10962-3E4D-4341-B4D7-57EC32EE7653}" srcOrd="6" destOrd="0" presId="urn:microsoft.com/office/officeart/2008/layout/LinedList"/>
    <dgm:cxn modelId="{EDF38518-C6E1-4523-B599-BCC8B0AB94ED}" type="presParOf" srcId="{B82084FF-7DAA-4F3B-B752-7172AC63FC9A}" destId="{5DD568CC-6364-41DC-BD6A-CF2FD2802BF6}" srcOrd="7" destOrd="0" presId="urn:microsoft.com/office/officeart/2008/layout/LinedList"/>
    <dgm:cxn modelId="{AED01BF1-F29C-422A-8639-79EDE3AAB560}" type="presParOf" srcId="{5DD568CC-6364-41DC-BD6A-CF2FD2802BF6}" destId="{A1D7E753-D3FA-4DCC-8F77-9A97FEFE410B}" srcOrd="0" destOrd="0" presId="urn:microsoft.com/office/officeart/2008/layout/LinedList"/>
    <dgm:cxn modelId="{88058D38-7E98-4195-AC3F-BA3D6E08FA9C}" type="presParOf" srcId="{5DD568CC-6364-41DC-BD6A-CF2FD2802BF6}" destId="{0D154649-E3DE-4C54-83A3-BE99E167F9E6}" srcOrd="1" destOrd="0" presId="urn:microsoft.com/office/officeart/2008/layout/LinedList"/>
    <dgm:cxn modelId="{429592B9-5703-4113-A831-739F0897C3ED}" type="presParOf" srcId="{B82084FF-7DAA-4F3B-B752-7172AC63FC9A}" destId="{0F05CD3A-A7CC-4C74-84C1-B03F59E3BC83}" srcOrd="8" destOrd="0" presId="urn:microsoft.com/office/officeart/2008/layout/LinedList"/>
    <dgm:cxn modelId="{6FC13CA0-6532-42B7-A8D4-39363C57F4F2}" type="presParOf" srcId="{B82084FF-7DAA-4F3B-B752-7172AC63FC9A}" destId="{A922646A-4E17-485B-9684-F7726861D3C1}" srcOrd="9" destOrd="0" presId="urn:microsoft.com/office/officeart/2008/layout/LinedList"/>
    <dgm:cxn modelId="{CED78ECA-AD75-4D5C-A41A-6E4D0A4F4DC8}" type="presParOf" srcId="{A922646A-4E17-485B-9684-F7726861D3C1}" destId="{4AF40400-1EF9-4037-A473-8B18E46E7767}" srcOrd="0" destOrd="0" presId="urn:microsoft.com/office/officeart/2008/layout/LinedList"/>
    <dgm:cxn modelId="{A03D6CAF-6E6C-4E70-8D2C-84B6917D43FB}" type="presParOf" srcId="{A922646A-4E17-485B-9684-F7726861D3C1}" destId="{310EA1A4-F615-4875-9BE5-436C470C8F0D}" srcOrd="1" destOrd="0" presId="urn:microsoft.com/office/officeart/2008/layout/LinedList"/>
    <dgm:cxn modelId="{2817E4B9-7062-4CE0-A9C3-7F57D4C99821}" type="presParOf" srcId="{B82084FF-7DAA-4F3B-B752-7172AC63FC9A}" destId="{860236C9-8349-4F11-A5CF-3CE7E9ADD657}" srcOrd="10" destOrd="0" presId="urn:microsoft.com/office/officeart/2008/layout/LinedList"/>
    <dgm:cxn modelId="{5B1139C6-FE45-4FBB-BC2C-4DCF6F9554F1}" type="presParOf" srcId="{B82084FF-7DAA-4F3B-B752-7172AC63FC9A}" destId="{D8366851-A19A-4D50-912F-C901BA521230}" srcOrd="11" destOrd="0" presId="urn:microsoft.com/office/officeart/2008/layout/LinedList"/>
    <dgm:cxn modelId="{3B924DFA-3D5B-479E-8032-2C5792C7EB19}" type="presParOf" srcId="{D8366851-A19A-4D50-912F-C901BA521230}" destId="{2837B7AC-5122-46B8-83CD-BB2795DE700A}" srcOrd="0" destOrd="0" presId="urn:microsoft.com/office/officeart/2008/layout/LinedList"/>
    <dgm:cxn modelId="{3EA10BDE-E8CB-4133-92DD-5B3B9948C887}" type="presParOf" srcId="{D8366851-A19A-4D50-912F-C901BA521230}" destId="{B29247C6-0F2C-46F4-A78F-B59565D641B6}" srcOrd="1" destOrd="0" presId="urn:microsoft.com/office/officeart/2008/layout/LinedList"/>
    <dgm:cxn modelId="{75C640C0-CFCB-422A-885B-5E72AA4DE120}" type="presParOf" srcId="{B82084FF-7DAA-4F3B-B752-7172AC63FC9A}" destId="{1591991A-6784-455E-919D-2C20062BA513}" srcOrd="12" destOrd="0" presId="urn:microsoft.com/office/officeart/2008/layout/LinedList"/>
    <dgm:cxn modelId="{22FA1F51-F4A2-4619-BB63-50E21B260768}" type="presParOf" srcId="{B82084FF-7DAA-4F3B-B752-7172AC63FC9A}" destId="{76A32D17-5844-441D-B606-1429251EFBB5}" srcOrd="13" destOrd="0" presId="urn:microsoft.com/office/officeart/2008/layout/LinedList"/>
    <dgm:cxn modelId="{FBC42CE1-2F5D-4231-A737-0FA3A13AA1AE}" type="presParOf" srcId="{76A32D17-5844-441D-B606-1429251EFBB5}" destId="{6424EC9D-D1DB-4874-B751-755A7FFDACFD}" srcOrd="0" destOrd="0" presId="urn:microsoft.com/office/officeart/2008/layout/LinedList"/>
    <dgm:cxn modelId="{B0B7E127-F413-44D7-AB4F-116F1DF3810A}" type="presParOf" srcId="{76A32D17-5844-441D-B606-1429251EFBB5}" destId="{7F639AEB-9E95-4A79-9E92-7B31AD9C5D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8C65A-5E02-449B-ABCD-163E44D45FAF}">
      <dsp:nvSpPr>
        <dsp:cNvPr id="0" name=""/>
        <dsp:cNvSpPr/>
      </dsp:nvSpPr>
      <dsp:spPr>
        <a:xfrm>
          <a:off x="2902" y="188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Depression</a:t>
          </a:r>
        </a:p>
      </dsp:txBody>
      <dsp:txXfrm>
        <a:off x="2902" y="1885"/>
        <a:ext cx="2302370" cy="1381422"/>
      </dsp:txXfrm>
    </dsp:sp>
    <dsp:sp modelId="{DEC34167-0676-4D9D-8655-8CF473D09AA2}">
      <dsp:nvSpPr>
        <dsp:cNvPr id="0" name=""/>
        <dsp:cNvSpPr/>
      </dsp:nvSpPr>
      <dsp:spPr>
        <a:xfrm>
          <a:off x="2535510" y="188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Anxiety and stress management</a:t>
          </a:r>
        </a:p>
      </dsp:txBody>
      <dsp:txXfrm>
        <a:off x="2535510" y="1885"/>
        <a:ext cx="2302370" cy="1381422"/>
      </dsp:txXfrm>
    </dsp:sp>
    <dsp:sp modelId="{C6874188-32D4-44B2-9D0C-FB4A6BCE33A4}">
      <dsp:nvSpPr>
        <dsp:cNvPr id="0" name=""/>
        <dsp:cNvSpPr/>
      </dsp:nvSpPr>
      <dsp:spPr>
        <a:xfrm>
          <a:off x="5068118" y="188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Relationship concerns</a:t>
          </a:r>
        </a:p>
      </dsp:txBody>
      <dsp:txXfrm>
        <a:off x="5068118" y="1885"/>
        <a:ext cx="2302370" cy="1381422"/>
      </dsp:txXfrm>
    </dsp:sp>
    <dsp:sp modelId="{451CCD10-22B8-467D-9071-24252A6D2FE4}">
      <dsp:nvSpPr>
        <dsp:cNvPr id="0" name=""/>
        <dsp:cNvSpPr/>
      </dsp:nvSpPr>
      <dsp:spPr>
        <a:xfrm>
          <a:off x="7600725" y="188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Adjustment to life events</a:t>
          </a:r>
        </a:p>
      </dsp:txBody>
      <dsp:txXfrm>
        <a:off x="7600725" y="1885"/>
        <a:ext cx="2302370" cy="1381422"/>
      </dsp:txXfrm>
    </dsp:sp>
    <dsp:sp modelId="{09CC678A-37A1-4BE5-BF35-9F37421FD746}">
      <dsp:nvSpPr>
        <dsp:cNvPr id="0" name=""/>
        <dsp:cNvSpPr/>
      </dsp:nvSpPr>
      <dsp:spPr>
        <a:xfrm>
          <a:off x="2902" y="161354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Alcohol and substance abuse</a:t>
          </a:r>
        </a:p>
      </dsp:txBody>
      <dsp:txXfrm>
        <a:off x="2902" y="1613545"/>
        <a:ext cx="2302370" cy="1381422"/>
      </dsp:txXfrm>
    </dsp:sp>
    <dsp:sp modelId="{4FC0F3D6-B4F2-4BB6-8B80-8D5AC822C04C}">
      <dsp:nvSpPr>
        <dsp:cNvPr id="0" name=""/>
        <dsp:cNvSpPr/>
      </dsp:nvSpPr>
      <dsp:spPr>
        <a:xfrm>
          <a:off x="2535510" y="161354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Academic Concerns (Test Anxiety)</a:t>
          </a:r>
        </a:p>
      </dsp:txBody>
      <dsp:txXfrm>
        <a:off x="2535510" y="1613545"/>
        <a:ext cx="2302370" cy="1381422"/>
      </dsp:txXfrm>
    </dsp:sp>
    <dsp:sp modelId="{07D8CB59-3174-4320-B64C-A46D296B0E6D}">
      <dsp:nvSpPr>
        <dsp:cNvPr id="0" name=""/>
        <dsp:cNvSpPr/>
      </dsp:nvSpPr>
      <dsp:spPr>
        <a:xfrm>
          <a:off x="5068118" y="161354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Eating disorders and body image concerns</a:t>
          </a:r>
        </a:p>
      </dsp:txBody>
      <dsp:txXfrm>
        <a:off x="5068118" y="1613545"/>
        <a:ext cx="2302370" cy="1381422"/>
      </dsp:txXfrm>
    </dsp:sp>
    <dsp:sp modelId="{0E29FF58-65C8-4736-9180-3BDAD5FC01A6}">
      <dsp:nvSpPr>
        <dsp:cNvPr id="0" name=""/>
        <dsp:cNvSpPr/>
      </dsp:nvSpPr>
      <dsp:spPr>
        <a:xfrm>
          <a:off x="7600725" y="1613545"/>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References to suicide</a:t>
          </a:r>
        </a:p>
      </dsp:txBody>
      <dsp:txXfrm>
        <a:off x="7600725" y="1613545"/>
        <a:ext cx="2302370" cy="1381422"/>
      </dsp:txXfrm>
    </dsp:sp>
    <dsp:sp modelId="{6E2B8F5C-547C-42A0-98E2-C6F513DF0422}">
      <dsp:nvSpPr>
        <dsp:cNvPr id="0" name=""/>
        <dsp:cNvSpPr/>
      </dsp:nvSpPr>
      <dsp:spPr>
        <a:xfrm>
          <a:off x="2902" y="3225204"/>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Grief and loss</a:t>
          </a:r>
        </a:p>
      </dsp:txBody>
      <dsp:txXfrm>
        <a:off x="2902" y="3225204"/>
        <a:ext cx="2302370" cy="1381422"/>
      </dsp:txXfrm>
    </dsp:sp>
    <dsp:sp modelId="{5FE3125E-E67D-4E03-8C7A-4C93807A26EB}">
      <dsp:nvSpPr>
        <dsp:cNvPr id="0" name=""/>
        <dsp:cNvSpPr/>
      </dsp:nvSpPr>
      <dsp:spPr>
        <a:xfrm>
          <a:off x="2535510" y="3225204"/>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Sexuality and gender identity issues</a:t>
          </a:r>
        </a:p>
      </dsp:txBody>
      <dsp:txXfrm>
        <a:off x="2535510" y="3225204"/>
        <a:ext cx="2302370" cy="1381422"/>
      </dsp:txXfrm>
    </dsp:sp>
    <dsp:sp modelId="{6066DB62-7EDC-48D1-B21D-D9900D2AB9E9}">
      <dsp:nvSpPr>
        <dsp:cNvPr id="0" name=""/>
        <dsp:cNvSpPr/>
      </dsp:nvSpPr>
      <dsp:spPr>
        <a:xfrm>
          <a:off x="5068118" y="3225204"/>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Relationship violence and sexual assault</a:t>
          </a:r>
        </a:p>
      </dsp:txBody>
      <dsp:txXfrm>
        <a:off x="5068118" y="3225204"/>
        <a:ext cx="2302370" cy="1381422"/>
      </dsp:txXfrm>
    </dsp:sp>
    <dsp:sp modelId="{B9BB0C5B-88CD-48A4-9395-33CDA693BA75}">
      <dsp:nvSpPr>
        <dsp:cNvPr id="0" name=""/>
        <dsp:cNvSpPr/>
      </dsp:nvSpPr>
      <dsp:spPr>
        <a:xfrm>
          <a:off x="7600725" y="3225204"/>
          <a:ext cx="2302370"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And many more</a:t>
          </a:r>
        </a:p>
      </dsp:txBody>
      <dsp:txXfrm>
        <a:off x="7600725" y="3225204"/>
        <a:ext cx="2302370" cy="1381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300E6-5C8D-4E95-B378-E321B23F04D2}">
      <dsp:nvSpPr>
        <dsp:cNvPr id="0" name=""/>
        <dsp:cNvSpPr/>
      </dsp:nvSpPr>
      <dsp:spPr>
        <a:xfrm>
          <a:off x="0" y="466"/>
          <a:ext cx="4800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EA65B-53DA-4BDF-A4C0-D2C2144C3285}">
      <dsp:nvSpPr>
        <dsp:cNvPr id="0" name=""/>
        <dsp:cNvSpPr/>
      </dsp:nvSpPr>
      <dsp:spPr>
        <a:xfrm>
          <a:off x="0" y="466"/>
          <a:ext cx="480060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Response to known environmental factor</a:t>
          </a:r>
        </a:p>
      </dsp:txBody>
      <dsp:txXfrm>
        <a:off x="0" y="466"/>
        <a:ext cx="4800600" cy="545625"/>
      </dsp:txXfrm>
    </dsp:sp>
    <dsp:sp modelId="{062BCE50-41B3-457D-96D7-0C73D4D050E0}">
      <dsp:nvSpPr>
        <dsp:cNvPr id="0" name=""/>
        <dsp:cNvSpPr/>
      </dsp:nvSpPr>
      <dsp:spPr>
        <a:xfrm>
          <a:off x="0" y="546091"/>
          <a:ext cx="4800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CDF33-50C4-4CA7-BBE0-DF13C8B15411}">
      <dsp:nvSpPr>
        <dsp:cNvPr id="0" name=""/>
        <dsp:cNvSpPr/>
      </dsp:nvSpPr>
      <dsp:spPr>
        <a:xfrm>
          <a:off x="0" y="546091"/>
          <a:ext cx="480060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Symptoms go away when stressor goes away</a:t>
          </a:r>
        </a:p>
      </dsp:txBody>
      <dsp:txXfrm>
        <a:off x="0" y="546091"/>
        <a:ext cx="4800600" cy="545625"/>
      </dsp:txXfrm>
    </dsp:sp>
    <dsp:sp modelId="{023CC2FB-D233-4EA5-8AF9-5A6F32290AD2}">
      <dsp:nvSpPr>
        <dsp:cNvPr id="0" name=""/>
        <dsp:cNvSpPr/>
      </dsp:nvSpPr>
      <dsp:spPr>
        <a:xfrm>
          <a:off x="0" y="1091717"/>
          <a:ext cx="4800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324C9-037A-4C88-936B-9A80A2B81114}">
      <dsp:nvSpPr>
        <dsp:cNvPr id="0" name=""/>
        <dsp:cNvSpPr/>
      </dsp:nvSpPr>
      <dsp:spPr>
        <a:xfrm>
          <a:off x="0" y="1091717"/>
          <a:ext cx="480060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Worry about important life events</a:t>
          </a:r>
        </a:p>
      </dsp:txBody>
      <dsp:txXfrm>
        <a:off x="0" y="1091717"/>
        <a:ext cx="4800600" cy="545625"/>
      </dsp:txXfrm>
    </dsp:sp>
    <dsp:sp modelId="{00D10962-3E4D-4341-B4D7-57EC32EE7653}">
      <dsp:nvSpPr>
        <dsp:cNvPr id="0" name=""/>
        <dsp:cNvSpPr/>
      </dsp:nvSpPr>
      <dsp:spPr>
        <a:xfrm>
          <a:off x="0" y="1637342"/>
          <a:ext cx="4800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7E753-D3FA-4DCC-8F77-9A97FEFE410B}">
      <dsp:nvSpPr>
        <dsp:cNvPr id="0" name=""/>
        <dsp:cNvSpPr/>
      </dsp:nvSpPr>
      <dsp:spPr>
        <a:xfrm>
          <a:off x="0" y="1637342"/>
          <a:ext cx="480060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Embarrassment or self-consciousness in awkward situations</a:t>
          </a:r>
        </a:p>
      </dsp:txBody>
      <dsp:txXfrm>
        <a:off x="0" y="1637342"/>
        <a:ext cx="4800600" cy="545625"/>
      </dsp:txXfrm>
    </dsp:sp>
    <dsp:sp modelId="{0F05CD3A-A7CC-4C74-84C1-B03F59E3BC83}">
      <dsp:nvSpPr>
        <dsp:cNvPr id="0" name=""/>
        <dsp:cNvSpPr/>
      </dsp:nvSpPr>
      <dsp:spPr>
        <a:xfrm>
          <a:off x="0" y="2182968"/>
          <a:ext cx="4800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40400-1EF9-4037-A473-8B18E46E7767}">
      <dsp:nvSpPr>
        <dsp:cNvPr id="0" name=""/>
        <dsp:cNvSpPr/>
      </dsp:nvSpPr>
      <dsp:spPr>
        <a:xfrm>
          <a:off x="0" y="2182968"/>
          <a:ext cx="480060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Feeling nervous about a test</a:t>
          </a:r>
        </a:p>
      </dsp:txBody>
      <dsp:txXfrm>
        <a:off x="0" y="2182968"/>
        <a:ext cx="4800600" cy="545625"/>
      </dsp:txXfrm>
    </dsp:sp>
    <dsp:sp modelId="{860236C9-8349-4F11-A5CF-3CE7E9ADD657}">
      <dsp:nvSpPr>
        <dsp:cNvPr id="0" name=""/>
        <dsp:cNvSpPr/>
      </dsp:nvSpPr>
      <dsp:spPr>
        <a:xfrm>
          <a:off x="0" y="2728593"/>
          <a:ext cx="4800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7B7AC-5122-46B8-83CD-BB2795DE700A}">
      <dsp:nvSpPr>
        <dsp:cNvPr id="0" name=""/>
        <dsp:cNvSpPr/>
      </dsp:nvSpPr>
      <dsp:spPr>
        <a:xfrm>
          <a:off x="0" y="2728593"/>
          <a:ext cx="480060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Realistic fear of a dangerous object, place, or situation </a:t>
          </a:r>
        </a:p>
      </dsp:txBody>
      <dsp:txXfrm>
        <a:off x="0" y="2728593"/>
        <a:ext cx="4800600" cy="545625"/>
      </dsp:txXfrm>
    </dsp:sp>
    <dsp:sp modelId="{1591991A-6784-455E-919D-2C20062BA513}">
      <dsp:nvSpPr>
        <dsp:cNvPr id="0" name=""/>
        <dsp:cNvSpPr/>
      </dsp:nvSpPr>
      <dsp:spPr>
        <a:xfrm>
          <a:off x="0" y="3274219"/>
          <a:ext cx="4800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4EC9D-D1DB-4874-B751-755A7FFDACFD}">
      <dsp:nvSpPr>
        <dsp:cNvPr id="0" name=""/>
        <dsp:cNvSpPr/>
      </dsp:nvSpPr>
      <dsp:spPr>
        <a:xfrm>
          <a:off x="0" y="3274219"/>
          <a:ext cx="480060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Making sure that you are healthy &amp; living in a safe environment</a:t>
          </a:r>
        </a:p>
      </dsp:txBody>
      <dsp:txXfrm>
        <a:off x="0" y="3274219"/>
        <a:ext cx="4800600" cy="5456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7/17/2025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7/17/2025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7/17/2025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45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7/17/2025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643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7/17/2025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545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 id="2147483706" r:id="rId14"/>
    <p:sldLayoutId id="2147483707" r:id="rId15"/>
    <p:sldLayoutId id="2147483708" r:id="rId16"/>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psychologytoday.com/us?msockid=00daf4fdcb1d6f892ffce024ca846e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mailto:jwm0071@auburn.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lancet.com/journals/lanpsy/article/PIIS2215-0366(16)30024-4/fulltext" TargetMode="External"/><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hyperlink" Target="https://www.who.int/health-topics/depression#tab=tab_1"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6071616" y="960120"/>
            <a:ext cx="5221224" cy="3056343"/>
          </a:xfrm>
        </p:spPr>
        <p:txBody>
          <a:bodyPr/>
          <a:lstStyle/>
          <a:p>
            <a:r>
              <a:rPr lang="en-US" dirty="0"/>
              <a:t>Mental Health 101</a:t>
            </a:r>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a:lstStyle/>
          <a:p>
            <a:r>
              <a:rPr lang="en-US" dirty="0"/>
              <a:t>Signs of struggle</a:t>
            </a:r>
            <a:endParaRPr lang="en-ZA" dirty="0"/>
          </a:p>
        </p:txBody>
      </p:sp>
      <p:sp>
        <p:nvSpPr>
          <p:cNvPr id="4" name="Text Placeholder 3">
            <a:extLst>
              <a:ext uri="{FF2B5EF4-FFF2-40B4-BE49-F238E27FC236}">
                <a16:creationId xmlns:a16="http://schemas.microsoft.com/office/drawing/2014/main" id="{B931AA74-1B85-8980-9816-4DAB721C1BE4}"/>
              </a:ext>
            </a:extLst>
          </p:cNvPr>
          <p:cNvSpPr>
            <a:spLocks noGrp="1"/>
          </p:cNvSpPr>
          <p:nvPr>
            <p:ph type="body" sz="quarter" idx="13"/>
          </p:nvPr>
        </p:nvSpPr>
        <p:spPr>
          <a:xfrm>
            <a:off x="865631" y="2072640"/>
            <a:ext cx="8324089" cy="3493008"/>
          </a:xfrm>
        </p:spPr>
        <p:txBody>
          <a:bodyPr>
            <a:normAutofit/>
          </a:bodyPr>
          <a:lstStyle/>
          <a:p>
            <a:r>
              <a:rPr lang="en-US" sz="1200" b="1" i="0" dirty="0">
                <a:solidFill>
                  <a:srgbClr val="444444"/>
                </a:solidFill>
                <a:effectLst/>
                <a:latin typeface="Roboto" panose="02000000000000000000" pitchFamily="2" charset="0"/>
              </a:rPr>
              <a:t>Mood changes —</a:t>
            </a:r>
            <a:r>
              <a:rPr lang="en-US" sz="1200" b="0" i="0" dirty="0">
                <a:solidFill>
                  <a:srgbClr val="444444"/>
                </a:solidFill>
                <a:effectLst/>
                <a:latin typeface="Roboto" panose="02000000000000000000" pitchFamily="2" charset="0"/>
              </a:rPr>
              <a:t> Rapid or dramatic shifts in emotions or depressed feelings, greater irritability.</a:t>
            </a:r>
          </a:p>
          <a:p>
            <a:r>
              <a:rPr lang="en-US" sz="1200" b="1" i="0" dirty="0">
                <a:solidFill>
                  <a:srgbClr val="444444"/>
                </a:solidFill>
                <a:effectLst/>
                <a:latin typeface="Roboto" panose="02000000000000000000" pitchFamily="2" charset="0"/>
              </a:rPr>
              <a:t>Sleep or appetite changes —</a:t>
            </a:r>
            <a:r>
              <a:rPr lang="en-US" sz="1200" b="0" i="0" dirty="0">
                <a:solidFill>
                  <a:srgbClr val="444444"/>
                </a:solidFill>
                <a:effectLst/>
                <a:latin typeface="Roboto" panose="02000000000000000000" pitchFamily="2" charset="0"/>
              </a:rPr>
              <a:t> Dramatic sleep and appetite changes or decline in personal care.</a:t>
            </a:r>
          </a:p>
          <a:p>
            <a:r>
              <a:rPr lang="en-US" sz="1200" b="1" i="0" dirty="0">
                <a:solidFill>
                  <a:srgbClr val="444444"/>
                </a:solidFill>
                <a:effectLst/>
                <a:latin typeface="Roboto" panose="02000000000000000000" pitchFamily="2" charset="0"/>
              </a:rPr>
              <a:t>Withdrawal —</a:t>
            </a:r>
            <a:r>
              <a:rPr lang="en-US" sz="1200" b="0" i="0" dirty="0">
                <a:solidFill>
                  <a:srgbClr val="444444"/>
                </a:solidFill>
                <a:effectLst/>
                <a:latin typeface="Roboto" panose="02000000000000000000" pitchFamily="2" charset="0"/>
              </a:rPr>
              <a:t> Recent social withdrawal and loss of interest in activities previously enjoyed.</a:t>
            </a:r>
          </a:p>
          <a:p>
            <a:r>
              <a:rPr lang="en-US" sz="1200" b="1" i="0" dirty="0">
                <a:solidFill>
                  <a:srgbClr val="444444"/>
                </a:solidFill>
                <a:effectLst/>
                <a:latin typeface="Roboto" panose="02000000000000000000" pitchFamily="2" charset="0"/>
              </a:rPr>
              <a:t>Drop in functioning —</a:t>
            </a:r>
            <a:r>
              <a:rPr lang="en-US" sz="1200" b="0" i="0" dirty="0">
                <a:solidFill>
                  <a:srgbClr val="444444"/>
                </a:solidFill>
                <a:effectLst/>
                <a:latin typeface="Roboto" panose="02000000000000000000" pitchFamily="2" charset="0"/>
              </a:rPr>
              <a:t> An unusual drop in functioning, at school, work or social activities, such as quitting sports, failing in school or difficulty performing familiar tasks.</a:t>
            </a:r>
          </a:p>
          <a:p>
            <a:r>
              <a:rPr lang="en-US" sz="1200" b="1" i="0" dirty="0">
                <a:solidFill>
                  <a:srgbClr val="444444"/>
                </a:solidFill>
                <a:effectLst/>
                <a:latin typeface="Roboto" panose="02000000000000000000" pitchFamily="2" charset="0"/>
              </a:rPr>
              <a:t>Problems thinking —</a:t>
            </a:r>
            <a:r>
              <a:rPr lang="en-US" sz="1200" b="0" i="0" dirty="0">
                <a:solidFill>
                  <a:srgbClr val="444444"/>
                </a:solidFill>
                <a:effectLst/>
                <a:latin typeface="Roboto" panose="02000000000000000000" pitchFamily="2" charset="0"/>
              </a:rPr>
              <a:t> Problems with concentration, memory or logical thought and speech that are hard to explain.</a:t>
            </a:r>
          </a:p>
          <a:p>
            <a:r>
              <a:rPr lang="en-US" sz="1200" b="1" i="0" dirty="0">
                <a:solidFill>
                  <a:srgbClr val="444444"/>
                </a:solidFill>
                <a:effectLst/>
                <a:latin typeface="Roboto" panose="02000000000000000000" pitchFamily="2" charset="0"/>
              </a:rPr>
              <a:t>Apathy —</a:t>
            </a:r>
            <a:r>
              <a:rPr lang="en-US" sz="1200" b="0" i="0" dirty="0">
                <a:solidFill>
                  <a:srgbClr val="444444"/>
                </a:solidFill>
                <a:effectLst/>
                <a:latin typeface="Roboto" panose="02000000000000000000" pitchFamily="2" charset="0"/>
              </a:rPr>
              <a:t> Loss of initiative or desire to participate in any activity.</a:t>
            </a:r>
          </a:p>
          <a:p>
            <a:endParaRPr lang="en-US" sz="1100" b="0" i="0" dirty="0">
              <a:solidFill>
                <a:srgbClr val="444444"/>
              </a:solidFill>
              <a:effectLst/>
              <a:latin typeface="Roboto" panose="02000000000000000000" pitchFamily="2" charset="0"/>
            </a:endParaRPr>
          </a:p>
          <a:p>
            <a:endParaRPr lang="en-US" sz="1200" b="0" i="0" dirty="0">
              <a:solidFill>
                <a:srgbClr val="444444"/>
              </a:solidFill>
              <a:effectLst/>
              <a:latin typeface="Roboto" panose="02000000000000000000" pitchFamily="2" charset="0"/>
            </a:endParaRPr>
          </a:p>
          <a:p>
            <a:endParaRPr lang="en-US" sz="1400" b="0" i="0" dirty="0">
              <a:solidFill>
                <a:srgbClr val="444444"/>
              </a:solidFill>
              <a:effectLst/>
              <a:latin typeface="Roboto" panose="02000000000000000000" pitchFamily="2" charset="0"/>
            </a:endParaRPr>
          </a:p>
          <a:p>
            <a:endParaRPr lang="en-US" sz="1600" dirty="0"/>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209900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E4DC-A2C2-86C6-042D-5389340566FC}"/>
              </a:ext>
            </a:extLst>
          </p:cNvPr>
          <p:cNvSpPr>
            <a:spLocks noGrp="1"/>
          </p:cNvSpPr>
          <p:nvPr>
            <p:ph type="title"/>
          </p:nvPr>
        </p:nvSpPr>
        <p:spPr/>
        <p:txBody>
          <a:bodyPr/>
          <a:lstStyle/>
          <a:p>
            <a:r>
              <a:rPr lang="en-US" dirty="0"/>
              <a:t>Signs of struggle (cont.)</a:t>
            </a:r>
          </a:p>
        </p:txBody>
      </p:sp>
      <p:sp>
        <p:nvSpPr>
          <p:cNvPr id="3" name="Text Placeholder 2">
            <a:extLst>
              <a:ext uri="{FF2B5EF4-FFF2-40B4-BE49-F238E27FC236}">
                <a16:creationId xmlns:a16="http://schemas.microsoft.com/office/drawing/2014/main" id="{28C15041-13C3-C981-CEF0-90B6ADA3844E}"/>
              </a:ext>
            </a:extLst>
          </p:cNvPr>
          <p:cNvSpPr>
            <a:spLocks noGrp="1"/>
          </p:cNvSpPr>
          <p:nvPr>
            <p:ph type="body" sz="quarter" idx="13"/>
          </p:nvPr>
        </p:nvSpPr>
        <p:spPr/>
        <p:txBody>
          <a:bodyPr>
            <a:normAutofit fontScale="25000" lnSpcReduction="20000"/>
          </a:bodyPr>
          <a:lstStyle/>
          <a:p>
            <a:r>
              <a:rPr lang="en-US" sz="4800" b="1" i="0" dirty="0">
                <a:solidFill>
                  <a:srgbClr val="444444"/>
                </a:solidFill>
                <a:effectLst/>
                <a:latin typeface="Roboto" panose="02000000000000000000" pitchFamily="2" charset="0"/>
              </a:rPr>
              <a:t>Feeling disconnected </a:t>
            </a:r>
            <a:r>
              <a:rPr lang="en-US" sz="3000" b="1" i="0" dirty="0">
                <a:solidFill>
                  <a:srgbClr val="444444"/>
                </a:solidFill>
                <a:effectLst/>
                <a:latin typeface="Roboto" panose="02000000000000000000" pitchFamily="2" charset="0"/>
              </a:rPr>
              <a:t>—</a:t>
            </a:r>
            <a:r>
              <a:rPr lang="en-US" sz="3000" b="0" i="0" dirty="0">
                <a:solidFill>
                  <a:srgbClr val="444444"/>
                </a:solidFill>
                <a:effectLst/>
                <a:latin typeface="Roboto" panose="02000000000000000000" pitchFamily="2" charset="0"/>
              </a:rPr>
              <a:t> </a:t>
            </a:r>
            <a:r>
              <a:rPr lang="en-US" sz="4800" b="0" i="0" dirty="0">
                <a:solidFill>
                  <a:srgbClr val="444444"/>
                </a:solidFill>
                <a:effectLst/>
                <a:latin typeface="Roboto" panose="02000000000000000000" pitchFamily="2" charset="0"/>
              </a:rPr>
              <a:t>A vague feeling of being disconnected from oneself or one’s surroundings; a sense of unreality</a:t>
            </a:r>
            <a:r>
              <a:rPr lang="en-US" sz="3700" b="0" i="0" dirty="0">
                <a:solidFill>
                  <a:srgbClr val="444444"/>
                </a:solidFill>
                <a:effectLst/>
                <a:latin typeface="Roboto" panose="02000000000000000000" pitchFamily="2" charset="0"/>
              </a:rPr>
              <a:t>.</a:t>
            </a:r>
          </a:p>
          <a:p>
            <a:r>
              <a:rPr lang="en-US" sz="4800" b="1" i="0" dirty="0">
                <a:solidFill>
                  <a:srgbClr val="444444"/>
                </a:solidFill>
                <a:effectLst/>
                <a:latin typeface="Roboto" panose="02000000000000000000" pitchFamily="2" charset="0"/>
              </a:rPr>
              <a:t>Illogical thinking —</a:t>
            </a:r>
            <a:r>
              <a:rPr lang="en-US" sz="4800" b="0" i="0" dirty="0">
                <a:solidFill>
                  <a:srgbClr val="444444"/>
                </a:solidFill>
                <a:effectLst/>
                <a:latin typeface="Roboto" panose="02000000000000000000" pitchFamily="2" charset="0"/>
              </a:rPr>
              <a:t> Unusual or exaggerated beliefs about personal powers to understand meanings or influence events; illogical or “magical” thinking typical of childhood in an adult.</a:t>
            </a:r>
          </a:p>
          <a:p>
            <a:pPr algn="l">
              <a:buFont typeface="Arial" panose="020B0604020202020204" pitchFamily="34" charset="0"/>
              <a:buChar char="•"/>
            </a:pPr>
            <a:r>
              <a:rPr lang="en-US" sz="4800" b="1" i="0" dirty="0">
                <a:solidFill>
                  <a:srgbClr val="444444"/>
                </a:solidFill>
                <a:effectLst/>
                <a:latin typeface="Roboto" panose="02000000000000000000" pitchFamily="2" charset="0"/>
              </a:rPr>
              <a:t>Nervousness —</a:t>
            </a:r>
            <a:r>
              <a:rPr lang="en-US" sz="4800" b="0" i="0" dirty="0">
                <a:solidFill>
                  <a:srgbClr val="444444"/>
                </a:solidFill>
                <a:effectLst/>
                <a:latin typeface="Roboto" panose="02000000000000000000" pitchFamily="2" charset="0"/>
              </a:rPr>
              <a:t> Fear or suspiciousness of others or a strong nervous feeling.</a:t>
            </a:r>
          </a:p>
          <a:p>
            <a:r>
              <a:rPr lang="en-US" sz="4800" b="1" i="0" dirty="0">
                <a:solidFill>
                  <a:srgbClr val="444444"/>
                </a:solidFill>
                <a:effectLst/>
                <a:latin typeface="Roboto" panose="02000000000000000000" pitchFamily="2" charset="0"/>
              </a:rPr>
              <a:t>Unusual behavior </a:t>
            </a:r>
            <a:r>
              <a:rPr lang="en-US" sz="3700" b="1" i="0" dirty="0">
                <a:solidFill>
                  <a:srgbClr val="444444"/>
                </a:solidFill>
                <a:effectLst/>
                <a:latin typeface="Roboto" panose="02000000000000000000" pitchFamily="2" charset="0"/>
              </a:rPr>
              <a:t>—</a:t>
            </a:r>
            <a:r>
              <a:rPr lang="en-US" sz="3700" b="0" i="0" dirty="0">
                <a:solidFill>
                  <a:srgbClr val="444444"/>
                </a:solidFill>
                <a:effectLst/>
                <a:latin typeface="Roboto" panose="02000000000000000000" pitchFamily="2" charset="0"/>
              </a:rPr>
              <a:t> </a:t>
            </a:r>
            <a:r>
              <a:rPr lang="en-US" sz="4800" b="0" i="0" dirty="0">
                <a:solidFill>
                  <a:srgbClr val="444444"/>
                </a:solidFill>
                <a:effectLst/>
                <a:latin typeface="Roboto" panose="02000000000000000000" pitchFamily="2" charset="0"/>
              </a:rPr>
              <a:t>Odd, uncharacteristic, peculiar behavior.</a:t>
            </a:r>
          </a:p>
          <a:p>
            <a:r>
              <a:rPr lang="en-US" sz="4800" b="1" dirty="0">
                <a:solidFill>
                  <a:srgbClr val="000000"/>
                </a:solidFill>
                <a:latin typeface="Roboto" panose="02000000000000000000" pitchFamily="2" charset="0"/>
                <a:ea typeface="Roboto" panose="02000000000000000000" pitchFamily="2" charset="0"/>
                <a:cs typeface="Roboto" panose="02000000000000000000" pitchFamily="2" charset="0"/>
              </a:rPr>
              <a:t>Emotional Instability </a:t>
            </a:r>
            <a:r>
              <a:rPr lang="en-US" sz="4800" b="1" i="0" dirty="0">
                <a:solidFill>
                  <a:srgbClr val="444444"/>
                </a:solidFill>
                <a:effectLst/>
                <a:latin typeface="Roboto" panose="02000000000000000000" pitchFamily="2" charset="0"/>
                <a:ea typeface="Roboto" panose="02000000000000000000" pitchFamily="2" charset="0"/>
                <a:cs typeface="Roboto" panose="02000000000000000000" pitchFamily="2" charset="0"/>
              </a:rPr>
              <a:t>—</a:t>
            </a:r>
            <a:r>
              <a:rPr lang="en-US" sz="48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4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Prolonged or strong feelings of irritability or anger.</a:t>
            </a:r>
          </a:p>
          <a:p>
            <a:r>
              <a:rPr lang="en-US" sz="48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Substance Use </a:t>
            </a:r>
            <a:r>
              <a:rPr lang="en-US" sz="4800" b="1" i="0" dirty="0">
                <a:solidFill>
                  <a:srgbClr val="444444"/>
                </a:solidFill>
                <a:effectLst/>
                <a:latin typeface="Roboto" panose="02000000000000000000" pitchFamily="2" charset="0"/>
                <a:ea typeface="Roboto" panose="02000000000000000000" pitchFamily="2" charset="0"/>
                <a:cs typeface="Roboto" panose="02000000000000000000" pitchFamily="2" charset="0"/>
              </a:rPr>
              <a:t>— </a:t>
            </a:r>
            <a:r>
              <a:rPr lang="en-US" sz="4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Overuse of substances like alcohol or drugs.</a:t>
            </a:r>
          </a:p>
          <a:p>
            <a:endParaRPr lang="en-US" sz="4400" b="0" i="0" dirty="0">
              <a:solidFill>
                <a:srgbClr val="000000"/>
              </a:solidFill>
              <a:effectLst/>
              <a:latin typeface="Open Sans" panose="020B0606030504020204" pitchFamily="34" charset="0"/>
            </a:endParaRPr>
          </a:p>
          <a:p>
            <a:endParaRPr lang="en-US" sz="4800" b="0" i="0" dirty="0">
              <a:solidFill>
                <a:srgbClr val="444444"/>
              </a:solidFill>
              <a:effectLst/>
              <a:latin typeface="Roboto" panose="02000000000000000000" pitchFamily="2" charset="0"/>
            </a:endParaRPr>
          </a:p>
          <a:p>
            <a:pPr algn="l">
              <a:buFont typeface="Arial" panose="020B0604020202020204" pitchFamily="34" charset="0"/>
              <a:buChar char="•"/>
            </a:pPr>
            <a:endParaRPr lang="en-US" b="0" i="0" dirty="0">
              <a:solidFill>
                <a:srgbClr val="444444"/>
              </a:solidFill>
              <a:effectLst/>
              <a:latin typeface="Roboto" panose="02000000000000000000" pitchFamily="2" charset="0"/>
            </a:endParaRPr>
          </a:p>
          <a:p>
            <a:pPr>
              <a:buNone/>
            </a:pPr>
            <a:br>
              <a:rPr lang="en-US" dirty="0"/>
            </a:br>
            <a:endParaRPr lang="en-US" b="0" i="0" dirty="0">
              <a:solidFill>
                <a:srgbClr val="444444"/>
              </a:solidFill>
              <a:effectLst/>
              <a:latin typeface="Roboto" panose="02000000000000000000" pitchFamily="2" charset="0"/>
            </a:endParaRPr>
          </a:p>
          <a:p>
            <a:endParaRPr lang="en-US" b="0" i="0" dirty="0">
              <a:solidFill>
                <a:srgbClr val="444444"/>
              </a:solidFill>
              <a:effectLst/>
              <a:latin typeface="Roboto" panose="02000000000000000000" pitchFamily="2" charset="0"/>
            </a:endParaRPr>
          </a:p>
          <a:p>
            <a:endParaRPr lang="en-US" dirty="0"/>
          </a:p>
        </p:txBody>
      </p:sp>
      <p:sp>
        <p:nvSpPr>
          <p:cNvPr id="4" name="Slide Number Placeholder 3">
            <a:extLst>
              <a:ext uri="{FF2B5EF4-FFF2-40B4-BE49-F238E27FC236}">
                <a16:creationId xmlns:a16="http://schemas.microsoft.com/office/drawing/2014/main" id="{CB556503-8E69-0C59-C834-423B4145EDCA}"/>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306554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6095999" y="441960"/>
            <a:ext cx="5641897" cy="3316893"/>
          </a:xfrm>
        </p:spPr>
        <p:txBody>
          <a:bodyPr/>
          <a:lstStyle/>
          <a:p>
            <a:r>
              <a:rPr lang="en-US" dirty="0"/>
              <a:t>What to do? </a:t>
            </a:r>
            <a:endParaRPr lang="en-ZA" dirty="0"/>
          </a:p>
        </p:txBody>
      </p:sp>
      <p:sp>
        <p:nvSpPr>
          <p:cNvPr id="4" name="Text Placeholder 3">
            <a:extLst>
              <a:ext uri="{FF2B5EF4-FFF2-40B4-BE49-F238E27FC236}">
                <a16:creationId xmlns:a16="http://schemas.microsoft.com/office/drawing/2014/main" id="{D728C68B-462D-E582-C943-6B1483FAACA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4339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8095" y="752200"/>
            <a:ext cx="5923721" cy="4834784"/>
          </a:xfrm>
        </p:spPr>
        <p:txBody>
          <a:bodyPr anchor="ctr">
            <a:normAutofit fontScale="92500" lnSpcReduction="20000"/>
          </a:bodyPr>
          <a:lstStyle/>
          <a:p>
            <a:pPr>
              <a:lnSpc>
                <a:spcPct val="90000"/>
              </a:lnSpc>
            </a:pPr>
            <a:r>
              <a:rPr lang="en-US" sz="2400" dirty="0">
                <a:latin typeface="Roboto" panose="02000000000000000000" pitchFamily="2" charset="0"/>
                <a:ea typeface="Roboto" panose="02000000000000000000" pitchFamily="2" charset="0"/>
                <a:cs typeface="Roboto" panose="02000000000000000000" pitchFamily="2" charset="0"/>
              </a:rPr>
              <a:t>A person’s daily functioning is significantly impaired to the point that it creates DISTRESS for the person</a:t>
            </a:r>
          </a:p>
          <a:p>
            <a:pPr>
              <a:lnSpc>
                <a:spcPct val="90000"/>
              </a:lnSpc>
            </a:pPr>
            <a:r>
              <a:rPr lang="en-US" sz="2400" dirty="0">
                <a:latin typeface="Roboto" panose="02000000000000000000" pitchFamily="2" charset="0"/>
                <a:ea typeface="Roboto" panose="02000000000000000000" pitchFamily="2" charset="0"/>
                <a:cs typeface="Roboto" panose="02000000000000000000" pitchFamily="2" charset="0"/>
              </a:rPr>
              <a:t>EXAMPLE: Person is having a difficult time with school, social life, and with family.</a:t>
            </a:r>
          </a:p>
          <a:p>
            <a:pPr lvl="1">
              <a:lnSpc>
                <a:spcPct val="90000"/>
              </a:lnSpc>
            </a:pPr>
            <a:r>
              <a:rPr lang="en-US" sz="2400" dirty="0">
                <a:latin typeface="Roboto" panose="02000000000000000000" pitchFamily="2" charset="0"/>
                <a:ea typeface="Roboto" panose="02000000000000000000" pitchFamily="2" charset="0"/>
                <a:cs typeface="Roboto" panose="02000000000000000000" pitchFamily="2" charset="0"/>
              </a:rPr>
              <a:t>NON-CRISIS: Person is sad, even cries about the situation over the week; however, is still able to attend class, go out with friends (though seems bummed out when doing this), and is taking care of personal hygiene</a:t>
            </a:r>
          </a:p>
          <a:p>
            <a:pPr lvl="1">
              <a:lnSpc>
                <a:spcPct val="90000"/>
              </a:lnSpc>
            </a:pPr>
            <a:r>
              <a:rPr lang="en-US" sz="2400" dirty="0">
                <a:latin typeface="Roboto" panose="02000000000000000000" pitchFamily="2" charset="0"/>
                <a:ea typeface="Roboto" panose="02000000000000000000" pitchFamily="2" charset="0"/>
                <a:cs typeface="Roboto" panose="02000000000000000000" pitchFamily="2" charset="0"/>
              </a:rPr>
              <a:t>CRISIS: Person is sad, cries every day, is missing class, stays in room all day, is not attending social functions, is not changing clothes or bathing as typical—all things the person usually does with no problem</a:t>
            </a:r>
          </a:p>
        </p:txBody>
      </p:sp>
      <p:sp>
        <p:nvSpPr>
          <p:cNvPr id="6" name="TextBox 5">
            <a:extLst>
              <a:ext uri="{FF2B5EF4-FFF2-40B4-BE49-F238E27FC236}">
                <a16:creationId xmlns:a16="http://schemas.microsoft.com/office/drawing/2014/main" id="{4F3BE9B0-EEA6-E245-4712-54E4C1153CB1}"/>
              </a:ext>
            </a:extLst>
          </p:cNvPr>
          <p:cNvSpPr txBox="1"/>
          <p:nvPr/>
        </p:nvSpPr>
        <p:spPr>
          <a:xfrm>
            <a:off x="1107154" y="2276856"/>
            <a:ext cx="4242086" cy="2123658"/>
          </a:xfrm>
          <a:prstGeom prst="rect">
            <a:avLst/>
          </a:prstGeom>
          <a:noFill/>
        </p:spPr>
        <p:txBody>
          <a:bodyPr wrap="square" rtlCol="0">
            <a:spAutoFit/>
          </a:bodyPr>
          <a:lstStyle/>
          <a:p>
            <a:r>
              <a:rPr lang="en-US" sz="6600" dirty="0"/>
              <a:t>Crisis vs. Non-Crisis</a:t>
            </a:r>
          </a:p>
        </p:txBody>
      </p:sp>
    </p:spTree>
    <p:extLst>
      <p:ext uri="{BB962C8B-B14F-4D97-AF65-F5344CB8AC3E}">
        <p14:creationId xmlns:p14="http://schemas.microsoft.com/office/powerpoint/2010/main" val="290387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1326514"/>
          </a:xfrm>
        </p:spPr>
        <p:txBody>
          <a:bodyPr/>
          <a:lstStyle/>
          <a:p>
            <a:r>
              <a:rPr lang="en-US" dirty="0"/>
              <a:t>What to do if you notice signs? </a:t>
            </a:r>
            <a:endParaRPr lang="en-ZA" dirty="0"/>
          </a:p>
        </p:txBody>
      </p:sp>
      <p:sp>
        <p:nvSpPr>
          <p:cNvPr id="4" name="Content Placeholder 3">
            <a:extLst>
              <a:ext uri="{FF2B5EF4-FFF2-40B4-BE49-F238E27FC236}">
                <a16:creationId xmlns:a16="http://schemas.microsoft.com/office/drawing/2014/main" id="{7658EE59-4D4C-0681-0DD3-18233C3F94A9}"/>
              </a:ext>
            </a:extLst>
          </p:cNvPr>
          <p:cNvSpPr>
            <a:spLocks noGrp="1"/>
          </p:cNvSpPr>
          <p:nvPr>
            <p:ph sz="quarter" idx="13"/>
          </p:nvPr>
        </p:nvSpPr>
        <p:spPr>
          <a:xfrm>
            <a:off x="893763" y="2073275"/>
            <a:ext cx="4887594" cy="3687763"/>
          </a:xfrm>
        </p:spPr>
        <p:txBody>
          <a:bodyPr/>
          <a:lstStyle/>
          <a:p>
            <a:pPr algn="l">
              <a:buFont typeface="Arial" panose="020B0604020202020204" pitchFamily="34" charset="0"/>
              <a:buChar char="•"/>
            </a:pPr>
            <a:r>
              <a:rPr lang="en-US" sz="1400" i="0" dirty="0">
                <a:solidFill>
                  <a:srgbClr val="444444"/>
                </a:solidFill>
                <a:effectLst/>
                <a:latin typeface="Roboto" panose="02000000000000000000" pitchFamily="2" charset="0"/>
              </a:rPr>
              <a:t> </a:t>
            </a:r>
            <a:r>
              <a:rPr lang="en-US" sz="1600" i="0" dirty="0">
                <a:solidFill>
                  <a:srgbClr val="444444"/>
                </a:solidFill>
                <a:effectLst/>
                <a:latin typeface="Roboto" panose="02000000000000000000" pitchFamily="2" charset="0"/>
              </a:rPr>
              <a:t>Have an evaluation </a:t>
            </a:r>
            <a:r>
              <a:rPr lang="en-US" sz="1600" b="0" i="0" dirty="0">
                <a:solidFill>
                  <a:srgbClr val="444444"/>
                </a:solidFill>
                <a:effectLst/>
                <a:latin typeface="Roboto" panose="02000000000000000000" pitchFamily="2" charset="0"/>
              </a:rPr>
              <a:t>by a mental health or other health care professional.</a:t>
            </a:r>
          </a:p>
          <a:p>
            <a:pPr algn="l">
              <a:buFont typeface="Arial" panose="020B0604020202020204" pitchFamily="34" charset="0"/>
              <a:buChar char="•"/>
            </a:pPr>
            <a:r>
              <a:rPr lang="en-US" sz="1600" i="0" dirty="0">
                <a:solidFill>
                  <a:srgbClr val="444444"/>
                </a:solidFill>
                <a:effectLst/>
                <a:latin typeface="Roboto" panose="02000000000000000000" pitchFamily="2" charset="0"/>
              </a:rPr>
              <a:t> Learn about mental illness, </a:t>
            </a:r>
            <a:r>
              <a:rPr lang="en-US" sz="1600" b="0" i="0" dirty="0">
                <a:solidFill>
                  <a:srgbClr val="444444"/>
                </a:solidFill>
                <a:effectLst/>
                <a:latin typeface="Roboto" panose="02000000000000000000" pitchFamily="2" charset="0"/>
              </a:rPr>
              <a:t>including signs and symptoms.</a:t>
            </a:r>
          </a:p>
          <a:p>
            <a:pPr algn="l">
              <a:buFont typeface="Arial" panose="020B0604020202020204" pitchFamily="34" charset="0"/>
              <a:buChar char="•"/>
            </a:pPr>
            <a:r>
              <a:rPr lang="en-US" sz="1600" i="0" dirty="0">
                <a:solidFill>
                  <a:srgbClr val="444444"/>
                </a:solidFill>
                <a:effectLst/>
                <a:latin typeface="Roboto" panose="02000000000000000000" pitchFamily="2" charset="0"/>
              </a:rPr>
              <a:t> Receive supportive counseling </a:t>
            </a:r>
            <a:r>
              <a:rPr lang="en-US" sz="1600" b="0" i="0" dirty="0">
                <a:solidFill>
                  <a:srgbClr val="444444"/>
                </a:solidFill>
                <a:effectLst/>
                <a:latin typeface="Roboto" panose="02000000000000000000" pitchFamily="2" charset="0"/>
              </a:rPr>
              <a:t>about daily life and strategies for stress management.</a:t>
            </a:r>
          </a:p>
          <a:p>
            <a:pPr algn="l">
              <a:buFont typeface="Arial" panose="020B0604020202020204" pitchFamily="34" charset="0"/>
              <a:buChar char="•"/>
            </a:pPr>
            <a:r>
              <a:rPr lang="en-US" sz="1600" i="0" dirty="0">
                <a:solidFill>
                  <a:srgbClr val="444444"/>
                </a:solidFill>
                <a:effectLst/>
                <a:latin typeface="Roboto" panose="02000000000000000000" pitchFamily="2" charset="0"/>
              </a:rPr>
              <a:t> Be monitored closely for conditions </a:t>
            </a:r>
            <a:r>
              <a:rPr lang="en-US" sz="1600" b="0" i="0" dirty="0">
                <a:solidFill>
                  <a:srgbClr val="444444"/>
                </a:solidFill>
                <a:effectLst/>
                <a:latin typeface="Roboto" panose="02000000000000000000" pitchFamily="2" charset="0"/>
              </a:rPr>
              <a:t>requiring more intensive care.</a:t>
            </a:r>
          </a:p>
          <a:p>
            <a:endParaRPr lang="en-US" dirty="0"/>
          </a:p>
        </p:txBody>
      </p:sp>
      <p:sp>
        <p:nvSpPr>
          <p:cNvPr id="5" name="Content Placeholder 4">
            <a:extLst>
              <a:ext uri="{FF2B5EF4-FFF2-40B4-BE49-F238E27FC236}">
                <a16:creationId xmlns:a16="http://schemas.microsoft.com/office/drawing/2014/main" id="{8E5B1204-B9F7-0D66-EBAA-9265C1E35527}"/>
              </a:ext>
            </a:extLst>
          </p:cNvPr>
          <p:cNvSpPr>
            <a:spLocks noGrp="1"/>
          </p:cNvSpPr>
          <p:nvPr>
            <p:ph sz="quarter" idx="14"/>
          </p:nvPr>
        </p:nvSpPr>
        <p:spPr>
          <a:xfrm>
            <a:off x="6410644" y="2073275"/>
            <a:ext cx="4887594" cy="3687763"/>
          </a:xfrm>
        </p:spPr>
        <p:txBody>
          <a:bodyPr/>
          <a:lstStyle/>
          <a:p>
            <a:endParaRPr lang="en-US" dirty="0"/>
          </a:p>
        </p:txBody>
      </p:sp>
      <p:sp>
        <p:nvSpPr>
          <p:cNvPr id="3" name="Slide Number Placeholder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14</a:t>
            </a:fld>
            <a:endParaRPr lang="en-US" dirty="0"/>
          </a:p>
        </p:txBody>
      </p:sp>
    </p:spTree>
    <p:extLst>
      <p:ext uri="{BB962C8B-B14F-4D97-AF65-F5344CB8AC3E}">
        <p14:creationId xmlns:p14="http://schemas.microsoft.com/office/powerpoint/2010/main" val="104147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8CE1-D133-CB87-3CB5-B686E2D8559A}"/>
              </a:ext>
            </a:extLst>
          </p:cNvPr>
          <p:cNvSpPr>
            <a:spLocks noGrp="1"/>
          </p:cNvSpPr>
          <p:nvPr>
            <p:ph type="title"/>
          </p:nvPr>
        </p:nvSpPr>
        <p:spPr/>
        <p:txBody>
          <a:bodyPr/>
          <a:lstStyle/>
          <a:p>
            <a:r>
              <a:rPr lang="en-US" dirty="0"/>
              <a:t>Resources for Mental Health Treatment</a:t>
            </a:r>
          </a:p>
        </p:txBody>
      </p:sp>
      <p:sp>
        <p:nvSpPr>
          <p:cNvPr id="3" name="Text Placeholder 2">
            <a:extLst>
              <a:ext uri="{FF2B5EF4-FFF2-40B4-BE49-F238E27FC236}">
                <a16:creationId xmlns:a16="http://schemas.microsoft.com/office/drawing/2014/main" id="{186E946B-0A1C-FB4B-14CB-C5DF87CC9A7E}"/>
              </a:ext>
            </a:extLst>
          </p:cNvPr>
          <p:cNvSpPr>
            <a:spLocks noGrp="1"/>
          </p:cNvSpPr>
          <p:nvPr>
            <p:ph type="body" sz="quarter" idx="13"/>
          </p:nvPr>
        </p:nvSpPr>
        <p:spPr/>
        <p:txBody>
          <a:bodyPr/>
          <a:lstStyle/>
          <a:p>
            <a:r>
              <a:rPr lang="en-US" dirty="0">
                <a:hlinkClick r:id="rId2"/>
              </a:rPr>
              <a:t>Psychology Today: Health, Help, Happiness + Find a Therapist</a:t>
            </a:r>
            <a:endParaRPr lang="en-US" dirty="0"/>
          </a:p>
          <a:p>
            <a:r>
              <a:rPr lang="en-US" dirty="0"/>
              <a:t>Your current medical doctor</a:t>
            </a:r>
          </a:p>
          <a:p>
            <a:r>
              <a:rPr lang="en-US" dirty="0"/>
              <a:t>Your insurance company</a:t>
            </a:r>
          </a:p>
          <a:p>
            <a:r>
              <a:rPr lang="en-US" dirty="0"/>
              <a:t>911 for emergency services or visit nearest emergency room</a:t>
            </a:r>
          </a:p>
          <a:p>
            <a:r>
              <a:rPr lang="en-US" dirty="0"/>
              <a:t>988 National Suicide Crisis Line (text or call)</a:t>
            </a:r>
          </a:p>
          <a:p>
            <a:r>
              <a:rPr lang="en-US" dirty="0"/>
              <a:t>Trevor Project Suicide Hotline for LGBTQ+ (phone: 1-866-488-7386 or text 678-678) </a:t>
            </a:r>
          </a:p>
          <a:p>
            <a:pPr marL="0" indent="0">
              <a:buNone/>
            </a:pPr>
            <a:endParaRPr lang="en-US" dirty="0"/>
          </a:p>
        </p:txBody>
      </p:sp>
      <p:sp>
        <p:nvSpPr>
          <p:cNvPr id="4" name="Slide Number Placeholder 3">
            <a:extLst>
              <a:ext uri="{FF2B5EF4-FFF2-40B4-BE49-F238E27FC236}">
                <a16:creationId xmlns:a16="http://schemas.microsoft.com/office/drawing/2014/main" id="{B4630111-3AC0-C03F-43BE-6D4715626029}"/>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Tree>
    <p:extLst>
      <p:ext uri="{BB962C8B-B14F-4D97-AF65-F5344CB8AC3E}">
        <p14:creationId xmlns:p14="http://schemas.microsoft.com/office/powerpoint/2010/main" val="202705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FAEBF6E-191B-9954-E5C4-C77069A6841D}"/>
              </a:ext>
            </a:extLst>
          </p:cNvPr>
          <p:cNvPicPr>
            <a:picLocks noGrp="1" noChangeAspect="1"/>
          </p:cNvPicPr>
          <p:nvPr>
            <p:ph idx="4294967295"/>
          </p:nvPr>
        </p:nvPicPr>
        <p:blipFill>
          <a:blip r:embed="rId2"/>
          <a:stretch>
            <a:fillRect/>
          </a:stretch>
        </p:blipFill>
        <p:spPr>
          <a:xfrm>
            <a:off x="6160100" y="532504"/>
            <a:ext cx="4506894" cy="5577840"/>
          </a:xfrm>
          <a:prstGeom prst="rect">
            <a:avLst/>
          </a:prstGeom>
        </p:spPr>
      </p:pic>
      <p:sp>
        <p:nvSpPr>
          <p:cNvPr id="10" name="TextBox 9">
            <a:extLst>
              <a:ext uri="{FF2B5EF4-FFF2-40B4-BE49-F238E27FC236}">
                <a16:creationId xmlns:a16="http://schemas.microsoft.com/office/drawing/2014/main" id="{92DE5F11-3EAB-4B39-EECB-3F3DF1A37E7D}"/>
              </a:ext>
            </a:extLst>
          </p:cNvPr>
          <p:cNvSpPr txBox="1"/>
          <p:nvPr/>
        </p:nvSpPr>
        <p:spPr>
          <a:xfrm>
            <a:off x="7433534" y="1688951"/>
            <a:ext cx="2646381" cy="646331"/>
          </a:xfrm>
          <a:prstGeom prst="rect">
            <a:avLst/>
          </a:prstGeom>
          <a:noFill/>
        </p:spPr>
        <p:txBody>
          <a:bodyPr wrap="square" rtlCol="0">
            <a:spAutoFit/>
          </a:bodyPr>
          <a:lstStyle/>
          <a:p>
            <a:r>
              <a:rPr lang="en-US" sz="3600" dirty="0"/>
              <a:t>Questions?</a:t>
            </a:r>
          </a:p>
        </p:txBody>
      </p:sp>
    </p:spTree>
    <p:extLst>
      <p:ext uri="{BB962C8B-B14F-4D97-AF65-F5344CB8AC3E}">
        <p14:creationId xmlns:p14="http://schemas.microsoft.com/office/powerpoint/2010/main" val="343430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a:lstStyle/>
          <a:p>
            <a:r>
              <a:rPr lang="en-US" dirty="0"/>
              <a:t>Thank you </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911353" y="4006024"/>
            <a:ext cx="5794248" cy="2346960"/>
          </a:xfrm>
        </p:spPr>
        <p:txBody>
          <a:bodyPr/>
          <a:lstStyle/>
          <a:p>
            <a:r>
              <a:rPr lang="en-US" dirty="0"/>
              <a:t>Jon McEwen, LPC</a:t>
            </a:r>
          </a:p>
          <a:p>
            <a:r>
              <a:rPr lang="en-US" dirty="0"/>
              <a:t>Student Counseling and Psychological Services</a:t>
            </a:r>
          </a:p>
          <a:p>
            <a:r>
              <a:rPr lang="en-US" dirty="0">
                <a:hlinkClick r:id="rId2"/>
              </a:rPr>
              <a:t>jwm0071@auburn.edu</a:t>
            </a:r>
            <a:endParaRPr lang="en-US" dirty="0"/>
          </a:p>
          <a:p>
            <a:endParaRPr lang="en-US" dirty="0"/>
          </a:p>
        </p:txBody>
      </p:sp>
    </p:spTree>
    <p:extLst>
      <p:ext uri="{BB962C8B-B14F-4D97-AF65-F5344CB8AC3E}">
        <p14:creationId xmlns:p14="http://schemas.microsoft.com/office/powerpoint/2010/main" val="349306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dirty="0"/>
              <a:t>Agenda </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a:lstStyle/>
          <a:p>
            <a:r>
              <a:rPr lang="en-US" dirty="0"/>
              <a:t>What is mental health?</a:t>
            </a:r>
          </a:p>
          <a:p>
            <a:r>
              <a:rPr lang="en-US" dirty="0"/>
              <a:t>Signs of struggle</a:t>
            </a:r>
          </a:p>
          <a:p>
            <a:r>
              <a:rPr lang="en-US" dirty="0"/>
              <a:t>What to do?</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A0C7-4B10-03D7-2211-750D1F9E5A8A}"/>
              </a:ext>
            </a:extLst>
          </p:cNvPr>
          <p:cNvSpPr>
            <a:spLocks noGrp="1"/>
          </p:cNvSpPr>
          <p:nvPr>
            <p:ph type="title"/>
          </p:nvPr>
        </p:nvSpPr>
        <p:spPr>
          <a:xfrm>
            <a:off x="902208" y="420624"/>
            <a:ext cx="5864352" cy="3621024"/>
          </a:xfrm>
        </p:spPr>
        <p:txBody>
          <a:bodyPr/>
          <a:lstStyle/>
          <a:p>
            <a:r>
              <a:rPr lang="en-US" dirty="0"/>
              <a:t>What is mental health?</a:t>
            </a:r>
          </a:p>
        </p:txBody>
      </p:sp>
      <p:pic>
        <p:nvPicPr>
          <p:cNvPr id="10" name="Picture Placeholder 9" descr="Child stacking rocks on a beach">
            <a:extLst>
              <a:ext uri="{FF2B5EF4-FFF2-40B4-BE49-F238E27FC236}">
                <a16:creationId xmlns:a16="http://schemas.microsoft.com/office/drawing/2014/main" id="{0E7DFFA9-9901-3CE7-AAC2-C1754C65BD4D}"/>
              </a:ext>
            </a:extLst>
          </p:cNvPr>
          <p:cNvPicPr>
            <a:picLocks noGrp="1" noChangeAspect="1"/>
          </p:cNvPicPr>
          <p:nvPr>
            <p:ph type="pic" sz="quarter" idx="10"/>
          </p:nvPr>
        </p:nvPicPr>
        <p:blipFill>
          <a:blip r:embed="rId2"/>
          <a:srcRect l="31246" r="31246"/>
          <a:stretch/>
        </p:blipFill>
        <p:spPr>
          <a:xfrm>
            <a:off x="7625969" y="-9144"/>
            <a:ext cx="4581525" cy="6602413"/>
          </a:xfrm>
        </p:spPr>
      </p:pic>
    </p:spTree>
    <p:extLst>
      <p:ext uri="{BB962C8B-B14F-4D97-AF65-F5344CB8AC3E}">
        <p14:creationId xmlns:p14="http://schemas.microsoft.com/office/powerpoint/2010/main" val="378690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D37F-5CAE-62D6-616C-8D7DA511EDD5}"/>
              </a:ext>
            </a:extLst>
          </p:cNvPr>
          <p:cNvSpPr>
            <a:spLocks noGrp="1"/>
          </p:cNvSpPr>
          <p:nvPr>
            <p:ph type="title"/>
          </p:nvPr>
        </p:nvSpPr>
        <p:spPr/>
        <p:txBody>
          <a:bodyPr>
            <a:normAutofit/>
          </a:bodyPr>
          <a:lstStyle/>
          <a:p>
            <a:pPr marL="285750" indent="-285750">
              <a:buFont typeface="Arial" panose="020B0604020202020204" pitchFamily="34" charset="0"/>
              <a:buChar char="•"/>
            </a:pPr>
            <a:r>
              <a:rPr lang="en-US" sz="1400" b="0" i="0" dirty="0">
                <a:solidFill>
                  <a:srgbClr val="3C4245"/>
                </a:solidFill>
                <a:effectLst/>
                <a:latin typeface="Noto Sans" panose="020B0502040204020203" pitchFamily="34" charset="0"/>
              </a:rPr>
              <a:t>“Mental health is a state of mental well-being that enables people to cope with the stresses of life, realize their abilities, learn well and work well, and contribute to their community. It is an integral component of health and well-being that underpins our individual and collective abilities to make decisions, build relationships and shape the world we live in. Mental health is a basic human right. And it is crucial to personal, community and socio-economic development.”</a:t>
            </a:r>
            <a:endParaRPr lang="en-US" sz="1400" dirty="0"/>
          </a:p>
        </p:txBody>
      </p:sp>
      <p:sp>
        <p:nvSpPr>
          <p:cNvPr id="3" name="Text Placeholder 2">
            <a:extLst>
              <a:ext uri="{FF2B5EF4-FFF2-40B4-BE49-F238E27FC236}">
                <a16:creationId xmlns:a16="http://schemas.microsoft.com/office/drawing/2014/main" id="{725C2664-CD50-4882-B7D8-624BB6BCC4A4}"/>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sz="1400" dirty="0"/>
              <a:t>Having good boundaries</a:t>
            </a:r>
          </a:p>
          <a:p>
            <a:pPr marL="457200" indent="-457200">
              <a:buFont typeface="Arial" panose="020B0604020202020204" pitchFamily="34" charset="0"/>
              <a:buChar char="•"/>
            </a:pPr>
            <a:r>
              <a:rPr lang="en-US" sz="1400" dirty="0"/>
              <a:t>You take care of yourself</a:t>
            </a:r>
          </a:p>
          <a:p>
            <a:pPr marL="457200" indent="-457200">
              <a:buFont typeface="Arial" panose="020B0604020202020204" pitchFamily="34" charset="0"/>
              <a:buChar char="•"/>
            </a:pPr>
            <a:r>
              <a:rPr lang="en-US" sz="1400" dirty="0"/>
              <a:t>You are grateful for something</a:t>
            </a:r>
          </a:p>
          <a:p>
            <a:pPr marL="457200" indent="-457200">
              <a:buFont typeface="Arial" panose="020B0604020202020204" pitchFamily="34" charset="0"/>
              <a:buChar char="•"/>
            </a:pPr>
            <a:r>
              <a:rPr lang="en-US" sz="1400" dirty="0"/>
              <a:t>You persist when times are tough</a:t>
            </a:r>
          </a:p>
          <a:p>
            <a:pPr marL="457200" indent="-457200">
              <a:buFont typeface="Arial" panose="020B0604020202020204" pitchFamily="34" charset="0"/>
              <a:buChar char="•"/>
            </a:pPr>
            <a:r>
              <a:rPr lang="en-US" sz="1400" dirty="0"/>
              <a:t>You do things for others</a:t>
            </a:r>
          </a:p>
        </p:txBody>
      </p:sp>
    </p:spTree>
    <p:extLst>
      <p:ext uri="{BB962C8B-B14F-4D97-AF65-F5344CB8AC3E}">
        <p14:creationId xmlns:p14="http://schemas.microsoft.com/office/powerpoint/2010/main" val="173253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542A-BAE9-2795-35FD-0CBA2E39CF5F}"/>
              </a:ext>
            </a:extLst>
          </p:cNvPr>
          <p:cNvSpPr>
            <a:spLocks noGrp="1"/>
          </p:cNvSpPr>
          <p:nvPr>
            <p:ph type="title"/>
          </p:nvPr>
        </p:nvSpPr>
        <p:spPr>
          <a:xfrm>
            <a:off x="893064" y="72518"/>
            <a:ext cx="10405174" cy="1326514"/>
          </a:xfrm>
        </p:spPr>
        <p:txBody>
          <a:bodyPr anchor="b">
            <a:normAutofit/>
          </a:bodyPr>
          <a:lstStyle/>
          <a:p>
            <a:r>
              <a:rPr lang="en-US" dirty="0"/>
              <a:t>Rates of mental Illness </a:t>
            </a:r>
          </a:p>
        </p:txBody>
      </p:sp>
      <p:pic>
        <p:nvPicPr>
          <p:cNvPr id="10" name="Picture Placeholder 9" descr="A graph of blue and white bars&#10;&#10;AI-generated content may be incorrect.">
            <a:extLst>
              <a:ext uri="{FF2B5EF4-FFF2-40B4-BE49-F238E27FC236}">
                <a16:creationId xmlns:a16="http://schemas.microsoft.com/office/drawing/2014/main" id="{F53FB85C-71B7-6C97-F70C-6EA0F9646015}"/>
              </a:ext>
            </a:extLst>
          </p:cNvPr>
          <p:cNvPicPr>
            <a:picLocks noGrp="1" noChangeAspect="1"/>
          </p:cNvPicPr>
          <p:nvPr>
            <p:ph sz="quarter" idx="14"/>
          </p:nvPr>
        </p:nvPicPr>
        <p:blipFill>
          <a:blip r:embed="rId2"/>
          <a:stretch>
            <a:fillRect/>
          </a:stretch>
        </p:blipFill>
        <p:spPr>
          <a:xfrm>
            <a:off x="4960619" y="1886537"/>
            <a:ext cx="6943175" cy="3925467"/>
          </a:xfrm>
          <a:noFill/>
        </p:spPr>
      </p:pic>
      <p:sp>
        <p:nvSpPr>
          <p:cNvPr id="15" name="Slide Number Placeholder 3">
            <a:extLst>
              <a:ext uri="{FF2B5EF4-FFF2-40B4-BE49-F238E27FC236}">
                <a16:creationId xmlns:a16="http://schemas.microsoft.com/office/drawing/2014/main" id="{D1CE4CB3-6365-5B91-122F-67647F939216}"/>
              </a:ext>
            </a:extLst>
          </p:cNvPr>
          <p:cNvSpPr>
            <a:spLocks noGrp="1"/>
          </p:cNvSpPr>
          <p:nvPr>
            <p:ph type="sldNum" sz="quarter" idx="12"/>
          </p:nvPr>
        </p:nvSpPr>
        <p:spPr>
          <a:xfrm>
            <a:off x="911352" y="6246622"/>
            <a:ext cx="2670048" cy="365125"/>
          </a:xfrm>
        </p:spPr>
        <p:txBody>
          <a:bodyPr/>
          <a:lstStyle/>
          <a:p>
            <a:pPr>
              <a:spcAft>
                <a:spcPts val="600"/>
              </a:spcAft>
            </a:pPr>
            <a:fld id="{B5CEABB6-07DC-46E8-9B57-56EC44A396E5}" type="slidenum">
              <a:rPr lang="en-US" smtClean="0"/>
              <a:pPr>
                <a:spcAft>
                  <a:spcPts val="600"/>
                </a:spcAft>
              </a:pPr>
              <a:t>5</a:t>
            </a:fld>
            <a:endParaRPr lang="en-US"/>
          </a:p>
        </p:txBody>
      </p:sp>
      <p:sp>
        <p:nvSpPr>
          <p:cNvPr id="11" name="TextBox 10">
            <a:extLst>
              <a:ext uri="{FF2B5EF4-FFF2-40B4-BE49-F238E27FC236}">
                <a16:creationId xmlns:a16="http://schemas.microsoft.com/office/drawing/2014/main" id="{985E42FC-86FF-BAFE-A1B6-951B5EBE6229}"/>
              </a:ext>
            </a:extLst>
          </p:cNvPr>
          <p:cNvSpPr txBox="1"/>
          <p:nvPr/>
        </p:nvSpPr>
        <p:spPr>
          <a:xfrm>
            <a:off x="554736" y="2308860"/>
            <a:ext cx="4250435" cy="2100575"/>
          </a:xfrm>
          <a:prstGeom prst="rect">
            <a:avLst/>
          </a:prstGeom>
          <a:noFill/>
        </p:spPr>
        <p:txBody>
          <a:bodyPr wrap="square" rtlCol="0">
            <a:spAutoFit/>
          </a:bodyPr>
          <a:lstStyle/>
          <a:p>
            <a:pPr algn="l">
              <a:spcBef>
                <a:spcPts val="1500"/>
              </a:spcBef>
              <a:spcAft>
                <a:spcPts val="600"/>
              </a:spcAft>
              <a:buFont typeface="Arial" panose="020B0604020202020204" pitchFamily="34" charset="0"/>
              <a:buChar char="•"/>
            </a:pPr>
            <a:r>
              <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Depression and anxiety disorders cost the global economy </a:t>
            </a:r>
            <a:r>
              <a:rPr lang="en-US" b="1" i="0" dirty="0">
                <a:solidFill>
                  <a:srgbClr val="0C499C"/>
                </a:solidFill>
                <a:effectLst/>
                <a:latin typeface="Roboto" panose="02000000000000000000" pitchFamily="2" charset="0"/>
                <a:ea typeface="Roboto" panose="02000000000000000000" pitchFamily="2" charset="0"/>
                <a:cs typeface="Roboto" panose="02000000000000000000" pitchFamily="2" charset="0"/>
                <a:hlinkClick r:id="rId3"/>
              </a:rPr>
              <a:t>$1 trillion</a:t>
            </a:r>
            <a:r>
              <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in lost productivity each year</a:t>
            </a:r>
          </a:p>
          <a:p>
            <a:pPr algn="l">
              <a:spcBef>
                <a:spcPts val="1500"/>
              </a:spcBef>
              <a:spcAft>
                <a:spcPts val="600"/>
              </a:spcAft>
              <a:buFont typeface="Arial" panose="020B0604020202020204" pitchFamily="34" charset="0"/>
              <a:buChar char="•"/>
            </a:pPr>
            <a:r>
              <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Depression is a </a:t>
            </a:r>
            <a:r>
              <a:rPr lang="en-US" b="1" i="0" dirty="0">
                <a:solidFill>
                  <a:srgbClr val="0C499C"/>
                </a:solidFill>
                <a:effectLst/>
                <a:latin typeface="Roboto" panose="02000000000000000000" pitchFamily="2" charset="0"/>
                <a:ea typeface="Roboto" panose="02000000000000000000" pitchFamily="2" charset="0"/>
                <a:cs typeface="Roboto" panose="02000000000000000000" pitchFamily="2" charset="0"/>
                <a:hlinkClick r:id="rId4"/>
              </a:rPr>
              <a:t>leading cause</a:t>
            </a:r>
            <a:r>
              <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of disability worldwide</a:t>
            </a:r>
          </a:p>
          <a:p>
            <a:endParaRPr lang="en-US" dirty="0"/>
          </a:p>
        </p:txBody>
      </p:sp>
    </p:spTree>
    <p:extLst>
      <p:ext uri="{BB962C8B-B14F-4D97-AF65-F5344CB8AC3E}">
        <p14:creationId xmlns:p14="http://schemas.microsoft.com/office/powerpoint/2010/main" val="412838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125" y="-67080"/>
            <a:ext cx="10058400" cy="1450757"/>
          </a:xfrm>
        </p:spPr>
        <p:txBody>
          <a:bodyPr/>
          <a:lstStyle/>
          <a:p>
            <a:r>
              <a:rPr lang="en-US" dirty="0"/>
              <a:t>Reasons to seek services:</a:t>
            </a:r>
          </a:p>
        </p:txBody>
      </p:sp>
      <p:graphicFrame>
        <p:nvGraphicFramePr>
          <p:cNvPr id="5" name="Content Placeholder 2">
            <a:extLst>
              <a:ext uri="{FF2B5EF4-FFF2-40B4-BE49-F238E27FC236}">
                <a16:creationId xmlns:a16="http://schemas.microsoft.com/office/drawing/2014/main" id="{E25A52DB-7B0F-1796-CF9D-B69FEBD7C52A}"/>
              </a:ext>
            </a:extLst>
          </p:cNvPr>
          <p:cNvGraphicFramePr>
            <a:graphicFrameLocks noGrp="1"/>
          </p:cNvGraphicFramePr>
          <p:nvPr>
            <p:ph idx="1"/>
            <p:extLst>
              <p:ext uri="{D42A27DB-BD31-4B8C-83A1-F6EECF244321}">
                <p14:modId xmlns:p14="http://schemas.microsoft.com/office/powerpoint/2010/main" val="1547678142"/>
              </p:ext>
            </p:extLst>
          </p:nvPr>
        </p:nvGraphicFramePr>
        <p:xfrm>
          <a:off x="1141412" y="1757116"/>
          <a:ext cx="9905999"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B8A6729-FE76-12F9-8078-3E7A868FB532}"/>
              </a:ext>
            </a:extLst>
          </p:cNvPr>
          <p:cNvPicPr>
            <a:picLocks noChangeAspect="1"/>
          </p:cNvPicPr>
          <p:nvPr/>
        </p:nvPicPr>
        <p:blipFill>
          <a:blip r:embed="rId7"/>
          <a:stretch>
            <a:fillRect/>
          </a:stretch>
        </p:blipFill>
        <p:spPr>
          <a:xfrm>
            <a:off x="10067299" y="84120"/>
            <a:ext cx="1814452" cy="1672996"/>
          </a:xfrm>
          <a:prstGeom prst="rect">
            <a:avLst/>
          </a:prstGeom>
        </p:spPr>
      </p:pic>
    </p:spTree>
    <p:extLst>
      <p:ext uri="{BB962C8B-B14F-4D97-AF65-F5344CB8AC3E}">
        <p14:creationId xmlns:p14="http://schemas.microsoft.com/office/powerpoint/2010/main" val="209931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6096000" y="176784"/>
            <a:ext cx="5864352" cy="3621024"/>
          </a:xfrm>
        </p:spPr>
        <p:txBody>
          <a:bodyPr/>
          <a:lstStyle/>
          <a:p>
            <a:r>
              <a:rPr lang="en-US" dirty="0"/>
              <a:t>Signs of struggle</a:t>
            </a:r>
            <a:endParaRPr lang="en-ZA" dirty="0"/>
          </a:p>
        </p:txBody>
      </p:sp>
      <p:pic>
        <p:nvPicPr>
          <p:cNvPr id="12" name="Picture Placeholder 11" descr="A person in a yellow shirt">
            <a:extLst>
              <a:ext uri="{FF2B5EF4-FFF2-40B4-BE49-F238E27FC236}">
                <a16:creationId xmlns:a16="http://schemas.microsoft.com/office/drawing/2014/main" id="{BC85F8C0-B84C-01D2-4208-5596D725B2B0}"/>
              </a:ext>
            </a:extLst>
          </p:cNvPr>
          <p:cNvPicPr>
            <a:picLocks noGrp="1" noChangeAspect="1"/>
          </p:cNvPicPr>
          <p:nvPr>
            <p:ph type="pic" sz="quarter" idx="10"/>
          </p:nvPr>
        </p:nvPicPr>
        <p:blipFill>
          <a:blip r:embed="rId2"/>
          <a:srcRect l="33" r="33"/>
          <a:stretch/>
        </p:blipFill>
        <p:spPr>
          <a:xfrm>
            <a:off x="-15240" y="-15240"/>
            <a:ext cx="4581525" cy="6602413"/>
          </a:xfrm>
        </p:spPr>
      </p:pic>
      <p:sp>
        <p:nvSpPr>
          <p:cNvPr id="4" name="Text Placeholder 3">
            <a:extLst>
              <a:ext uri="{FF2B5EF4-FFF2-40B4-BE49-F238E27FC236}">
                <a16:creationId xmlns:a16="http://schemas.microsoft.com/office/drawing/2014/main" id="{51D6AA66-EC20-FCAE-04B0-6BEB18463C2D}"/>
              </a:ext>
            </a:extLst>
          </p:cNvPr>
          <p:cNvSpPr>
            <a:spLocks noGrp="1"/>
          </p:cNvSpPr>
          <p:nvPr>
            <p:ph type="body" sz="quarter" idx="11"/>
          </p:nvPr>
        </p:nvSpPr>
        <p:spPr>
          <a:xfrm>
            <a:off x="6096000" y="4084320"/>
            <a:ext cx="5864225" cy="2362835"/>
          </a:xfrm>
        </p:spPr>
        <p:txBody>
          <a:bodyPr/>
          <a:lstStyle/>
          <a:p>
            <a:endParaRPr lang="en-US" dirty="0"/>
          </a:p>
        </p:txBody>
      </p:sp>
    </p:spTree>
    <p:extLst>
      <p:ext uri="{BB962C8B-B14F-4D97-AF65-F5344CB8AC3E}">
        <p14:creationId xmlns:p14="http://schemas.microsoft.com/office/powerpoint/2010/main" val="359081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2728" y="0"/>
            <a:ext cx="9906000" cy="1477961"/>
          </a:xfrm>
        </p:spPr>
        <p:txBody>
          <a:bodyPr/>
          <a:lstStyle/>
          <a:p>
            <a:r>
              <a:rPr lang="en-US" dirty="0"/>
              <a:t>Stress vs. Anxiety</a:t>
            </a:r>
          </a:p>
        </p:txBody>
      </p:sp>
      <p:sp>
        <p:nvSpPr>
          <p:cNvPr id="7" name="Text Placeholder 6"/>
          <p:cNvSpPr>
            <a:spLocks noGrp="1"/>
          </p:cNvSpPr>
          <p:nvPr>
            <p:ph type="body" sz="quarter" idx="3"/>
          </p:nvPr>
        </p:nvSpPr>
        <p:spPr>
          <a:xfrm>
            <a:off x="6624828" y="1442373"/>
            <a:ext cx="4800600" cy="632529"/>
          </a:xfrm>
        </p:spPr>
        <p:txBody>
          <a:bodyPr/>
          <a:lstStyle/>
          <a:p>
            <a:r>
              <a:rPr lang="en-US" dirty="0"/>
              <a:t>Anxiety disorder</a:t>
            </a:r>
          </a:p>
        </p:txBody>
      </p:sp>
      <p:sp>
        <p:nvSpPr>
          <p:cNvPr id="5" name="Text Placeholder 4"/>
          <p:cNvSpPr>
            <a:spLocks noGrp="1"/>
          </p:cNvSpPr>
          <p:nvPr>
            <p:ph type="body" idx="1"/>
          </p:nvPr>
        </p:nvSpPr>
        <p:spPr>
          <a:xfrm>
            <a:off x="1252728" y="1442373"/>
            <a:ext cx="4800600" cy="632529"/>
          </a:xfrm>
        </p:spPr>
        <p:txBody>
          <a:bodyPr/>
          <a:lstStyle/>
          <a:p>
            <a:r>
              <a:rPr lang="en-US" dirty="0"/>
              <a:t>Everyday anxiety: Stress</a:t>
            </a:r>
          </a:p>
        </p:txBody>
      </p:sp>
      <p:graphicFrame>
        <p:nvGraphicFramePr>
          <p:cNvPr id="10" name="Content Placeholder 5">
            <a:extLst>
              <a:ext uri="{FF2B5EF4-FFF2-40B4-BE49-F238E27FC236}">
                <a16:creationId xmlns:a16="http://schemas.microsoft.com/office/drawing/2014/main" id="{24AE928C-5005-15B1-DC72-B898B5C7607E}"/>
              </a:ext>
            </a:extLst>
          </p:cNvPr>
          <p:cNvGraphicFramePr>
            <a:graphicFrameLocks noGrp="1"/>
          </p:cNvGraphicFramePr>
          <p:nvPr>
            <p:ph sz="half" idx="2"/>
          </p:nvPr>
        </p:nvGraphicFramePr>
        <p:xfrm>
          <a:off x="1252728" y="2337601"/>
          <a:ext cx="4800600" cy="3820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sz="quarter" idx="4"/>
          </p:nvPr>
        </p:nvSpPr>
        <p:spPr>
          <a:xfrm>
            <a:off x="6447692" y="2180492"/>
            <a:ext cx="4977736" cy="4220308"/>
          </a:xfrm>
        </p:spPr>
        <p:txBody>
          <a:bodyPr>
            <a:normAutofit fontScale="62500" lnSpcReduction="20000"/>
          </a:bodyPr>
          <a:lstStyle/>
          <a:p>
            <a:r>
              <a:rPr lang="en-US" sz="3200" dirty="0"/>
              <a:t>Response to an unknown source, or to the experience of stress</a:t>
            </a:r>
          </a:p>
          <a:p>
            <a:r>
              <a:rPr lang="en-US" sz="3200" dirty="0"/>
              <a:t>Symptoms remain despite no identifiable stressor</a:t>
            </a:r>
          </a:p>
          <a:p>
            <a:r>
              <a:rPr lang="en-US" sz="3200" dirty="0"/>
              <a:t>Constant &amp; unsubstantiated worry that interferes with your daily life</a:t>
            </a:r>
          </a:p>
          <a:p>
            <a:r>
              <a:rPr lang="en-US" sz="3200" dirty="0"/>
              <a:t>Avoidance of situations due to anxiety</a:t>
            </a:r>
          </a:p>
          <a:p>
            <a:r>
              <a:rPr lang="en-US" sz="3200" dirty="0"/>
              <a:t>Panic attacks or fear of having another panic attack</a:t>
            </a:r>
          </a:p>
          <a:p>
            <a:r>
              <a:rPr lang="en-US" sz="3200" dirty="0"/>
              <a:t>Irrational fear or avoidance of object, place, or situation that poses little to no threat</a:t>
            </a:r>
          </a:p>
          <a:p>
            <a:r>
              <a:rPr lang="en-US" sz="3200" dirty="0"/>
              <a:t>Performing uncontrollable repetitive actions</a:t>
            </a:r>
          </a:p>
          <a:p>
            <a:endParaRPr lang="en-US" dirty="0"/>
          </a:p>
        </p:txBody>
      </p:sp>
    </p:spTree>
    <p:extLst>
      <p:ext uri="{BB962C8B-B14F-4D97-AF65-F5344CB8AC3E}">
        <p14:creationId xmlns:p14="http://schemas.microsoft.com/office/powerpoint/2010/main" val="209328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89" y="-13403"/>
            <a:ext cx="9906000" cy="1477961"/>
          </a:xfrm>
        </p:spPr>
        <p:txBody>
          <a:bodyPr/>
          <a:lstStyle/>
          <a:p>
            <a:r>
              <a:rPr lang="en-US" dirty="0"/>
              <a:t>Sadness vs depression		</a:t>
            </a:r>
          </a:p>
        </p:txBody>
      </p:sp>
      <p:sp>
        <p:nvSpPr>
          <p:cNvPr id="3" name="Text Placeholder 2"/>
          <p:cNvSpPr>
            <a:spLocks noGrp="1"/>
          </p:cNvSpPr>
          <p:nvPr>
            <p:ph type="body" idx="1"/>
          </p:nvPr>
        </p:nvSpPr>
        <p:spPr>
          <a:xfrm>
            <a:off x="1257300" y="1160119"/>
            <a:ext cx="4800600" cy="632529"/>
          </a:xfrm>
        </p:spPr>
        <p:txBody>
          <a:bodyPr/>
          <a:lstStyle/>
          <a:p>
            <a:r>
              <a:rPr lang="en-US" dirty="0"/>
              <a:t>Sadness	</a:t>
            </a:r>
          </a:p>
        </p:txBody>
      </p:sp>
      <p:sp>
        <p:nvSpPr>
          <p:cNvPr id="4" name="Content Placeholder 3"/>
          <p:cNvSpPr>
            <a:spLocks noGrp="1"/>
          </p:cNvSpPr>
          <p:nvPr>
            <p:ph sz="half" idx="2"/>
          </p:nvPr>
        </p:nvSpPr>
        <p:spPr>
          <a:xfrm>
            <a:off x="1257300" y="2014538"/>
            <a:ext cx="4800600" cy="3890962"/>
          </a:xfrm>
        </p:spPr>
        <p:txBody>
          <a:bodyPr>
            <a:normAutofit fontScale="85000" lnSpcReduction="10000"/>
          </a:bodyPr>
          <a:lstStyle/>
          <a:p>
            <a:r>
              <a:rPr lang="en-US" b="1" dirty="0"/>
              <a:t>Normal, painful response to challenging life events</a:t>
            </a:r>
          </a:p>
          <a:p>
            <a:r>
              <a:rPr lang="en-US" b="1" dirty="0"/>
              <a:t>Usually passes once the challenging event passes</a:t>
            </a:r>
          </a:p>
          <a:p>
            <a:r>
              <a:rPr lang="en-US" b="1" dirty="0"/>
              <a:t>Something we all experience at some point in our lives. </a:t>
            </a:r>
          </a:p>
        </p:txBody>
      </p:sp>
      <p:sp>
        <p:nvSpPr>
          <p:cNvPr id="5" name="Text Placeholder 4"/>
          <p:cNvSpPr>
            <a:spLocks noGrp="1"/>
          </p:cNvSpPr>
          <p:nvPr>
            <p:ph type="body" sz="quarter" idx="3"/>
          </p:nvPr>
        </p:nvSpPr>
        <p:spPr>
          <a:xfrm>
            <a:off x="6490989" y="1160120"/>
            <a:ext cx="4800600" cy="632529"/>
          </a:xfrm>
        </p:spPr>
        <p:txBody>
          <a:bodyPr/>
          <a:lstStyle/>
          <a:p>
            <a:r>
              <a:rPr lang="en-US" dirty="0"/>
              <a:t>depression</a:t>
            </a:r>
          </a:p>
        </p:txBody>
      </p:sp>
      <p:sp>
        <p:nvSpPr>
          <p:cNvPr id="6" name="Content Placeholder 5"/>
          <p:cNvSpPr>
            <a:spLocks noGrp="1"/>
          </p:cNvSpPr>
          <p:nvPr>
            <p:ph sz="quarter" idx="4"/>
          </p:nvPr>
        </p:nvSpPr>
        <p:spPr>
          <a:xfrm>
            <a:off x="6633864" y="2014538"/>
            <a:ext cx="4800600" cy="3890962"/>
          </a:xfrm>
        </p:spPr>
        <p:txBody>
          <a:bodyPr>
            <a:normAutofit fontScale="85000" lnSpcReduction="10000"/>
          </a:bodyPr>
          <a:lstStyle/>
          <a:p>
            <a:r>
              <a:rPr lang="en-US" b="1" dirty="0"/>
              <a:t>May or may not include feelings of sadness.</a:t>
            </a:r>
          </a:p>
          <a:p>
            <a:r>
              <a:rPr lang="en-US" b="1" dirty="0"/>
              <a:t>A more persistent experience that includes a cluster of different symptoms</a:t>
            </a:r>
          </a:p>
          <a:p>
            <a:r>
              <a:rPr lang="en-US" b="1" dirty="0"/>
              <a:t>May or may not arise out of a painful experience</a:t>
            </a:r>
          </a:p>
          <a:p>
            <a:r>
              <a:rPr lang="en-US" b="1" dirty="0"/>
              <a:t>Individual might not  be able to identify a reason for symptoms. </a:t>
            </a:r>
          </a:p>
          <a:p>
            <a:r>
              <a:rPr lang="en-US" b="1" dirty="0"/>
              <a:t>Symptoms last more than two weeks</a:t>
            </a:r>
          </a:p>
        </p:txBody>
      </p:sp>
    </p:spTree>
    <p:extLst>
      <p:ext uri="{BB962C8B-B14F-4D97-AF65-F5344CB8AC3E}">
        <p14:creationId xmlns:p14="http://schemas.microsoft.com/office/powerpoint/2010/main" val="923786392"/>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CC02FA78-7B40-45E2-B806-470B0FC280F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{DC9799E6-9B20-4FF3-ABEA-50741A1A5EEC}tf16411248_win32</Template>
  <TotalTime>3232</TotalTime>
  <Words>906</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 Light</vt:lpstr>
      <vt:lpstr>Calibri</vt:lpstr>
      <vt:lpstr>Noto Sans</vt:lpstr>
      <vt:lpstr>Open Sans</vt:lpstr>
      <vt:lpstr>Posterama</vt:lpstr>
      <vt:lpstr>Roboto</vt:lpstr>
      <vt:lpstr>Custom</vt:lpstr>
      <vt:lpstr>Mental Health 101</vt:lpstr>
      <vt:lpstr>Agenda </vt:lpstr>
      <vt:lpstr>What is mental health?</vt:lpstr>
      <vt:lpstr>“Mental health is a state of mental well-being that enables people to cope with the stresses of life, realize their abilities, learn well and work well, and contribute to their community. It is an integral component of health and well-being that underpins our individual and collective abilities to make decisions, build relationships and shape the world we live in. Mental health is a basic human right. And it is crucial to personal, community and socio-economic development.”</vt:lpstr>
      <vt:lpstr>Rates of mental Illness </vt:lpstr>
      <vt:lpstr>Reasons to seek services:</vt:lpstr>
      <vt:lpstr>Signs of struggle</vt:lpstr>
      <vt:lpstr>Stress vs. Anxiety</vt:lpstr>
      <vt:lpstr>Sadness vs depression  </vt:lpstr>
      <vt:lpstr>Signs of struggle</vt:lpstr>
      <vt:lpstr>Signs of struggle (cont.)</vt:lpstr>
      <vt:lpstr>What to do? </vt:lpstr>
      <vt:lpstr>PowerPoint Presentation</vt:lpstr>
      <vt:lpstr>What to do if you notice signs? </vt:lpstr>
      <vt:lpstr>Resources for Mental Health Treatment</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Mcewen</dc:creator>
  <cp:lastModifiedBy>Mary-Catherine Turner</cp:lastModifiedBy>
  <cp:revision>7</cp:revision>
  <dcterms:created xsi:type="dcterms:W3CDTF">2025-05-27T15:07:12Z</dcterms:created>
  <dcterms:modified xsi:type="dcterms:W3CDTF">2025-07-17T17:11:21Z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