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heic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ttany" initials="B" lastIdx="3" clrIdx="0">
    <p:extLst>
      <p:ext uri="{19B8F6BF-5375-455C-9EA6-DF929625EA0E}">
        <p15:presenceInfo xmlns:p15="http://schemas.microsoft.com/office/powerpoint/2012/main" userId="S::johns43@auburn.edu::8af24705-dd30-465f-b83e-c4f86231ac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400AE-B41E-43B1-B518-0FCEBC800A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F1806-4743-4EBA-97D9-92B74AAF07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E3D51-9DB9-4B27-B075-1829174D9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1619-AB2D-425D-8E74-076C47B2F7D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07DE9-D48E-4DE6-A28C-B1D6509B2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55F45-9D70-4BC1-ADF7-9ABF735EF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2726E-DC79-4A59-9B1E-A0024483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41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9C49F-F73A-4A24-92D0-5CF000D78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7E09BB-E169-4736-95F5-3EDC04860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2604D-9E37-4D1F-9D8F-BD3A911A7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1619-AB2D-425D-8E74-076C47B2F7D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EE1F9-CDF8-4B65-B3CF-34E658FC3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77C26-D591-4E3D-B11A-BC71BA51C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2726E-DC79-4A59-9B1E-A0024483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4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6C1628-62C2-434F-AB58-7F54817D3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900E00-ABAF-416B-8BC7-96B16D9899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436E9-EE8E-4160-9A41-FBB3EAAD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1619-AB2D-425D-8E74-076C47B2F7D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1AF96-843E-42B6-A377-B0734B1ED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FEB32-588A-4D85-A1E9-DDF479698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2726E-DC79-4A59-9B1E-A0024483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1A4E4-A3D3-4B99-811D-DD40A68C9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8229A-CEBA-4703-A164-ED1545982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FD518-27F3-4EC9-8E08-D8DDA000F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1619-AB2D-425D-8E74-076C47B2F7D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68F6C-BC5E-45FE-A69E-393F1D60E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B1328-4366-4733-B4FC-CE7844AF7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2726E-DC79-4A59-9B1E-A0024483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01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0D560-7A9A-411C-999D-F02EF8C22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3852AE-8C32-4786-BBE2-575A4893D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AF27E-318A-4FF6-A7CE-F58AB9EE7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1619-AB2D-425D-8E74-076C47B2F7D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D7652-C5DA-4EAC-B2CC-A8854A131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AC805-E884-40E3-992E-FA0B76D1A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2726E-DC79-4A59-9B1E-A0024483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4C90F-32E5-4544-B83A-BDEF3A15B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4C0A6-5171-40A3-8DA6-E7DF031C3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3AD9A8-C0D1-405A-80E7-4435B84E9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2CB630-017C-4494-BA73-555E33A39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1619-AB2D-425D-8E74-076C47B2F7D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08FF9-9A98-4919-8FB3-7D7357640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8AE130-65B4-4DAD-AC2D-459BD91D2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2726E-DC79-4A59-9B1E-A0024483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5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06189-CB31-4641-918F-0315EBDAB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41926F-818B-40BF-9A4A-7B9ED9398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D0ABE6-C558-4FF9-83F5-BE58198A9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2A24E-9A06-4D9B-BFA4-4D13DE3FE7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0D8538-6A41-49BD-8081-E6160248B0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14D05E-3FAC-47EA-B2CB-8087F0946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1619-AB2D-425D-8E74-076C47B2F7D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D0547A-0F0C-4177-BBB3-52DBE615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27C72F-F959-4DAC-B2D1-A92874D55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2726E-DC79-4A59-9B1E-A0024483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CFAE2-DBEC-4E8B-B5BB-BB55CE81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819A1C-3C92-4115-BFC0-B9CB27E78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1619-AB2D-425D-8E74-076C47B2F7D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3431BC-EF31-4793-8A66-BD0B87EF8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29648D-BF00-40DD-9D0E-3290BBF33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2726E-DC79-4A59-9B1E-A0024483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3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56BAC0-0762-41BF-82A1-BA82D8113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1619-AB2D-425D-8E74-076C47B2F7D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9E3648-578F-4E29-B6A2-515B57F23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0A0A7A-F802-4B3C-9C92-A61C447B9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2726E-DC79-4A59-9B1E-A0024483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48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C8648-2F2B-45B0-BD51-38FAF701E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99073-0685-4537-B84F-F374FCE7B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A1572F-BD5C-428E-8407-771516A2C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3BB39-3D6B-4B14-BF7F-74F5A6813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1619-AB2D-425D-8E74-076C47B2F7D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0AF1AF-C6DB-4375-9D1A-17996A667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B26458-4DD3-48AF-93DE-61322478E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2726E-DC79-4A59-9B1E-A0024483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9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70A51-9C56-4855-9CC6-F6C408A12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E17D19-4D95-4A26-937E-580FF1CDDE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F68D63-99D5-4A12-A6D7-9A0598A1C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5F4FFB-4BEA-4D07-B144-8CB68EC5D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1619-AB2D-425D-8E74-076C47B2F7D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4BBF6-2F9B-43FC-9E3C-371856E76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EDF3E9-9ED9-4553-A400-FB563D95D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2726E-DC79-4A59-9B1E-A0024483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3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56869B-A16A-4A89-9932-142E07158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3DF496-F460-42DE-B65D-A74E19DCD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67C30-2506-4BA4-BD77-95CA6BFA5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41619-AB2D-425D-8E74-076C47B2F7D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90206-A299-4316-8922-053878AAAF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D3AEC-68DA-499E-A5C0-761EEAE7F1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2726E-DC79-4A59-9B1E-A0024483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94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heic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heic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5B8C1D-7778-4637-BF98-1C49BFF6C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577" y="5140857"/>
            <a:ext cx="1534354" cy="1366888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18EFB13B-F04E-4EDA-A274-39814C2C68F6}"/>
              </a:ext>
            </a:extLst>
          </p:cNvPr>
          <p:cNvSpPr/>
          <p:nvPr/>
        </p:nvSpPr>
        <p:spPr>
          <a:xfrm>
            <a:off x="162558" y="1503680"/>
            <a:ext cx="646329" cy="64632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58486AA-C954-4A99-874E-173463B099E3}"/>
              </a:ext>
            </a:extLst>
          </p:cNvPr>
          <p:cNvSpPr txBox="1"/>
          <p:nvPr/>
        </p:nvSpPr>
        <p:spPr>
          <a:xfrm>
            <a:off x="813181" y="1524868"/>
            <a:ext cx="9418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My Information Widget -  Relocated for Managers and Timekeepers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D9D69AF-56DD-4FDE-88D6-BA0E23143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6283" y="1997056"/>
            <a:ext cx="4050668" cy="149798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AC6D76B9-922D-4C8A-9F37-1A22B21E6C46}"/>
              </a:ext>
            </a:extLst>
          </p:cNvPr>
          <p:cNvSpPr txBox="1"/>
          <p:nvPr/>
        </p:nvSpPr>
        <p:spPr>
          <a:xfrm>
            <a:off x="5740400" y="2160169"/>
            <a:ext cx="603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+ sign -&gt; My Information</a:t>
            </a:r>
          </a:p>
          <a:p>
            <a:r>
              <a:rPr lang="en-US" i="1" dirty="0"/>
              <a:t>My Information is available to view your timecard punches, approvals, pay code edits, and totals.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88A7D6E-054F-4C52-99DD-F12FB93378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3359" y="3925460"/>
            <a:ext cx="4718434" cy="808297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F141420A-76D0-4205-8108-616AD0734432}"/>
              </a:ext>
            </a:extLst>
          </p:cNvPr>
          <p:cNvSpPr txBox="1"/>
          <p:nvPr/>
        </p:nvSpPr>
        <p:spPr>
          <a:xfrm>
            <a:off x="556842" y="3867943"/>
            <a:ext cx="5254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Employees are able to view your timecard for specific pay period (current, previous, next) or a range of dates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C0B45234-EAC3-4441-8684-2D07AAA40D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702" y="4967634"/>
            <a:ext cx="3395092" cy="981713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BFBF198-97F4-40E3-9F65-0BEBA4E782C3}"/>
              </a:ext>
            </a:extLst>
          </p:cNvPr>
          <p:cNvSpPr txBox="1"/>
          <p:nvPr/>
        </p:nvSpPr>
        <p:spPr>
          <a:xfrm>
            <a:off x="4387162" y="5135326"/>
            <a:ext cx="5254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Always click the 2 parallel lines and arrow to “Show or Hide More Content” to view timecard totals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2DC5913-3C9A-40AF-85F5-87ABB4B468DB}"/>
              </a:ext>
            </a:extLst>
          </p:cNvPr>
          <p:cNvSpPr/>
          <p:nvPr/>
        </p:nvSpPr>
        <p:spPr>
          <a:xfrm>
            <a:off x="3332480" y="2519680"/>
            <a:ext cx="619760" cy="47752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D3896CC6-74FC-445B-B783-5D37EB068D4A}"/>
              </a:ext>
            </a:extLst>
          </p:cNvPr>
          <p:cNvSpPr/>
          <p:nvPr/>
        </p:nvSpPr>
        <p:spPr>
          <a:xfrm rot="10800000">
            <a:off x="5166919" y="3125017"/>
            <a:ext cx="1452880" cy="465894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CC4A5E17-C307-4D46-9E45-C6DE9C659028}"/>
              </a:ext>
            </a:extLst>
          </p:cNvPr>
          <p:cNvSpPr/>
          <p:nvPr/>
        </p:nvSpPr>
        <p:spPr>
          <a:xfrm rot="10800000">
            <a:off x="10488051" y="4096661"/>
            <a:ext cx="1452880" cy="465894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F803054-E88A-43DD-B4A9-FFDD6DFA8D79}"/>
              </a:ext>
            </a:extLst>
          </p:cNvPr>
          <p:cNvSpPr/>
          <p:nvPr/>
        </p:nvSpPr>
        <p:spPr>
          <a:xfrm>
            <a:off x="9517491" y="4108520"/>
            <a:ext cx="970559" cy="47752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6710B5B-FA80-4335-BB21-6E52FB79375D}"/>
              </a:ext>
            </a:extLst>
          </p:cNvPr>
          <p:cNvSpPr/>
          <p:nvPr/>
        </p:nvSpPr>
        <p:spPr>
          <a:xfrm>
            <a:off x="1727562" y="5425494"/>
            <a:ext cx="1159372" cy="47752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671A234-2D05-426B-8A47-2C369EC24829}"/>
              </a:ext>
            </a:extLst>
          </p:cNvPr>
          <p:cNvCxnSpPr>
            <a:cxnSpLocks/>
          </p:cNvCxnSpPr>
          <p:nvPr/>
        </p:nvCxnSpPr>
        <p:spPr>
          <a:xfrm>
            <a:off x="162558" y="202989"/>
            <a:ext cx="1168693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C52970E-9E9D-4BC5-BE5E-BF2F45C072F3}"/>
              </a:ext>
            </a:extLst>
          </p:cNvPr>
          <p:cNvCxnSpPr>
            <a:cxnSpLocks/>
          </p:cNvCxnSpPr>
          <p:nvPr/>
        </p:nvCxnSpPr>
        <p:spPr>
          <a:xfrm>
            <a:off x="162559" y="1356306"/>
            <a:ext cx="11686934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71757A6-F2BD-4D2D-9533-0D61CC753541}"/>
              </a:ext>
            </a:extLst>
          </p:cNvPr>
          <p:cNvCxnSpPr>
            <a:cxnSpLocks/>
          </p:cNvCxnSpPr>
          <p:nvPr/>
        </p:nvCxnSpPr>
        <p:spPr>
          <a:xfrm>
            <a:off x="162559" y="1193746"/>
            <a:ext cx="11686934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6BBF44D-1AB9-435B-92F7-2670C670BD96}"/>
              </a:ext>
            </a:extLst>
          </p:cNvPr>
          <p:cNvCxnSpPr>
            <a:cxnSpLocks/>
          </p:cNvCxnSpPr>
          <p:nvPr/>
        </p:nvCxnSpPr>
        <p:spPr>
          <a:xfrm>
            <a:off x="162559" y="391106"/>
            <a:ext cx="11686934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C16AA2F-55C5-46BA-ABAE-75EEEA60E8D4}"/>
              </a:ext>
            </a:extLst>
          </p:cNvPr>
          <p:cNvCxnSpPr>
            <a:cxnSpLocks/>
          </p:cNvCxnSpPr>
          <p:nvPr/>
        </p:nvCxnSpPr>
        <p:spPr>
          <a:xfrm>
            <a:off x="162558" y="304589"/>
            <a:ext cx="11686933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4F3F71F-6F59-40A0-B237-B691FDB6D695}"/>
              </a:ext>
            </a:extLst>
          </p:cNvPr>
          <p:cNvCxnSpPr>
            <a:cxnSpLocks/>
          </p:cNvCxnSpPr>
          <p:nvPr/>
        </p:nvCxnSpPr>
        <p:spPr>
          <a:xfrm>
            <a:off x="162559" y="1264866"/>
            <a:ext cx="11686933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6648AF0-CE7D-46D1-9B6E-FC9BC8867F12}"/>
              </a:ext>
            </a:extLst>
          </p:cNvPr>
          <p:cNvSpPr txBox="1"/>
          <p:nvPr/>
        </p:nvSpPr>
        <p:spPr>
          <a:xfrm>
            <a:off x="162558" y="436216"/>
            <a:ext cx="11686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tx2"/>
                </a:solidFill>
              </a:rPr>
              <a:t>TigerTime</a:t>
            </a:r>
            <a:r>
              <a:rPr lang="en-US" sz="3600" b="1" dirty="0">
                <a:solidFill>
                  <a:schemeClr val="tx2"/>
                </a:solidFill>
              </a:rPr>
              <a:t> New Features (Managers and Timekeepers)</a:t>
            </a:r>
          </a:p>
        </p:txBody>
      </p:sp>
    </p:spTree>
    <p:extLst>
      <p:ext uri="{BB962C8B-B14F-4D97-AF65-F5344CB8AC3E}">
        <p14:creationId xmlns:p14="http://schemas.microsoft.com/office/powerpoint/2010/main" val="394979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5B8C1D-7778-4637-BF98-1C49BFF6C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730" y="5228315"/>
            <a:ext cx="1534354" cy="1366888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608DB03-2BC1-4ADC-AC76-4B921365F94F}"/>
              </a:ext>
            </a:extLst>
          </p:cNvPr>
          <p:cNvCxnSpPr>
            <a:cxnSpLocks/>
          </p:cNvCxnSpPr>
          <p:nvPr/>
        </p:nvCxnSpPr>
        <p:spPr>
          <a:xfrm>
            <a:off x="162558" y="202989"/>
            <a:ext cx="1168693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FB72A3-C9AD-435A-A8DD-AFD67944A280}"/>
              </a:ext>
            </a:extLst>
          </p:cNvPr>
          <p:cNvCxnSpPr>
            <a:cxnSpLocks/>
          </p:cNvCxnSpPr>
          <p:nvPr/>
        </p:nvCxnSpPr>
        <p:spPr>
          <a:xfrm>
            <a:off x="162556" y="1342131"/>
            <a:ext cx="11686934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203793-ADAD-4874-8097-B0F1EE85A0F7}"/>
              </a:ext>
            </a:extLst>
          </p:cNvPr>
          <p:cNvCxnSpPr>
            <a:cxnSpLocks/>
          </p:cNvCxnSpPr>
          <p:nvPr/>
        </p:nvCxnSpPr>
        <p:spPr>
          <a:xfrm>
            <a:off x="162559" y="1193746"/>
            <a:ext cx="11686934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5F63CC8-4B45-4560-841E-C913943005CD}"/>
              </a:ext>
            </a:extLst>
          </p:cNvPr>
          <p:cNvCxnSpPr>
            <a:cxnSpLocks/>
          </p:cNvCxnSpPr>
          <p:nvPr/>
        </p:nvCxnSpPr>
        <p:spPr>
          <a:xfrm>
            <a:off x="162559" y="391106"/>
            <a:ext cx="11686934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FD31128-7FA4-4035-A966-58B5F5C9F744}"/>
              </a:ext>
            </a:extLst>
          </p:cNvPr>
          <p:cNvCxnSpPr>
            <a:cxnSpLocks/>
          </p:cNvCxnSpPr>
          <p:nvPr/>
        </p:nvCxnSpPr>
        <p:spPr>
          <a:xfrm>
            <a:off x="162558" y="304589"/>
            <a:ext cx="11686933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74AD51F-0A27-48F4-AF62-A96C281F202C}"/>
              </a:ext>
            </a:extLst>
          </p:cNvPr>
          <p:cNvCxnSpPr>
            <a:cxnSpLocks/>
          </p:cNvCxnSpPr>
          <p:nvPr/>
        </p:nvCxnSpPr>
        <p:spPr>
          <a:xfrm>
            <a:off x="162557" y="1255547"/>
            <a:ext cx="11686933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88E83B8-3449-479A-A9A4-E368914D24AB}"/>
              </a:ext>
            </a:extLst>
          </p:cNvPr>
          <p:cNvSpPr txBox="1"/>
          <p:nvPr/>
        </p:nvSpPr>
        <p:spPr>
          <a:xfrm>
            <a:off x="162558" y="436216"/>
            <a:ext cx="11686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tx2"/>
                </a:solidFill>
              </a:rPr>
              <a:t>TigerTime</a:t>
            </a:r>
            <a:r>
              <a:rPr lang="en-US" sz="3600" b="1" dirty="0">
                <a:solidFill>
                  <a:schemeClr val="tx2"/>
                </a:solidFill>
              </a:rPr>
              <a:t> New Features (Managers and Timekeepers)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8EFB13B-F04E-4EDA-A274-39814C2C68F6}"/>
              </a:ext>
            </a:extLst>
          </p:cNvPr>
          <p:cNvSpPr/>
          <p:nvPr/>
        </p:nvSpPr>
        <p:spPr>
          <a:xfrm>
            <a:off x="118359" y="1441566"/>
            <a:ext cx="646329" cy="64632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58486AA-C954-4A99-874E-173463B099E3}"/>
              </a:ext>
            </a:extLst>
          </p:cNvPr>
          <p:cNvSpPr txBox="1"/>
          <p:nvPr/>
        </p:nvSpPr>
        <p:spPr>
          <a:xfrm>
            <a:off x="844799" y="1556946"/>
            <a:ext cx="9418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My Calendar Widget and Request Time Off -  Relocated for Managers and Timekeepers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D9D69AF-56DD-4FDE-88D6-BA0E23143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208" y="2141092"/>
            <a:ext cx="4050668" cy="149798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AC6D76B9-922D-4C8A-9F37-1A22B21E6C46}"/>
              </a:ext>
            </a:extLst>
          </p:cNvPr>
          <p:cNvSpPr txBox="1"/>
          <p:nvPr/>
        </p:nvSpPr>
        <p:spPr>
          <a:xfrm>
            <a:off x="2441542" y="4381607"/>
            <a:ext cx="2158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Click on the Gear Icon to “pop out” the widget into full view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F9C179-DDCF-44D7-B889-C0A2FC878BE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9283"/>
          <a:stretch/>
        </p:blipFill>
        <p:spPr>
          <a:xfrm>
            <a:off x="6334209" y="2144839"/>
            <a:ext cx="3698791" cy="962481"/>
          </a:xfrm>
          <a:prstGeom prst="rect">
            <a:avLst/>
          </a:prstGeom>
        </p:spPr>
      </p:pic>
      <p:sp>
        <p:nvSpPr>
          <p:cNvPr id="30" name="Oval 29">
            <a:extLst>
              <a:ext uri="{FF2B5EF4-FFF2-40B4-BE49-F238E27FC236}">
                <a16:creationId xmlns:a16="http://schemas.microsoft.com/office/drawing/2014/main" id="{77BD8D53-E6F4-4F43-97DD-D1A0D0673FC8}"/>
              </a:ext>
            </a:extLst>
          </p:cNvPr>
          <p:cNvSpPr/>
          <p:nvPr/>
        </p:nvSpPr>
        <p:spPr>
          <a:xfrm>
            <a:off x="2284124" y="2663716"/>
            <a:ext cx="619760" cy="47752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D839117E-6641-4246-B400-EB3510F9A955}"/>
              </a:ext>
            </a:extLst>
          </p:cNvPr>
          <p:cNvSpPr/>
          <p:nvPr/>
        </p:nvSpPr>
        <p:spPr>
          <a:xfrm rot="10800000">
            <a:off x="4118563" y="3269053"/>
            <a:ext cx="1452880" cy="465894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D0F0A8C-E081-475F-9E6F-E9E9E3F7DCC2}"/>
              </a:ext>
            </a:extLst>
          </p:cNvPr>
          <p:cNvSpPr/>
          <p:nvPr/>
        </p:nvSpPr>
        <p:spPr>
          <a:xfrm>
            <a:off x="9091786" y="2328318"/>
            <a:ext cx="619760" cy="47752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3C22EA-DF75-4C87-A625-72E89B1797B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2641" t="9951" r="10364" b="10813"/>
          <a:stretch/>
        </p:blipFill>
        <p:spPr>
          <a:xfrm>
            <a:off x="118359" y="4401752"/>
            <a:ext cx="1452880" cy="1008370"/>
          </a:xfrm>
          <a:prstGeom prst="rect">
            <a:avLst/>
          </a:prstGeom>
        </p:spPr>
      </p:pic>
      <p:sp>
        <p:nvSpPr>
          <p:cNvPr id="33" name="Arrow: Right 32">
            <a:extLst>
              <a:ext uri="{FF2B5EF4-FFF2-40B4-BE49-F238E27FC236}">
                <a16:creationId xmlns:a16="http://schemas.microsoft.com/office/drawing/2014/main" id="{1C955A7A-07A7-4E11-8147-DC63D304D119}"/>
              </a:ext>
            </a:extLst>
          </p:cNvPr>
          <p:cNvSpPr/>
          <p:nvPr/>
        </p:nvSpPr>
        <p:spPr>
          <a:xfrm rot="10800000">
            <a:off x="1571239" y="4303697"/>
            <a:ext cx="870303" cy="465894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D866EA-3D26-43F1-85CD-631C285340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6400" y="4384646"/>
            <a:ext cx="4280120" cy="21273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96FB1A1-FBA3-44F1-AA2C-381DBEF77840}"/>
              </a:ext>
            </a:extLst>
          </p:cNvPr>
          <p:cNvSpPr txBox="1"/>
          <p:nvPr/>
        </p:nvSpPr>
        <p:spPr>
          <a:xfrm>
            <a:off x="9019540" y="4351978"/>
            <a:ext cx="2092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Request Time Off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98923D0-278C-4602-8051-A4EDE1E1DC25}"/>
              </a:ext>
            </a:extLst>
          </p:cNvPr>
          <p:cNvSpPr txBox="1"/>
          <p:nvPr/>
        </p:nvSpPr>
        <p:spPr>
          <a:xfrm>
            <a:off x="4466876" y="2121015"/>
            <a:ext cx="18673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Click + sign -&gt; </a:t>
            </a:r>
          </a:p>
          <a:p>
            <a:r>
              <a:rPr lang="en-US" i="1" dirty="0"/>
              <a:t>My Information</a:t>
            </a:r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8A67F8E-1762-4B12-9E60-5C67A8391507}"/>
              </a:ext>
            </a:extLst>
          </p:cNvPr>
          <p:cNvSpPr txBox="1"/>
          <p:nvPr/>
        </p:nvSpPr>
        <p:spPr>
          <a:xfrm>
            <a:off x="10033000" y="2101873"/>
            <a:ext cx="215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A second widget is available –&gt;</a:t>
            </a:r>
          </a:p>
          <a:p>
            <a:r>
              <a:rPr lang="en-US" i="1" dirty="0"/>
              <a:t>My Calendar</a:t>
            </a:r>
          </a:p>
          <a:p>
            <a:endParaRPr lang="en-US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375D12C-9D9C-4C5B-852F-D3D1294C9047}"/>
              </a:ext>
            </a:extLst>
          </p:cNvPr>
          <p:cNvSpPr/>
          <p:nvPr/>
        </p:nvSpPr>
        <p:spPr>
          <a:xfrm>
            <a:off x="7094875" y="5561509"/>
            <a:ext cx="748226" cy="64008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640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2774</TotalTime>
  <Words>140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Brittany Saliba</dc:creator>
  <cp:lastModifiedBy>Patrick Johnston</cp:lastModifiedBy>
  <cp:revision>6</cp:revision>
  <dcterms:created xsi:type="dcterms:W3CDTF">2020-10-26T01:34:22Z</dcterms:created>
  <dcterms:modified xsi:type="dcterms:W3CDTF">2020-10-28T18:10:28Z</dcterms:modified>
</cp:coreProperties>
</file>