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673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7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5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9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5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1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58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77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6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1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1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37DA-0A76-4A77-A72D-4B41F6C29087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56C02-DC80-42C5-B2B7-7FFCAE2F6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3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High </a:t>
            </a:r>
            <a:r>
              <a:rPr lang="en-US" sz="6000" b="1" dirty="0" smtClean="0">
                <a:solidFill>
                  <a:schemeClr val="bg1"/>
                </a:solidFill>
              </a:rPr>
              <a:t>School Awards </a:t>
            </a:r>
            <a:r>
              <a:rPr lang="en-US" sz="6000" b="1" dirty="0" smtClean="0">
                <a:solidFill>
                  <a:schemeClr val="bg1"/>
                </a:solidFill>
              </a:rPr>
              <a:t>Program Training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solidFill>
                  <a:prstClr val="white"/>
                </a:solidFill>
                <a:ea typeface="+mj-ea"/>
                <a:cs typeface="+mj-cs"/>
              </a:rPr>
              <a:t>Please see read through this guide to </a:t>
            </a:r>
            <a:r>
              <a:rPr lang="en-US" sz="3600" dirty="0" smtClean="0">
                <a:solidFill>
                  <a:prstClr val="white"/>
                </a:solidFill>
                <a:ea typeface="+mj-ea"/>
                <a:cs typeface="+mj-cs"/>
              </a:rPr>
              <a:t>learn about presenting scholarships at high school awards programs!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is a high school awards program?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solidFill>
                  <a:prstClr val="white"/>
                </a:solidFill>
              </a:rPr>
              <a:t>High </a:t>
            </a:r>
            <a:r>
              <a:rPr lang="en-US" dirty="0">
                <a:solidFill>
                  <a:prstClr val="white"/>
                </a:solidFill>
              </a:rPr>
              <a:t>School Awards </a:t>
            </a:r>
            <a:r>
              <a:rPr lang="en-US" dirty="0" smtClean="0">
                <a:solidFill>
                  <a:prstClr val="white"/>
                </a:solidFill>
              </a:rPr>
              <a:t>Programs are </a:t>
            </a:r>
            <a:r>
              <a:rPr lang="en-US" dirty="0">
                <a:solidFill>
                  <a:prstClr val="white"/>
                </a:solidFill>
              </a:rPr>
              <a:t>hosted by </a:t>
            </a:r>
            <a:r>
              <a:rPr lang="en-US" dirty="0" smtClean="0">
                <a:solidFill>
                  <a:prstClr val="white"/>
                </a:solidFill>
              </a:rPr>
              <a:t>individual high schools, and the purpose is to recognize scholarship recipients. </a:t>
            </a:r>
          </a:p>
          <a:p>
            <a:pPr lvl="1"/>
            <a:r>
              <a:rPr lang="en-US" dirty="0" smtClean="0">
                <a:solidFill>
                  <a:prstClr val="white"/>
                </a:solidFill>
              </a:rPr>
              <a:t>These events are scheduled at various times; morning, noon, night, but typically occur Monday-Friday in the months of </a:t>
            </a:r>
            <a:r>
              <a:rPr lang="en-US" b="1" dirty="0" smtClean="0">
                <a:solidFill>
                  <a:prstClr val="white"/>
                </a:solidFill>
              </a:rPr>
              <a:t>April and May. </a:t>
            </a:r>
            <a:endParaRPr lang="en-US" b="1" dirty="0">
              <a:solidFill>
                <a:prstClr val="white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Auburn University attempts to have a representative/volunteer at all high school programs that we are invited to in the state of Alabama.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7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do I do?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Alumnus will be asked to attend an Awards Program in the event that a representative from the Admissions </a:t>
            </a:r>
            <a:r>
              <a:rPr lang="en-US" dirty="0" smtClean="0">
                <a:solidFill>
                  <a:prstClr val="white"/>
                </a:solidFill>
              </a:rPr>
              <a:t>Office </a:t>
            </a:r>
            <a:r>
              <a:rPr lang="en-US" dirty="0">
                <a:solidFill>
                  <a:prstClr val="white"/>
                </a:solidFill>
              </a:rPr>
              <a:t>can not </a:t>
            </a:r>
            <a:r>
              <a:rPr lang="en-US" dirty="0" smtClean="0">
                <a:solidFill>
                  <a:prstClr val="white"/>
                </a:solidFill>
              </a:rPr>
              <a:t>attend.</a:t>
            </a:r>
          </a:p>
          <a:p>
            <a:pPr lvl="0"/>
            <a:endParaRPr lang="en-US" dirty="0" smtClean="0">
              <a:solidFill>
                <a:prstClr val="white"/>
              </a:solidFill>
            </a:endParaRPr>
          </a:p>
          <a:p>
            <a:pPr lvl="0"/>
            <a:r>
              <a:rPr lang="en-US" dirty="0" smtClean="0">
                <a:solidFill>
                  <a:prstClr val="white"/>
                </a:solidFill>
              </a:rPr>
              <a:t>The alumnus will </a:t>
            </a:r>
            <a:r>
              <a:rPr lang="en-US" dirty="0">
                <a:solidFill>
                  <a:prstClr val="white"/>
                </a:solidFill>
              </a:rPr>
              <a:t>attend the awards program as the </a:t>
            </a:r>
            <a:r>
              <a:rPr lang="en-US" dirty="0" smtClean="0">
                <a:solidFill>
                  <a:prstClr val="white"/>
                </a:solidFill>
              </a:rPr>
              <a:t>Auburn University </a:t>
            </a:r>
            <a:r>
              <a:rPr lang="en-US" dirty="0">
                <a:solidFill>
                  <a:prstClr val="white"/>
                </a:solidFill>
              </a:rPr>
              <a:t>r</a:t>
            </a:r>
            <a:r>
              <a:rPr lang="en-US" dirty="0" smtClean="0">
                <a:solidFill>
                  <a:prstClr val="white"/>
                </a:solidFill>
              </a:rPr>
              <a:t>epresentative </a:t>
            </a:r>
            <a:r>
              <a:rPr lang="en-US" dirty="0">
                <a:solidFill>
                  <a:prstClr val="white"/>
                </a:solidFill>
              </a:rPr>
              <a:t>and present the </a:t>
            </a:r>
            <a:r>
              <a:rPr lang="en-US" dirty="0" smtClean="0">
                <a:solidFill>
                  <a:prstClr val="white"/>
                </a:solidFill>
              </a:rPr>
              <a:t>award(s) </a:t>
            </a:r>
            <a:r>
              <a:rPr lang="en-US" dirty="0">
                <a:solidFill>
                  <a:prstClr val="white"/>
                </a:solidFill>
              </a:rPr>
              <a:t>to the deserving students who have received a freshman, general, </a:t>
            </a:r>
            <a:r>
              <a:rPr lang="en-US" dirty="0" smtClean="0">
                <a:solidFill>
                  <a:prstClr val="white"/>
                </a:solidFill>
              </a:rPr>
              <a:t>and/or </a:t>
            </a:r>
            <a:r>
              <a:rPr lang="en-US" dirty="0">
                <a:solidFill>
                  <a:prstClr val="white"/>
                </a:solidFill>
              </a:rPr>
              <a:t>departmental </a:t>
            </a:r>
            <a:r>
              <a:rPr lang="en-US" dirty="0" smtClean="0">
                <a:solidFill>
                  <a:prstClr val="white"/>
                </a:solidFill>
              </a:rPr>
              <a:t>scholarship.</a:t>
            </a:r>
            <a:endParaRPr lang="en-US" dirty="0" smtClean="0">
              <a:solidFill>
                <a:prstClr val="white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prstClr val="white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6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do I get the scholarships, and how do I know what to say?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We will send the scholarship certificates to the school that is hosting the awards </a:t>
            </a:r>
            <a:r>
              <a:rPr lang="en-US" dirty="0" smtClean="0">
                <a:solidFill>
                  <a:prstClr val="white"/>
                </a:solidFill>
              </a:rPr>
              <a:t>program and  they </a:t>
            </a:r>
            <a:r>
              <a:rPr lang="en-US" dirty="0">
                <a:solidFill>
                  <a:prstClr val="white"/>
                </a:solidFill>
              </a:rPr>
              <a:t>will pass them on to you the day of the ceremony.</a:t>
            </a:r>
          </a:p>
          <a:p>
            <a:pPr lvl="0"/>
            <a:r>
              <a:rPr lang="en-US" dirty="0">
                <a:solidFill>
                  <a:prstClr val="white"/>
                </a:solidFill>
              </a:rPr>
              <a:t>You will be provided a script for the </a:t>
            </a:r>
            <a:r>
              <a:rPr lang="en-US" dirty="0" smtClean="0">
                <a:solidFill>
                  <a:prstClr val="white"/>
                </a:solidFill>
              </a:rPr>
              <a:t>presentation of scholarships. </a:t>
            </a:r>
          </a:p>
          <a:p>
            <a:pPr lvl="0"/>
            <a:r>
              <a:rPr lang="en-US" dirty="0" smtClean="0">
                <a:solidFill>
                  <a:prstClr val="white"/>
                </a:solidFill>
              </a:rPr>
              <a:t>Each student’s name is printed on his/her certificate along with the name of the scholarship being awarded. </a:t>
            </a:r>
          </a:p>
          <a:p>
            <a:pPr lvl="0"/>
            <a:r>
              <a:rPr lang="en-US" dirty="0" smtClean="0">
                <a:solidFill>
                  <a:prstClr val="white"/>
                </a:solidFill>
              </a:rPr>
              <a:t>As you present the scholarships, please shake the recipient’s hand and congratulate them.</a:t>
            </a:r>
            <a:endParaRPr lang="en-US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8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Thank you and War Eagle!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dirty="0">
                <a:solidFill>
                  <a:prstClr val="white"/>
                </a:solidFill>
              </a:rPr>
              <a:t>For any additional questions about </a:t>
            </a:r>
            <a:r>
              <a:rPr lang="en-US" dirty="0" smtClean="0">
                <a:solidFill>
                  <a:prstClr val="white"/>
                </a:solidFill>
              </a:rPr>
              <a:t>volunteering for awards programs, please </a:t>
            </a:r>
            <a:r>
              <a:rPr lang="en-US" dirty="0">
                <a:solidFill>
                  <a:prstClr val="white"/>
                </a:solidFill>
              </a:rPr>
              <a:t>feel free to </a:t>
            </a:r>
            <a:r>
              <a:rPr lang="en-US" dirty="0" smtClean="0">
                <a:solidFill>
                  <a:prstClr val="white"/>
                </a:solidFill>
              </a:rPr>
              <a:t>contact:</a:t>
            </a:r>
          </a:p>
          <a:p>
            <a:pPr marL="0" lvl="0" indent="0" algn="ctr">
              <a:buNone/>
            </a:pPr>
            <a:endParaRPr lang="en-US" dirty="0">
              <a:solidFill>
                <a:prstClr val="white"/>
              </a:solidFill>
            </a:endParaRPr>
          </a:p>
          <a:p>
            <a:pPr marL="0" lvl="0" indent="0" algn="ctr">
              <a:buNone/>
            </a:pPr>
            <a:r>
              <a:rPr lang="en-US" b="1" dirty="0">
                <a:solidFill>
                  <a:prstClr val="white"/>
                </a:solidFill>
              </a:rPr>
              <a:t>Candice Brooks 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prstClr val="white"/>
                </a:solidFill>
              </a:rPr>
              <a:t>Admissions Advisor and FANS Contact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prstClr val="white"/>
                </a:solidFill>
              </a:rPr>
              <a:t>334-844-8384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prstClr val="white"/>
                </a:solidFill>
              </a:rPr>
              <a:t>Candice.brooks@auburn.edu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3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281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High School Awards Program Training  </vt:lpstr>
      <vt:lpstr>What is a high school awards program?</vt:lpstr>
      <vt:lpstr>What do I do? </vt:lpstr>
      <vt:lpstr>How do I get the scholarships, and how do I know what to say? </vt:lpstr>
      <vt:lpstr>Thank you and War Eagle! 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Attending a High School Awards Program</dc:title>
  <dc:creator>Martha Ward</dc:creator>
  <cp:lastModifiedBy>Candice Brooks</cp:lastModifiedBy>
  <cp:revision>8</cp:revision>
  <dcterms:created xsi:type="dcterms:W3CDTF">2014-08-04T17:04:20Z</dcterms:created>
  <dcterms:modified xsi:type="dcterms:W3CDTF">2016-03-02T17:38:29Z</dcterms:modified>
</cp:coreProperties>
</file>