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64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31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5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1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6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19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63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4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31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66147-06B3-4324-B246-603B70BFC1D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20075-335D-42BF-B930-07A3A7087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9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6000" dirty="0" smtClean="0">
                <a:solidFill>
                  <a:schemeClr val="bg1"/>
                </a:solidFill>
              </a:rPr>
              <a:t>College Fair Volunteer Training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Please see read through this guide to help you understand our process and how you can help recruit new Auburn students!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1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prstClr val="white"/>
                </a:solidFill>
              </a:rPr>
              <a:t/>
            </a:r>
            <a:br>
              <a:rPr lang="en-US" dirty="0" smtClean="0">
                <a:solidFill>
                  <a:prstClr val="white"/>
                </a:solidFill>
              </a:rPr>
            </a:br>
            <a:r>
              <a:rPr lang="en-US" dirty="0" smtClean="0">
                <a:solidFill>
                  <a:prstClr val="white"/>
                </a:solidFill>
              </a:rPr>
              <a:t>What is a College Fair?</a:t>
            </a:r>
            <a:br>
              <a:rPr lang="en-US" dirty="0" smtClean="0">
                <a:solidFill>
                  <a:prstClr val="white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000" dirty="0" smtClean="0">
                <a:solidFill>
                  <a:prstClr val="white"/>
                </a:solidFill>
              </a:rPr>
              <a:t>A </a:t>
            </a:r>
            <a:r>
              <a:rPr lang="en-US" sz="3000" dirty="0">
                <a:solidFill>
                  <a:prstClr val="white"/>
                </a:solidFill>
              </a:rPr>
              <a:t>college fair is a gathering of representatives from different </a:t>
            </a:r>
            <a:r>
              <a:rPr lang="en-US" sz="3000" dirty="0" smtClean="0">
                <a:solidFill>
                  <a:prstClr val="white"/>
                </a:solidFill>
              </a:rPr>
              <a:t>universities allowing </a:t>
            </a:r>
            <a:r>
              <a:rPr lang="en-US" sz="3000" dirty="0">
                <a:solidFill>
                  <a:prstClr val="white"/>
                </a:solidFill>
              </a:rPr>
              <a:t>students to learn information about different colleges at </a:t>
            </a:r>
            <a:r>
              <a:rPr lang="en-US" sz="3000" dirty="0" smtClean="0">
                <a:solidFill>
                  <a:prstClr val="white"/>
                </a:solidFill>
              </a:rPr>
              <a:t>once.</a:t>
            </a:r>
            <a:endParaRPr lang="en-US" sz="3000" dirty="0">
              <a:solidFill>
                <a:prstClr val="white"/>
              </a:solidFill>
            </a:endParaRPr>
          </a:p>
          <a:p>
            <a:pPr lvl="0"/>
            <a:r>
              <a:rPr lang="en-US" sz="3000" dirty="0">
                <a:solidFill>
                  <a:prstClr val="white"/>
                </a:solidFill>
              </a:rPr>
              <a:t>College fairs </a:t>
            </a:r>
            <a:r>
              <a:rPr lang="en-US" sz="3000" dirty="0" smtClean="0">
                <a:solidFill>
                  <a:prstClr val="white"/>
                </a:solidFill>
              </a:rPr>
              <a:t>can be in the form of day </a:t>
            </a:r>
            <a:r>
              <a:rPr lang="en-US" sz="3000" dirty="0">
                <a:solidFill>
                  <a:prstClr val="white"/>
                </a:solidFill>
              </a:rPr>
              <a:t>programs, evening programs, district-wide events, national fairs, etc.</a:t>
            </a:r>
          </a:p>
          <a:p>
            <a:pPr lvl="0"/>
            <a:r>
              <a:rPr lang="en-US" sz="3000" dirty="0">
                <a:solidFill>
                  <a:prstClr val="white"/>
                </a:solidFill>
              </a:rPr>
              <a:t>Some fairs cater to high school seniors while others may allow any interested student to attend.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7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When do you want me to volunteer?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2800" dirty="0">
                <a:solidFill>
                  <a:prstClr val="white"/>
                </a:solidFill>
              </a:rPr>
              <a:t>The Office of Recruitment receives notification of the college fair (date, time, location</a:t>
            </a:r>
            <a:r>
              <a:rPr lang="en-US" sz="2800" dirty="0" smtClean="0">
                <a:solidFill>
                  <a:prstClr val="white"/>
                </a:solidFill>
              </a:rPr>
              <a:t>).</a:t>
            </a:r>
            <a:endParaRPr lang="en-US" sz="2800" dirty="0">
              <a:solidFill>
                <a:prstClr val="white"/>
              </a:solidFill>
            </a:endParaRPr>
          </a:p>
          <a:p>
            <a:pPr lvl="0"/>
            <a:r>
              <a:rPr lang="en-US" sz="2800" dirty="0" smtClean="0">
                <a:solidFill>
                  <a:prstClr val="white"/>
                </a:solidFill>
              </a:rPr>
              <a:t>The </a:t>
            </a:r>
            <a:r>
              <a:rPr lang="en-US" sz="2800" dirty="0">
                <a:solidFill>
                  <a:prstClr val="white"/>
                </a:solidFill>
              </a:rPr>
              <a:t>office assesses the availability of an Admissions staff member to cover the event.</a:t>
            </a:r>
          </a:p>
          <a:p>
            <a:pPr lvl="1"/>
            <a:r>
              <a:rPr lang="en-US" sz="2200" dirty="0">
                <a:solidFill>
                  <a:prstClr val="white"/>
                </a:solidFill>
              </a:rPr>
              <a:t>If a staff member can cover an event, it is added to their schedule of travel</a:t>
            </a:r>
          </a:p>
          <a:p>
            <a:pPr lvl="1"/>
            <a:r>
              <a:rPr lang="en-US" sz="2200" dirty="0">
                <a:solidFill>
                  <a:prstClr val="white"/>
                </a:solidFill>
              </a:rPr>
              <a:t>If the program cannot be covered by staff, then the </a:t>
            </a:r>
            <a:r>
              <a:rPr lang="en-US" sz="2200" dirty="0" smtClean="0">
                <a:solidFill>
                  <a:prstClr val="white"/>
                </a:solidFill>
              </a:rPr>
              <a:t>Admissions Office will </a:t>
            </a:r>
            <a:r>
              <a:rPr lang="en-US" sz="2200" dirty="0">
                <a:solidFill>
                  <a:prstClr val="white"/>
                </a:solidFill>
              </a:rPr>
              <a:t>try to solicit you, a FANS volunteer, to cover the program</a:t>
            </a:r>
          </a:p>
          <a:p>
            <a:pPr lvl="0"/>
            <a:r>
              <a:rPr lang="en-US" sz="2800" dirty="0">
                <a:solidFill>
                  <a:prstClr val="white"/>
                </a:solidFill>
              </a:rPr>
              <a:t>Upon locating a willing volunteer, the staff member contacts the host of the fair and relays information on who will be representing Auburn at the </a:t>
            </a:r>
            <a:r>
              <a:rPr lang="en-US" sz="2800" dirty="0" smtClean="0">
                <a:solidFill>
                  <a:prstClr val="white"/>
                </a:solidFill>
              </a:rPr>
              <a:t>program.</a:t>
            </a:r>
            <a:endParaRPr lang="en-US" sz="2800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2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materials do I need and how do I get them?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000" dirty="0">
                <a:solidFill>
                  <a:prstClr val="white"/>
                </a:solidFill>
              </a:rPr>
              <a:t>The Admissions staff will work with alumnus with respect to shipping materials needed to cover the </a:t>
            </a:r>
            <a:r>
              <a:rPr lang="en-US" sz="3000" dirty="0" smtClean="0">
                <a:solidFill>
                  <a:prstClr val="white"/>
                </a:solidFill>
              </a:rPr>
              <a:t>fair.</a:t>
            </a:r>
          </a:p>
          <a:p>
            <a:pPr lvl="1"/>
            <a:r>
              <a:rPr lang="en-US" sz="2600" dirty="0" smtClean="0">
                <a:solidFill>
                  <a:prstClr val="white"/>
                </a:solidFill>
              </a:rPr>
              <a:t>Typically the materials are mailed to the volunteers home or directly to the college fair </a:t>
            </a:r>
            <a:endParaRPr lang="en-US" sz="2600" dirty="0">
              <a:solidFill>
                <a:prstClr val="white"/>
              </a:solidFill>
            </a:endParaRPr>
          </a:p>
          <a:p>
            <a:pPr lvl="0"/>
            <a:r>
              <a:rPr lang="en-US" sz="3000" dirty="0">
                <a:solidFill>
                  <a:prstClr val="white"/>
                </a:solidFill>
              </a:rPr>
              <a:t>Materials we will supply to you:</a:t>
            </a:r>
          </a:p>
          <a:p>
            <a:pPr lvl="1"/>
            <a:r>
              <a:rPr lang="en-US" sz="2600" dirty="0">
                <a:solidFill>
                  <a:prstClr val="white"/>
                </a:solidFill>
              </a:rPr>
              <a:t>Business Cards for Territory Manager</a:t>
            </a:r>
          </a:p>
          <a:p>
            <a:pPr lvl="1"/>
            <a:r>
              <a:rPr lang="en-US" sz="2600" dirty="0">
                <a:solidFill>
                  <a:prstClr val="white"/>
                </a:solidFill>
              </a:rPr>
              <a:t>Road Pieces: Comprehensive </a:t>
            </a:r>
            <a:r>
              <a:rPr lang="en-US" sz="2600" dirty="0" smtClean="0">
                <a:solidFill>
                  <a:prstClr val="white"/>
                </a:solidFill>
              </a:rPr>
              <a:t>brochures to </a:t>
            </a:r>
            <a:r>
              <a:rPr lang="en-US" sz="2600" dirty="0">
                <a:solidFill>
                  <a:prstClr val="white"/>
                </a:solidFill>
              </a:rPr>
              <a:t>give to interested students</a:t>
            </a:r>
          </a:p>
          <a:p>
            <a:pPr lvl="1"/>
            <a:r>
              <a:rPr lang="en-US" sz="2600" dirty="0" smtClean="0">
                <a:solidFill>
                  <a:prstClr val="white"/>
                </a:solidFill>
              </a:rPr>
              <a:t>Bookmarks</a:t>
            </a:r>
            <a:endParaRPr lang="en-US" sz="2600" dirty="0">
              <a:solidFill>
                <a:prstClr val="white"/>
              </a:solidFill>
            </a:endParaRPr>
          </a:p>
          <a:p>
            <a:pPr lvl="1"/>
            <a:r>
              <a:rPr lang="en-US" sz="2600" dirty="0">
                <a:solidFill>
                  <a:prstClr val="white"/>
                </a:solidFill>
              </a:rPr>
              <a:t>Volunteer FAQ Sheet: A quick reference sheet of </a:t>
            </a:r>
            <a:r>
              <a:rPr lang="en-US" sz="2600" dirty="0" smtClean="0">
                <a:solidFill>
                  <a:prstClr val="white"/>
                </a:solidFill>
              </a:rPr>
              <a:t>commonly </a:t>
            </a:r>
            <a:r>
              <a:rPr lang="en-US" sz="2600" dirty="0">
                <a:solidFill>
                  <a:prstClr val="white"/>
                </a:solidFill>
              </a:rPr>
              <a:t>asked </a:t>
            </a:r>
            <a:r>
              <a:rPr lang="en-US" sz="2600" dirty="0" smtClean="0">
                <a:solidFill>
                  <a:prstClr val="white"/>
                </a:solidFill>
              </a:rPr>
              <a:t>questions</a:t>
            </a:r>
          </a:p>
          <a:p>
            <a:pPr lvl="1"/>
            <a:r>
              <a:rPr lang="en-US" sz="2600" dirty="0" smtClean="0">
                <a:solidFill>
                  <a:prstClr val="white"/>
                </a:solidFill>
              </a:rPr>
              <a:t>Table blanket/banner </a:t>
            </a:r>
            <a:r>
              <a:rPr lang="en-US" sz="2600" dirty="0" smtClean="0">
                <a:solidFill>
                  <a:prstClr val="white"/>
                </a:solidFill>
              </a:rPr>
              <a:t>(</a:t>
            </a:r>
            <a:r>
              <a:rPr lang="en-US" sz="2600" dirty="0" smtClean="0">
                <a:solidFill>
                  <a:prstClr val="white"/>
                </a:solidFill>
              </a:rPr>
              <a:t>a prepaid shipping label is included because the table banner must be returned to the Admissions Office</a:t>
            </a:r>
            <a:r>
              <a:rPr lang="en-US" sz="2600" dirty="0" smtClean="0">
                <a:solidFill>
                  <a:prstClr val="white"/>
                </a:solidFill>
              </a:rPr>
              <a:t>)</a:t>
            </a:r>
            <a:endParaRPr lang="en-US" sz="2600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8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do I set it all up?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3000" dirty="0">
                <a:solidFill>
                  <a:prstClr val="white"/>
                </a:solidFill>
              </a:rPr>
              <a:t>There will be a table at the fair reserved for </a:t>
            </a:r>
            <a:r>
              <a:rPr lang="en-US" sz="3000" dirty="0" smtClean="0">
                <a:solidFill>
                  <a:prstClr val="white"/>
                </a:solidFill>
              </a:rPr>
              <a:t>Auburn University for all of the materials that we provide.</a:t>
            </a:r>
          </a:p>
          <a:p>
            <a:pPr lvl="1"/>
            <a:r>
              <a:rPr lang="en-US" sz="2600" dirty="0" smtClean="0">
                <a:solidFill>
                  <a:prstClr val="white"/>
                </a:solidFill>
              </a:rPr>
              <a:t>Typically there will be an area for check-in and someone will escort you to your </a:t>
            </a:r>
            <a:r>
              <a:rPr lang="en-US" sz="2600" dirty="0" smtClean="0">
                <a:solidFill>
                  <a:prstClr val="white"/>
                </a:solidFill>
              </a:rPr>
              <a:t>table</a:t>
            </a:r>
            <a:endParaRPr lang="en-US" sz="2600" dirty="0">
              <a:solidFill>
                <a:prstClr val="white"/>
              </a:solidFill>
            </a:endParaRPr>
          </a:p>
          <a:p>
            <a:pPr lvl="0"/>
            <a:r>
              <a:rPr lang="en-US" sz="3000" dirty="0">
                <a:solidFill>
                  <a:prstClr val="white"/>
                </a:solidFill>
              </a:rPr>
              <a:t>Upon arrival, many fairs have student helpers to assist with boxes and other materials that need to be transported to the reserved table. </a:t>
            </a:r>
          </a:p>
          <a:p>
            <a:pPr lvl="1"/>
            <a:r>
              <a:rPr lang="en-US" sz="2200" dirty="0">
                <a:solidFill>
                  <a:prstClr val="white"/>
                </a:solidFill>
              </a:rPr>
              <a:t>However, there are also programs for which this luxury is not </a:t>
            </a:r>
            <a:r>
              <a:rPr lang="en-US" sz="2200" dirty="0" smtClean="0">
                <a:solidFill>
                  <a:prstClr val="white"/>
                </a:solidFill>
              </a:rPr>
              <a:t>included.</a:t>
            </a:r>
            <a:endParaRPr lang="en-US" sz="2200" dirty="0">
              <a:solidFill>
                <a:prstClr val="white"/>
              </a:solidFill>
            </a:endParaRPr>
          </a:p>
          <a:p>
            <a:pPr lvl="0"/>
            <a:r>
              <a:rPr lang="en-US" sz="3000" dirty="0">
                <a:solidFill>
                  <a:prstClr val="white"/>
                </a:solidFill>
              </a:rPr>
              <a:t>Tables should be set up no less than </a:t>
            </a:r>
            <a:r>
              <a:rPr lang="en-US" sz="3000" b="1" dirty="0">
                <a:solidFill>
                  <a:prstClr val="white"/>
                </a:solidFill>
              </a:rPr>
              <a:t>30 minutes</a:t>
            </a:r>
            <a:r>
              <a:rPr lang="en-US" sz="3000" dirty="0">
                <a:solidFill>
                  <a:prstClr val="white"/>
                </a:solidFill>
              </a:rPr>
              <a:t> prior to the start time of the program.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6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do I say to the students who visit the table?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>
                <a:solidFill>
                  <a:prstClr val="white"/>
                </a:solidFill>
              </a:rPr>
              <a:t>For the 2 hours or so that the fair is in progress, the display table serves as your </a:t>
            </a:r>
            <a:r>
              <a:rPr lang="en-US" dirty="0" smtClean="0">
                <a:solidFill>
                  <a:prstClr val="white"/>
                </a:solidFill>
              </a:rPr>
              <a:t>office</a:t>
            </a:r>
            <a:r>
              <a:rPr lang="en-US" dirty="0" smtClean="0">
                <a:solidFill>
                  <a:prstClr val="white"/>
                </a:solidFill>
              </a:rPr>
              <a:t>.</a:t>
            </a:r>
          </a:p>
          <a:p>
            <a:pPr lvl="3"/>
            <a:r>
              <a:rPr lang="en-US" dirty="0">
                <a:solidFill>
                  <a:prstClr val="white"/>
                </a:solidFill>
              </a:rPr>
              <a:t>Our road pieces have all of the colleges/schools listed out along with all majors and this is typically a good talking </a:t>
            </a:r>
            <a:r>
              <a:rPr lang="en-US" dirty="0" smtClean="0">
                <a:solidFill>
                  <a:prstClr val="white"/>
                </a:solidFill>
              </a:rPr>
              <a:t>point</a:t>
            </a:r>
            <a:endParaRPr lang="en-US" dirty="0">
              <a:solidFill>
                <a:prstClr val="white"/>
              </a:solidFill>
            </a:endParaRPr>
          </a:p>
          <a:p>
            <a:pPr lvl="0"/>
            <a:r>
              <a:rPr lang="en-US" dirty="0">
                <a:solidFill>
                  <a:prstClr val="white"/>
                </a:solidFill>
              </a:rPr>
              <a:t>Whatever is placed on the table is “fair game” for students:</a:t>
            </a:r>
          </a:p>
          <a:p>
            <a:pPr lvl="3"/>
            <a:r>
              <a:rPr lang="en-US" sz="1900" dirty="0">
                <a:solidFill>
                  <a:prstClr val="white"/>
                </a:solidFill>
              </a:rPr>
              <a:t>R</a:t>
            </a:r>
            <a:r>
              <a:rPr lang="en-US" sz="1900" dirty="0" smtClean="0">
                <a:solidFill>
                  <a:prstClr val="white"/>
                </a:solidFill>
              </a:rPr>
              <a:t>oad </a:t>
            </a:r>
            <a:r>
              <a:rPr lang="en-US" sz="1900" dirty="0">
                <a:solidFill>
                  <a:prstClr val="white"/>
                </a:solidFill>
              </a:rPr>
              <a:t>pieces, </a:t>
            </a:r>
            <a:r>
              <a:rPr lang="en-US" sz="1900" dirty="0" smtClean="0">
                <a:solidFill>
                  <a:prstClr val="white"/>
                </a:solidFill>
              </a:rPr>
              <a:t>bookmarks, etc. </a:t>
            </a:r>
            <a:endParaRPr lang="en-US" sz="1900" dirty="0" smtClean="0">
              <a:solidFill>
                <a:prstClr val="white"/>
              </a:solidFill>
            </a:endParaRPr>
          </a:p>
          <a:p>
            <a:pPr lvl="0"/>
            <a:r>
              <a:rPr lang="en-US" dirty="0" smtClean="0">
                <a:solidFill>
                  <a:prstClr val="white"/>
                </a:solidFill>
              </a:rPr>
              <a:t>The </a:t>
            </a:r>
            <a:r>
              <a:rPr lang="en-US" dirty="0">
                <a:solidFill>
                  <a:prstClr val="white"/>
                </a:solidFill>
              </a:rPr>
              <a:t>most important factor is the interactions that you, the representative, have with the prospective </a:t>
            </a:r>
            <a:r>
              <a:rPr lang="en-US" dirty="0" smtClean="0">
                <a:solidFill>
                  <a:prstClr val="white"/>
                </a:solidFill>
              </a:rPr>
              <a:t>students.</a:t>
            </a:r>
            <a:endParaRPr lang="en-US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073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do I do once the college fair is over?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/>
          </a:bodyPr>
          <a:lstStyle/>
          <a:p>
            <a:pPr lvl="0"/>
            <a:r>
              <a:rPr lang="en-US" sz="3000" dirty="0" smtClean="0">
                <a:solidFill>
                  <a:prstClr val="white"/>
                </a:solidFill>
              </a:rPr>
              <a:t>The </a:t>
            </a:r>
            <a:r>
              <a:rPr lang="en-US" sz="3000" dirty="0" smtClean="0">
                <a:solidFill>
                  <a:prstClr val="white"/>
                </a:solidFill>
              </a:rPr>
              <a:t>Admissions Office will </a:t>
            </a:r>
            <a:r>
              <a:rPr lang="en-US" sz="3000" dirty="0" smtClean="0">
                <a:solidFill>
                  <a:prstClr val="white"/>
                </a:solidFill>
              </a:rPr>
              <a:t>email the field report evaluation to the volunteer, and this form needs to be completed and returned to Candice Brooks within a few business days of the event. </a:t>
            </a:r>
            <a:endParaRPr lang="en-US" sz="3000" dirty="0">
              <a:solidFill>
                <a:prstClr val="white"/>
              </a:solidFill>
            </a:endParaRPr>
          </a:p>
          <a:p>
            <a:pPr lvl="1"/>
            <a:r>
              <a:rPr lang="en-US" sz="2600" dirty="0">
                <a:solidFill>
                  <a:prstClr val="white"/>
                </a:solidFill>
              </a:rPr>
              <a:t>Such details as: turnout, approximate number of </a:t>
            </a:r>
            <a:r>
              <a:rPr lang="en-US" sz="2600" dirty="0" smtClean="0">
                <a:solidFill>
                  <a:prstClr val="white"/>
                </a:solidFill>
              </a:rPr>
              <a:t>road pieces handed out, information </a:t>
            </a:r>
            <a:r>
              <a:rPr lang="en-US" sz="2600" dirty="0">
                <a:solidFill>
                  <a:prstClr val="white"/>
                </a:solidFill>
              </a:rPr>
              <a:t>regarding the fair (i.e. was the fair well organized?), and finally a recommendation on whether or not Auburn should attend the event in the </a:t>
            </a:r>
            <a:r>
              <a:rPr lang="en-US" sz="2600" dirty="0" smtClean="0">
                <a:solidFill>
                  <a:prstClr val="white"/>
                </a:solidFill>
              </a:rPr>
              <a:t>future </a:t>
            </a:r>
          </a:p>
          <a:p>
            <a:pPr lvl="1"/>
            <a:r>
              <a:rPr lang="en-US" sz="2600" dirty="0" smtClean="0">
                <a:solidFill>
                  <a:prstClr val="white"/>
                </a:solidFill>
              </a:rPr>
              <a:t>This </a:t>
            </a:r>
            <a:r>
              <a:rPr lang="en-US" sz="2600" dirty="0">
                <a:solidFill>
                  <a:prstClr val="white"/>
                </a:solidFill>
              </a:rPr>
              <a:t>should be faxed, mailed, or </a:t>
            </a:r>
            <a:r>
              <a:rPr lang="en-US" sz="2600" dirty="0" smtClean="0">
                <a:solidFill>
                  <a:prstClr val="white"/>
                </a:solidFill>
              </a:rPr>
              <a:t>e-mailed to Candice </a:t>
            </a:r>
            <a:r>
              <a:rPr lang="en-US" sz="2600" dirty="0" smtClean="0">
                <a:solidFill>
                  <a:prstClr val="white"/>
                </a:solidFill>
              </a:rPr>
              <a:t>Brooks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2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Thank you and War Eagle!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For any additional questions about volunteering for a college fair please feel free to </a:t>
            </a:r>
            <a:r>
              <a:rPr lang="en-US" dirty="0" smtClean="0">
                <a:solidFill>
                  <a:schemeClr val="bg1"/>
                </a:solidFill>
              </a:rPr>
              <a:t>contact: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Candice Brooks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Admissions Advisor and FANS Contact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334-844-8384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Candice.brooks@auburn.edu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1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5623</TotalTime>
  <Words>603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College Fair Volunteer Training  Please see read through this guide to help you understand our process and how you can help recruit new Auburn students! </vt:lpstr>
      <vt:lpstr> What is a College Fair? </vt:lpstr>
      <vt:lpstr>When do you want me to volunteer? </vt:lpstr>
      <vt:lpstr>What materials do I need and how do I get them? </vt:lpstr>
      <vt:lpstr>How do I set it all up? </vt:lpstr>
      <vt:lpstr>What do I say to the students who visit the table? </vt:lpstr>
      <vt:lpstr>What do I do once the college fair is over?</vt:lpstr>
      <vt:lpstr>Thank you and War Eagle! 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Volunteering for College Fairs</dc:title>
  <dc:creator>Martha Ward</dc:creator>
  <cp:lastModifiedBy>Candice Brooks</cp:lastModifiedBy>
  <cp:revision>13</cp:revision>
  <dcterms:created xsi:type="dcterms:W3CDTF">2014-08-01T15:03:13Z</dcterms:created>
  <dcterms:modified xsi:type="dcterms:W3CDTF">2016-03-02T17:34:14Z</dcterms:modified>
</cp:coreProperties>
</file>