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71" d="100"/>
          <a:sy n="71" d="100"/>
        </p:scale>
        <p:origin x="96" y="3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ws.auburn.edu/OVPR/pm/form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ws.auburn.edu/ovpr/pm/form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ReduCING</a:t>
            </a:r>
            <a:r>
              <a:rPr lang="en-US" dirty="0" smtClean="0"/>
              <a:t> the Proposal burden for the pi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Darren May (OSP), Amy Thomas (COSAM), and Jennifer Morris (Physics)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119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Departmental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 Fact Sheet &amp; Budget </a:t>
            </a:r>
            <a:r>
              <a:rPr lang="en-US" dirty="0"/>
              <a:t>Templates (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cws.auburn.edu/OVPR/pm/forms</a:t>
            </a:r>
            <a:r>
              <a:rPr lang="en-US" dirty="0" smtClean="0"/>
              <a:t>)</a:t>
            </a:r>
          </a:p>
          <a:p>
            <a:r>
              <a:rPr lang="en-US" dirty="0" smtClean="0"/>
              <a:t>Budget Justification Template</a:t>
            </a:r>
          </a:p>
          <a:p>
            <a:r>
              <a:rPr lang="en-US" dirty="0" smtClean="0"/>
              <a:t>PI Planning Meetings</a:t>
            </a:r>
          </a:p>
          <a:p>
            <a:r>
              <a:rPr lang="en-US" dirty="0" smtClean="0"/>
              <a:t>AU NSF Conflict of Interest Form</a:t>
            </a:r>
          </a:p>
          <a:p>
            <a:r>
              <a:rPr lang="en-US" dirty="0" smtClean="0"/>
              <a:t>E-Cover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572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Level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College can do?</a:t>
            </a:r>
          </a:p>
          <a:p>
            <a:pPr marL="0" indent="0">
              <a:buNone/>
            </a:pPr>
            <a:r>
              <a:rPr lang="en-US" dirty="0"/>
              <a:t>	COSAM Administrators Network</a:t>
            </a:r>
          </a:p>
          <a:p>
            <a:pPr marL="0" indent="0">
              <a:buNone/>
            </a:pPr>
            <a:r>
              <a:rPr lang="en-US" dirty="0"/>
              <a:t>	Spirit/Box Drive</a:t>
            </a:r>
          </a:p>
          <a:p>
            <a:pPr marL="0" indent="0">
              <a:buNone/>
            </a:pPr>
            <a:r>
              <a:rPr lang="en-US" dirty="0"/>
              <a:t>	Cross Training</a:t>
            </a:r>
          </a:p>
          <a:p>
            <a:pPr marL="0" indent="0">
              <a:buNone/>
            </a:pPr>
            <a:r>
              <a:rPr lang="en-US" dirty="0"/>
              <a:t>	PI Management and Assistance</a:t>
            </a:r>
          </a:p>
          <a:p>
            <a:pPr marL="0" indent="0">
              <a:buNone/>
            </a:pPr>
            <a:r>
              <a:rPr lang="en-US" dirty="0"/>
              <a:t>	Tracking</a:t>
            </a:r>
          </a:p>
          <a:p>
            <a:pPr marL="0" indent="0">
              <a:buNone/>
            </a:pPr>
            <a:r>
              <a:rPr lang="en-US" dirty="0"/>
              <a:t>	Intervention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89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OSP Level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cws.auburn.edu/ovpr/pm/forms</a:t>
            </a:r>
            <a:endParaRPr lang="en-US" u="sng" dirty="0" smtClean="0"/>
          </a:p>
          <a:p>
            <a:r>
              <a:rPr lang="en-US" dirty="0" smtClean="0"/>
              <a:t>Education/Knowledge Building</a:t>
            </a:r>
          </a:p>
          <a:p>
            <a:r>
              <a:rPr lang="en-US" dirty="0" smtClean="0"/>
              <a:t>OSP Website (OSP Budget Template</a:t>
            </a:r>
          </a:p>
          <a:p>
            <a:r>
              <a:rPr lang="en-US" dirty="0" smtClean="0"/>
              <a:t>Electronic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920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9859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100</TotalTime>
  <Words>74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ReduCING the Proposal burden for the pi</vt:lpstr>
      <vt:lpstr>Departmental level</vt:lpstr>
      <vt:lpstr>College Level </vt:lpstr>
      <vt:lpstr>OSP Level </vt:lpstr>
      <vt:lpstr>Questions?</vt:lpstr>
    </vt:vector>
  </TitlesOfParts>
  <Company>Auburn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the Proposal burden for the pi</dc:title>
  <dc:creator>Jennifer Morris</dc:creator>
  <cp:lastModifiedBy>Jennifer Morris</cp:lastModifiedBy>
  <cp:revision>5</cp:revision>
  <dcterms:created xsi:type="dcterms:W3CDTF">2018-05-15T17:16:00Z</dcterms:created>
  <dcterms:modified xsi:type="dcterms:W3CDTF">2018-05-16T18:25:23Z</dcterms:modified>
</cp:coreProperties>
</file>