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4" r:id="rId10"/>
    <p:sldId id="263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63A824-6053-493E-A9E3-0E6D103FC2E6}" v="1993" dt="2019-10-29T17:47:09.6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-126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acon Seals" userId="4be87945-0509-4b37-8e36-6c0a3782973f" providerId="ADAL" clId="{F163A824-6053-493E-A9E3-0E6D103FC2E6}"/>
    <pc:docChg chg="undo custSel mod addSld delSld modSld sldOrd">
      <pc:chgData name="Deacon Seals" userId="4be87945-0509-4b37-8e36-6c0a3782973f" providerId="ADAL" clId="{F163A824-6053-493E-A9E3-0E6D103FC2E6}" dt="2019-10-29T17:47:09.639" v="2278" actId="20577"/>
      <pc:docMkLst>
        <pc:docMk/>
      </pc:docMkLst>
      <pc:sldChg chg="addSp delSp modSp mod setBg">
        <pc:chgData name="Deacon Seals" userId="4be87945-0509-4b37-8e36-6c0a3782973f" providerId="ADAL" clId="{F163A824-6053-493E-A9E3-0E6D103FC2E6}" dt="2019-10-29T17:24:07.153" v="283" actId="26606"/>
        <pc:sldMkLst>
          <pc:docMk/>
          <pc:sldMk cId="3303003842" sldId="256"/>
        </pc:sldMkLst>
        <pc:spChg chg="mod">
          <ac:chgData name="Deacon Seals" userId="4be87945-0509-4b37-8e36-6c0a3782973f" providerId="ADAL" clId="{F163A824-6053-493E-A9E3-0E6D103FC2E6}" dt="2019-10-29T17:24:07.153" v="283" actId="26606"/>
          <ac:spMkLst>
            <pc:docMk/>
            <pc:sldMk cId="3303003842" sldId="256"/>
            <ac:spMk id="2" creationId="{00000000-0000-0000-0000-000000000000}"/>
          </ac:spMkLst>
        </pc:spChg>
        <pc:spChg chg="mod">
          <ac:chgData name="Deacon Seals" userId="4be87945-0509-4b37-8e36-6c0a3782973f" providerId="ADAL" clId="{F163A824-6053-493E-A9E3-0E6D103FC2E6}" dt="2019-10-29T17:24:07.153" v="283" actId="26606"/>
          <ac:spMkLst>
            <pc:docMk/>
            <pc:sldMk cId="3303003842" sldId="256"/>
            <ac:spMk id="3" creationId="{00000000-0000-0000-0000-000000000000}"/>
          </ac:spMkLst>
        </pc:spChg>
        <pc:picChg chg="add mod">
          <ac:chgData name="Deacon Seals" userId="4be87945-0509-4b37-8e36-6c0a3782973f" providerId="ADAL" clId="{F163A824-6053-493E-A9E3-0E6D103FC2E6}" dt="2019-10-29T17:24:07.153" v="283" actId="26606"/>
          <ac:picMkLst>
            <pc:docMk/>
            <pc:sldMk cId="3303003842" sldId="256"/>
            <ac:picMk id="7" creationId="{E45D71F6-A2E7-483B-954F-30C6DB62AAAE}"/>
          </ac:picMkLst>
        </pc:picChg>
        <pc:picChg chg="add del">
          <ac:chgData name="Deacon Seals" userId="4be87945-0509-4b37-8e36-6c0a3782973f" providerId="ADAL" clId="{F163A824-6053-493E-A9E3-0E6D103FC2E6}" dt="2019-10-29T17:24:07.153" v="283" actId="26606"/>
          <ac:picMkLst>
            <pc:docMk/>
            <pc:sldMk cId="3303003842" sldId="256"/>
            <ac:picMk id="9" creationId="{89592C19-DCBE-42CD-99AD-298071A050B2}"/>
          </ac:picMkLst>
        </pc:picChg>
      </pc:sldChg>
      <pc:sldChg chg="addSp delSp modSp mod setBg setClrOvrMap delDesignElem">
        <pc:chgData name="Deacon Seals" userId="4be87945-0509-4b37-8e36-6c0a3782973f" providerId="ADAL" clId="{F163A824-6053-493E-A9E3-0E6D103FC2E6}" dt="2019-10-29T17:28:36.675" v="388" actId="20577"/>
        <pc:sldMkLst>
          <pc:docMk/>
          <pc:sldMk cId="2472626584" sldId="257"/>
        </pc:sldMkLst>
        <pc:spChg chg="mod">
          <ac:chgData name="Deacon Seals" userId="4be87945-0509-4b37-8e36-6c0a3782973f" providerId="ADAL" clId="{F163A824-6053-493E-A9E3-0E6D103FC2E6}" dt="2019-10-29T17:03:09.328" v="21" actId="26606"/>
          <ac:spMkLst>
            <pc:docMk/>
            <pc:sldMk cId="2472626584" sldId="257"/>
            <ac:spMk id="2" creationId="{00000000-0000-0000-0000-000000000000}"/>
          </ac:spMkLst>
        </pc:spChg>
        <pc:spChg chg="del mod">
          <ac:chgData name="Deacon Seals" userId="4be87945-0509-4b37-8e36-6c0a3782973f" providerId="ADAL" clId="{F163A824-6053-493E-A9E3-0E6D103FC2E6}" dt="2019-10-29T17:02:12.413" v="19" actId="26606"/>
          <ac:spMkLst>
            <pc:docMk/>
            <pc:sldMk cId="2472626584" sldId="257"/>
            <ac:spMk id="3" creationId="{00000000-0000-0000-0000-000000000000}"/>
          </ac:spMkLst>
        </pc:spChg>
        <pc:spChg chg="add del mod">
          <ac:chgData name="Deacon Seals" userId="4be87945-0509-4b37-8e36-6c0a3782973f" providerId="ADAL" clId="{F163A824-6053-493E-A9E3-0E6D103FC2E6}" dt="2019-10-29T17:01:50.828" v="18"/>
          <ac:spMkLst>
            <pc:docMk/>
            <pc:sldMk cId="2472626584" sldId="257"/>
            <ac:spMk id="4" creationId="{41751FAA-2864-4B1E-9C84-2C74F5AFF7D2}"/>
          </ac:spMkLst>
        </pc:spChg>
        <pc:spChg chg="del">
          <ac:chgData name="Deacon Seals" userId="4be87945-0509-4b37-8e36-6c0a3782973f" providerId="ADAL" clId="{F163A824-6053-493E-A9E3-0E6D103FC2E6}" dt="2019-10-29T16:59:26.849" v="1"/>
          <ac:spMkLst>
            <pc:docMk/>
            <pc:sldMk cId="2472626584" sldId="257"/>
            <ac:spMk id="6" creationId="{00000000-0000-0000-0000-000000000000}"/>
          </ac:spMkLst>
        </pc:spChg>
        <pc:spChg chg="add del">
          <ac:chgData name="Deacon Seals" userId="4be87945-0509-4b37-8e36-6c0a3782973f" providerId="ADAL" clId="{F163A824-6053-493E-A9E3-0E6D103FC2E6}" dt="2019-10-29T16:59:51.919" v="3" actId="26606"/>
          <ac:spMkLst>
            <pc:docMk/>
            <pc:sldMk cId="2472626584" sldId="257"/>
            <ac:spMk id="9" creationId="{4C608BEB-860E-4094-8511-78603564A75E}"/>
          </ac:spMkLst>
        </pc:spChg>
        <pc:spChg chg="add">
          <ac:chgData name="Deacon Seals" userId="4be87945-0509-4b37-8e36-6c0a3782973f" providerId="ADAL" clId="{F163A824-6053-493E-A9E3-0E6D103FC2E6}" dt="2019-10-29T17:03:09.328" v="21" actId="26606"/>
          <ac:spMkLst>
            <pc:docMk/>
            <pc:sldMk cId="2472626584" sldId="257"/>
            <ac:spMk id="12" creationId="{A5711A0E-A428-4ED1-96CB-33D69FD842E4}"/>
          </ac:spMkLst>
        </pc:spChg>
        <pc:spChg chg="add del">
          <ac:chgData name="Deacon Seals" userId="4be87945-0509-4b37-8e36-6c0a3782973f" providerId="ADAL" clId="{F163A824-6053-493E-A9E3-0E6D103FC2E6}" dt="2019-10-29T16:59:53.663" v="5" actId="26606"/>
          <ac:spMkLst>
            <pc:docMk/>
            <pc:sldMk cId="2472626584" sldId="257"/>
            <ac:spMk id="13" creationId="{4C5D6221-DA7B-4611-AA26-7D8E349FDE96}"/>
          </ac:spMkLst>
        </pc:spChg>
        <pc:spChg chg="add del">
          <ac:chgData name="Deacon Seals" userId="4be87945-0509-4b37-8e36-6c0a3782973f" providerId="ADAL" clId="{F163A824-6053-493E-A9E3-0E6D103FC2E6}" dt="2019-10-29T16:59:53.663" v="5" actId="26606"/>
          <ac:spMkLst>
            <pc:docMk/>
            <pc:sldMk cId="2472626584" sldId="257"/>
            <ac:spMk id="14" creationId="{E35A04CF-97D4-4FF7-B359-C546B1F62E54}"/>
          </ac:spMkLst>
        </pc:spChg>
        <pc:spChg chg="add del">
          <ac:chgData name="Deacon Seals" userId="4be87945-0509-4b37-8e36-6c0a3782973f" providerId="ADAL" clId="{F163A824-6053-493E-A9E3-0E6D103FC2E6}" dt="2019-10-29T16:59:53.663" v="5" actId="26606"/>
          <ac:spMkLst>
            <pc:docMk/>
            <pc:sldMk cId="2472626584" sldId="257"/>
            <ac:spMk id="15" creationId="{1DE7243B-5109-444B-8FAF-7437C66BC0E9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17" creationId="{A5AD6500-BB62-4AAC-9D2F-C10DDC90CBB1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18" creationId="{9F7D788E-2C1B-4EF4-8719-12613771FF98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19" creationId="{7C54E824-C0F4-480B-BC88-689F50C45FBD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20" creationId="{58DEA6A1-FC5C-4E6E-BBBF-7E472949B394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21" creationId="{96AAAC3B-1954-46B7-BBAC-27DFF5B5295F}"/>
          </ac:spMkLst>
        </pc:spChg>
        <pc:spChg chg="add del">
          <ac:chgData name="Deacon Seals" userId="4be87945-0509-4b37-8e36-6c0a3782973f" providerId="ADAL" clId="{F163A824-6053-493E-A9E3-0E6D103FC2E6}" dt="2019-10-29T16:59:58.041" v="11" actId="26606"/>
          <ac:spMkLst>
            <pc:docMk/>
            <pc:sldMk cId="2472626584" sldId="257"/>
            <ac:spMk id="23" creationId="{8CA06CD6-90CA-4C45-856C-6771339E1E22}"/>
          </ac:spMkLst>
        </pc:spChg>
        <pc:spChg chg="add del">
          <ac:chgData name="Deacon Seals" userId="4be87945-0509-4b37-8e36-6c0a3782973f" providerId="ADAL" clId="{F163A824-6053-493E-A9E3-0E6D103FC2E6}" dt="2019-10-29T17:00:03.121" v="13" actId="26606"/>
          <ac:spMkLst>
            <pc:docMk/>
            <pc:sldMk cId="2472626584" sldId="257"/>
            <ac:spMk id="26" creationId="{1E214AA7-F028-4A0D-8698-61AEC754D1BC}"/>
          </ac:spMkLst>
        </pc:spChg>
        <pc:spChg chg="add del">
          <ac:chgData name="Deacon Seals" userId="4be87945-0509-4b37-8e36-6c0a3782973f" providerId="ADAL" clId="{F163A824-6053-493E-A9E3-0E6D103FC2E6}" dt="2019-10-29T17:01:01.746" v="15" actId="26606"/>
          <ac:spMkLst>
            <pc:docMk/>
            <pc:sldMk cId="2472626584" sldId="257"/>
            <ac:spMk id="29" creationId="{10F24D38-B79E-44B4-830E-043F45D96DC2}"/>
          </ac:spMkLst>
        </pc:spChg>
        <pc:spChg chg="add mod">
          <ac:chgData name="Deacon Seals" userId="4be87945-0509-4b37-8e36-6c0a3782973f" providerId="ADAL" clId="{F163A824-6053-493E-A9E3-0E6D103FC2E6}" dt="2019-10-29T17:25:42.315" v="287" actId="20577"/>
          <ac:spMkLst>
            <pc:docMk/>
            <pc:sldMk cId="2472626584" sldId="257"/>
            <ac:spMk id="31" creationId="{1EB5A949-2137-47B7-9D84-174E64368160}"/>
          </ac:spMkLst>
        </pc:spChg>
        <pc:spChg chg="add del">
          <ac:chgData name="Deacon Seals" userId="4be87945-0509-4b37-8e36-6c0a3782973f" providerId="ADAL" clId="{F163A824-6053-493E-A9E3-0E6D103FC2E6}" dt="2019-10-29T17:01:50.828" v="18"/>
          <ac:spMkLst>
            <pc:docMk/>
            <pc:sldMk cId="2472626584" sldId="257"/>
            <ac:spMk id="35" creationId="{B36F400F-DF28-43BC-8D8E-4929793B392A}"/>
          </ac:spMkLst>
        </pc:spChg>
        <pc:graphicFrameChg chg="add mod modGraphic">
          <ac:chgData name="Deacon Seals" userId="4be87945-0509-4b37-8e36-6c0a3782973f" providerId="ADAL" clId="{F163A824-6053-493E-A9E3-0E6D103FC2E6}" dt="2019-10-29T17:28:36.675" v="388" actId="20577"/>
          <ac:graphicFrameMkLst>
            <pc:docMk/>
            <pc:sldMk cId="2472626584" sldId="257"/>
            <ac:graphicFrameMk id="7" creationId="{E62E77CF-17F3-4A95-9311-014D26842FBB}"/>
          </ac:graphicFrameMkLst>
        </pc:graphicFrameChg>
        <pc:picChg chg="del">
          <ac:chgData name="Deacon Seals" userId="4be87945-0509-4b37-8e36-6c0a3782973f" providerId="ADAL" clId="{F163A824-6053-493E-A9E3-0E6D103FC2E6}" dt="2019-10-29T16:59:26.849" v="1"/>
          <ac:picMkLst>
            <pc:docMk/>
            <pc:sldMk cId="2472626584" sldId="257"/>
            <ac:picMk id="5" creationId="{00000000-0000-0000-0000-000000000000}"/>
          </ac:picMkLst>
        </pc:picChg>
        <pc:picChg chg="add mod">
          <ac:chgData name="Deacon Seals" userId="4be87945-0509-4b37-8e36-6c0a3782973f" providerId="ADAL" clId="{F163A824-6053-493E-A9E3-0E6D103FC2E6}" dt="2019-10-29T17:03:38.365" v="25" actId="1076"/>
          <ac:picMkLst>
            <pc:docMk/>
            <pc:sldMk cId="2472626584" sldId="257"/>
            <ac:picMk id="28" creationId="{EBBCA398-D065-46D6-8C75-1F03481774ED}"/>
          </ac:picMkLst>
        </pc:picChg>
        <pc:cxnChg chg="add del">
          <ac:chgData name="Deacon Seals" userId="4be87945-0509-4b37-8e36-6c0a3782973f" providerId="ADAL" clId="{F163A824-6053-493E-A9E3-0E6D103FC2E6}" dt="2019-10-29T16:59:51.919" v="3" actId="26606"/>
          <ac:cxnSpMkLst>
            <pc:docMk/>
            <pc:sldMk cId="2472626584" sldId="257"/>
            <ac:cxnSpMk id="11" creationId="{1F16A8D4-FE87-4604-88B2-394B5D1EB437}"/>
          </ac:cxnSpMkLst>
        </pc:cxnChg>
        <pc:cxnChg chg="add del">
          <ac:chgData name="Deacon Seals" userId="4be87945-0509-4b37-8e36-6c0a3782973f" providerId="ADAL" clId="{F163A824-6053-493E-A9E3-0E6D103FC2E6}" dt="2019-10-29T16:59:58.041" v="11" actId="26606"/>
          <ac:cxnSpMkLst>
            <pc:docMk/>
            <pc:sldMk cId="2472626584" sldId="257"/>
            <ac:cxnSpMk id="24" creationId="{5021601D-2758-4B15-A31C-FDA184C51B3A}"/>
          </ac:cxnSpMkLst>
        </pc:cxnChg>
        <pc:cxnChg chg="add del">
          <ac:chgData name="Deacon Seals" userId="4be87945-0509-4b37-8e36-6c0a3782973f" providerId="ADAL" clId="{F163A824-6053-493E-A9E3-0E6D103FC2E6}" dt="2019-10-29T17:00:03.121" v="13" actId="26606"/>
          <ac:cxnSpMkLst>
            <pc:docMk/>
            <pc:sldMk cId="2472626584" sldId="257"/>
            <ac:cxnSpMk id="27" creationId="{D6206FDC-2777-4D7F-AF9C-73413DA664C9}"/>
          </ac:cxnSpMkLst>
        </pc:cxnChg>
        <pc:cxnChg chg="add del">
          <ac:chgData name="Deacon Seals" userId="4be87945-0509-4b37-8e36-6c0a3782973f" providerId="ADAL" clId="{F163A824-6053-493E-A9E3-0E6D103FC2E6}" dt="2019-10-29T17:01:01.746" v="15" actId="26606"/>
          <ac:cxnSpMkLst>
            <pc:docMk/>
            <pc:sldMk cId="2472626584" sldId="257"/>
            <ac:cxnSpMk id="30" creationId="{FC469874-256B-45B3-A79C-7591B4BA1ECC}"/>
          </ac:cxnSpMkLst>
        </pc:cxnChg>
      </pc:sldChg>
      <pc:sldChg chg="addSp delSp modSp mod setBg">
        <pc:chgData name="Deacon Seals" userId="4be87945-0509-4b37-8e36-6c0a3782973f" providerId="ADAL" clId="{F163A824-6053-493E-A9E3-0E6D103FC2E6}" dt="2019-10-29T17:05:39.896" v="32" actId="26606"/>
        <pc:sldMkLst>
          <pc:docMk/>
          <pc:sldMk cId="3414982613" sldId="258"/>
        </pc:sldMkLst>
        <pc:spChg chg="mod">
          <ac:chgData name="Deacon Seals" userId="4be87945-0509-4b37-8e36-6c0a3782973f" providerId="ADAL" clId="{F163A824-6053-493E-A9E3-0E6D103FC2E6}" dt="2019-10-29T17:05:39.896" v="31" actId="26606"/>
          <ac:spMkLst>
            <pc:docMk/>
            <pc:sldMk cId="3414982613" sldId="258"/>
            <ac:spMk id="5" creationId="{00000000-0000-0000-0000-000000000000}"/>
          </ac:spMkLst>
        </pc:spChg>
        <pc:spChg chg="del mod">
          <ac:chgData name="Deacon Seals" userId="4be87945-0509-4b37-8e36-6c0a3782973f" providerId="ADAL" clId="{F163A824-6053-493E-A9E3-0E6D103FC2E6}" dt="2019-10-29T17:04:42.710" v="29" actId="26606"/>
          <ac:spMkLst>
            <pc:docMk/>
            <pc:sldMk cId="3414982613" sldId="258"/>
            <ac:spMk id="6" creationId="{00000000-0000-0000-0000-000000000000}"/>
          </ac:spMkLst>
        </pc:spChg>
        <pc:spChg chg="add del">
          <ac:chgData name="Deacon Seals" userId="4be87945-0509-4b37-8e36-6c0a3782973f" providerId="ADAL" clId="{F163A824-6053-493E-A9E3-0E6D103FC2E6}" dt="2019-10-29T17:04:42.710" v="29" actId="26606"/>
          <ac:spMkLst>
            <pc:docMk/>
            <pc:sldMk cId="3414982613" sldId="258"/>
            <ac:spMk id="11" creationId="{8D70B121-56F4-4848-B38B-182089D909FA}"/>
          </ac:spMkLst>
        </pc:spChg>
        <pc:spChg chg="add del">
          <ac:chgData name="Deacon Seals" userId="4be87945-0509-4b37-8e36-6c0a3782973f" providerId="ADAL" clId="{F163A824-6053-493E-A9E3-0E6D103FC2E6}" dt="2019-10-29T17:05:39.896" v="31" actId="26606"/>
          <ac:spMkLst>
            <pc:docMk/>
            <pc:sldMk cId="3414982613" sldId="258"/>
            <ac:spMk id="20" creationId="{46C2E80F-49A6-4372-B103-219D417A55ED}"/>
          </ac:spMkLst>
        </pc:spChg>
        <pc:graphicFrameChg chg="add mod modGraphic">
          <ac:chgData name="Deacon Seals" userId="4be87945-0509-4b37-8e36-6c0a3782973f" providerId="ADAL" clId="{F163A824-6053-493E-A9E3-0E6D103FC2E6}" dt="2019-10-29T17:05:39.896" v="32" actId="26606"/>
          <ac:graphicFrameMkLst>
            <pc:docMk/>
            <pc:sldMk cId="3414982613" sldId="258"/>
            <ac:graphicFrameMk id="15" creationId="{B76E4FFD-FA7A-4D94-A633-DB25F374B45D}"/>
          </ac:graphicFrameMkLst>
        </pc:graphicFrameChg>
        <pc:cxnChg chg="add del">
          <ac:chgData name="Deacon Seals" userId="4be87945-0509-4b37-8e36-6c0a3782973f" providerId="ADAL" clId="{F163A824-6053-493E-A9E3-0E6D103FC2E6}" dt="2019-10-29T17:04:42.710" v="29" actId="26606"/>
          <ac:cxnSpMkLst>
            <pc:docMk/>
            <pc:sldMk cId="3414982613" sldId="258"/>
            <ac:cxnSpMk id="13" creationId="{2D72A2C9-F3CA-4216-8BAD-FA4C970C3C4E}"/>
          </ac:cxnSpMkLst>
        </pc:cxnChg>
      </pc:sldChg>
      <pc:sldChg chg="addSp delSp modSp mod setBg">
        <pc:chgData name="Deacon Seals" userId="4be87945-0509-4b37-8e36-6c0a3782973f" providerId="ADAL" clId="{F163A824-6053-493E-A9E3-0E6D103FC2E6}" dt="2019-10-29T17:06:42.863" v="39" actId="26606"/>
        <pc:sldMkLst>
          <pc:docMk/>
          <pc:sldMk cId="779984996" sldId="259"/>
        </pc:sldMkLst>
        <pc:spChg chg="mod">
          <ac:chgData name="Deacon Seals" userId="4be87945-0509-4b37-8e36-6c0a3782973f" providerId="ADAL" clId="{F163A824-6053-493E-A9E3-0E6D103FC2E6}" dt="2019-10-29T17:06:42.863" v="39" actId="26606"/>
          <ac:spMkLst>
            <pc:docMk/>
            <pc:sldMk cId="779984996" sldId="259"/>
            <ac:spMk id="5" creationId="{00000000-0000-0000-0000-000000000000}"/>
          </ac:spMkLst>
        </pc:spChg>
        <pc:spChg chg="del">
          <ac:chgData name="Deacon Seals" userId="4be87945-0509-4b37-8e36-6c0a3782973f" providerId="ADAL" clId="{F163A824-6053-493E-A9E3-0E6D103FC2E6}" dt="2019-10-29T17:06:42.863" v="39" actId="26606"/>
          <ac:spMkLst>
            <pc:docMk/>
            <pc:sldMk cId="779984996" sldId="259"/>
            <ac:spMk id="6" creationId="{00000000-0000-0000-0000-000000000000}"/>
          </ac:spMkLst>
        </pc:spChg>
        <pc:graphicFrameChg chg="add">
          <ac:chgData name="Deacon Seals" userId="4be87945-0509-4b37-8e36-6c0a3782973f" providerId="ADAL" clId="{F163A824-6053-493E-A9E3-0E6D103FC2E6}" dt="2019-10-29T17:06:42.863" v="39" actId="26606"/>
          <ac:graphicFrameMkLst>
            <pc:docMk/>
            <pc:sldMk cId="779984996" sldId="259"/>
            <ac:graphicFrameMk id="8" creationId="{8F0F4849-1ED0-44E1-A276-A61A3F8A2412}"/>
          </ac:graphicFrameMkLst>
        </pc:graphicFrameChg>
      </pc:sldChg>
      <pc:sldChg chg="addSp delSp modSp mod setBg">
        <pc:chgData name="Deacon Seals" userId="4be87945-0509-4b37-8e36-6c0a3782973f" providerId="ADAL" clId="{F163A824-6053-493E-A9E3-0E6D103FC2E6}" dt="2019-10-29T17:21:48.944" v="281" actId="27636"/>
        <pc:sldMkLst>
          <pc:docMk/>
          <pc:sldMk cId="4188410795" sldId="260"/>
        </pc:sldMkLst>
        <pc:spChg chg="mod">
          <ac:chgData name="Deacon Seals" userId="4be87945-0509-4b37-8e36-6c0a3782973f" providerId="ADAL" clId="{F163A824-6053-493E-A9E3-0E6D103FC2E6}" dt="2019-10-29T17:07:56.841" v="44" actId="26606"/>
          <ac:spMkLst>
            <pc:docMk/>
            <pc:sldMk cId="4188410795" sldId="260"/>
            <ac:spMk id="2" creationId="{00000000-0000-0000-0000-000000000000}"/>
          </ac:spMkLst>
        </pc:spChg>
        <pc:spChg chg="mod">
          <ac:chgData name="Deacon Seals" userId="4be87945-0509-4b37-8e36-6c0a3782973f" providerId="ADAL" clId="{F163A824-6053-493E-A9E3-0E6D103FC2E6}" dt="2019-10-29T17:21:48.944" v="281" actId="27636"/>
          <ac:spMkLst>
            <pc:docMk/>
            <pc:sldMk cId="4188410795" sldId="260"/>
            <ac:spMk id="3" creationId="{00000000-0000-0000-0000-000000000000}"/>
          </ac:spMkLst>
        </pc:spChg>
        <pc:spChg chg="add del mod">
          <ac:chgData name="Deacon Seals" userId="4be87945-0509-4b37-8e36-6c0a3782973f" providerId="ADAL" clId="{F163A824-6053-493E-A9E3-0E6D103FC2E6}" dt="2019-10-29T17:16:32.195" v="167"/>
          <ac:spMkLst>
            <pc:docMk/>
            <pc:sldMk cId="4188410795" sldId="260"/>
            <ac:spMk id="4" creationId="{9312FA8F-CD8C-4747-85C2-8F229DEFE25D}"/>
          </ac:spMkLst>
        </pc:spChg>
        <pc:spChg chg="add del mod">
          <ac:chgData name="Deacon Seals" userId="4be87945-0509-4b37-8e36-6c0a3782973f" providerId="ADAL" clId="{F163A824-6053-493E-A9E3-0E6D103FC2E6}" dt="2019-10-29T17:16:47.783" v="169"/>
          <ac:spMkLst>
            <pc:docMk/>
            <pc:sldMk cId="4188410795" sldId="260"/>
            <ac:spMk id="5" creationId="{D26D0FF2-6698-4B02-94B5-526DE80CE09F}"/>
          </ac:spMkLst>
        </pc:spChg>
        <pc:spChg chg="add del">
          <ac:chgData name="Deacon Seals" userId="4be87945-0509-4b37-8e36-6c0a3782973f" providerId="ADAL" clId="{F163A824-6053-493E-A9E3-0E6D103FC2E6}" dt="2019-10-29T17:07:56.841" v="44" actId="26606"/>
          <ac:spMkLst>
            <pc:docMk/>
            <pc:sldMk cId="4188410795" sldId="260"/>
            <ac:spMk id="8" creationId="{8D70B121-56F4-4848-B38B-182089D909FA}"/>
          </ac:spMkLst>
        </pc:spChg>
        <pc:cxnChg chg="add del">
          <ac:chgData name="Deacon Seals" userId="4be87945-0509-4b37-8e36-6c0a3782973f" providerId="ADAL" clId="{F163A824-6053-493E-A9E3-0E6D103FC2E6}" dt="2019-10-29T17:07:56.841" v="44" actId="26606"/>
          <ac:cxnSpMkLst>
            <pc:docMk/>
            <pc:sldMk cId="4188410795" sldId="260"/>
            <ac:cxnSpMk id="10" creationId="{2D72A2C9-F3CA-4216-8BAD-FA4C970C3C4E}"/>
          </ac:cxnSpMkLst>
        </pc:cxnChg>
      </pc:sldChg>
      <pc:sldChg chg="addSp delSp modSp del mod setBg">
        <pc:chgData name="Deacon Seals" userId="4be87945-0509-4b37-8e36-6c0a3782973f" providerId="ADAL" clId="{F163A824-6053-493E-A9E3-0E6D103FC2E6}" dt="2019-10-29T17:37:51.306" v="934" actId="2696"/>
        <pc:sldMkLst>
          <pc:docMk/>
          <pc:sldMk cId="2796318255" sldId="261"/>
        </pc:sldMkLst>
        <pc:spChg chg="mod">
          <ac:chgData name="Deacon Seals" userId="4be87945-0509-4b37-8e36-6c0a3782973f" providerId="ADAL" clId="{F163A824-6053-493E-A9E3-0E6D103FC2E6}" dt="2019-10-29T17:10:56.076" v="58" actId="26606"/>
          <ac:spMkLst>
            <pc:docMk/>
            <pc:sldMk cId="2796318255" sldId="261"/>
            <ac:spMk id="2" creationId="{00000000-0000-0000-0000-000000000000}"/>
          </ac:spMkLst>
        </pc:spChg>
        <pc:spChg chg="del">
          <ac:chgData name="Deacon Seals" userId="4be87945-0509-4b37-8e36-6c0a3782973f" providerId="ADAL" clId="{F163A824-6053-493E-A9E3-0E6D103FC2E6}" dt="2019-10-29T17:10:56.076" v="58" actId="26606"/>
          <ac:spMkLst>
            <pc:docMk/>
            <pc:sldMk cId="2796318255" sldId="261"/>
            <ac:spMk id="3" creationId="{00000000-0000-0000-0000-000000000000}"/>
          </ac:spMkLst>
        </pc:spChg>
        <pc:graphicFrameChg chg="add mod">
          <ac:chgData name="Deacon Seals" userId="4be87945-0509-4b37-8e36-6c0a3782973f" providerId="ADAL" clId="{F163A824-6053-493E-A9E3-0E6D103FC2E6}" dt="2019-10-29T17:36:16.937" v="854" actId="20577"/>
          <ac:graphicFrameMkLst>
            <pc:docMk/>
            <pc:sldMk cId="2796318255" sldId="261"/>
            <ac:graphicFrameMk id="5" creationId="{C0341D9A-4C18-4A99-AF30-2E88F36B64B8}"/>
          </ac:graphicFrameMkLst>
        </pc:graphicFrameChg>
      </pc:sldChg>
      <pc:sldChg chg="addSp delSp modSp mod setBg">
        <pc:chgData name="Deacon Seals" userId="4be87945-0509-4b37-8e36-6c0a3782973f" providerId="ADAL" clId="{F163A824-6053-493E-A9E3-0E6D103FC2E6}" dt="2019-10-29T17:11:05.595" v="59" actId="26606"/>
        <pc:sldMkLst>
          <pc:docMk/>
          <pc:sldMk cId="2294251304" sldId="262"/>
        </pc:sldMkLst>
        <pc:spChg chg="mod">
          <ac:chgData name="Deacon Seals" userId="4be87945-0509-4b37-8e36-6c0a3782973f" providerId="ADAL" clId="{F163A824-6053-493E-A9E3-0E6D103FC2E6}" dt="2019-10-29T17:11:05.595" v="59" actId="26606"/>
          <ac:spMkLst>
            <pc:docMk/>
            <pc:sldMk cId="2294251304" sldId="262"/>
            <ac:spMk id="2" creationId="{00000000-0000-0000-0000-000000000000}"/>
          </ac:spMkLst>
        </pc:spChg>
        <pc:spChg chg="del">
          <ac:chgData name="Deacon Seals" userId="4be87945-0509-4b37-8e36-6c0a3782973f" providerId="ADAL" clId="{F163A824-6053-493E-A9E3-0E6D103FC2E6}" dt="2019-10-29T17:11:05.595" v="59" actId="26606"/>
          <ac:spMkLst>
            <pc:docMk/>
            <pc:sldMk cId="2294251304" sldId="262"/>
            <ac:spMk id="3" creationId="{00000000-0000-0000-0000-000000000000}"/>
          </ac:spMkLst>
        </pc:spChg>
        <pc:graphicFrameChg chg="add">
          <ac:chgData name="Deacon Seals" userId="4be87945-0509-4b37-8e36-6c0a3782973f" providerId="ADAL" clId="{F163A824-6053-493E-A9E3-0E6D103FC2E6}" dt="2019-10-29T17:11:05.595" v="59" actId="26606"/>
          <ac:graphicFrameMkLst>
            <pc:docMk/>
            <pc:sldMk cId="2294251304" sldId="262"/>
            <ac:graphicFrameMk id="5" creationId="{82B697C2-A2E9-4251-8611-78F2DE4EC107}"/>
          </ac:graphicFrameMkLst>
        </pc:graphicFrameChg>
      </pc:sldChg>
      <pc:sldChg chg="addSp delSp modSp add del">
        <pc:chgData name="Deacon Seals" userId="4be87945-0509-4b37-8e36-6c0a3782973f" providerId="ADAL" clId="{F163A824-6053-493E-A9E3-0E6D103FC2E6}" dt="2019-10-29T17:22:35.446" v="282" actId="2696"/>
        <pc:sldMkLst>
          <pc:docMk/>
          <pc:sldMk cId="496695662" sldId="263"/>
        </pc:sldMkLst>
        <pc:spChg chg="del">
          <ac:chgData name="Deacon Seals" userId="4be87945-0509-4b37-8e36-6c0a3782973f" providerId="ADAL" clId="{F163A824-6053-493E-A9E3-0E6D103FC2E6}" dt="2019-10-29T17:21:20.761" v="271"/>
          <ac:spMkLst>
            <pc:docMk/>
            <pc:sldMk cId="496695662" sldId="263"/>
            <ac:spMk id="3" creationId="{76174898-966D-4332-8AC4-93DD47A57708}"/>
          </ac:spMkLst>
        </pc:spChg>
        <pc:spChg chg="add mod">
          <ac:chgData name="Deacon Seals" userId="4be87945-0509-4b37-8e36-6c0a3782973f" providerId="ADAL" clId="{F163A824-6053-493E-A9E3-0E6D103FC2E6}" dt="2019-10-29T17:21:20.857" v="272" actId="27636"/>
          <ac:spMkLst>
            <pc:docMk/>
            <pc:sldMk cId="496695662" sldId="263"/>
            <ac:spMk id="4" creationId="{9312FA8F-CD8C-4747-85C2-8F229DEFE25D}"/>
          </ac:spMkLst>
        </pc:spChg>
      </pc:sldChg>
      <pc:sldChg chg="add">
        <pc:chgData name="Deacon Seals" userId="4be87945-0509-4b37-8e36-6c0a3782973f" providerId="ADAL" clId="{F163A824-6053-493E-A9E3-0E6D103FC2E6}" dt="2019-10-29T17:33:06.122" v="389"/>
        <pc:sldMkLst>
          <pc:docMk/>
          <pc:sldMk cId="1613861893" sldId="263"/>
        </pc:sldMkLst>
      </pc:sldChg>
      <pc:sldChg chg="modSp add ord">
        <pc:chgData name="Deacon Seals" userId="4be87945-0509-4b37-8e36-6c0a3782973f" providerId="ADAL" clId="{F163A824-6053-493E-A9E3-0E6D103FC2E6}" dt="2019-10-29T17:47:09.639" v="2278" actId="20577"/>
        <pc:sldMkLst>
          <pc:docMk/>
          <pc:sldMk cId="3111583572" sldId="264"/>
        </pc:sldMkLst>
        <pc:spChg chg="mod">
          <ac:chgData name="Deacon Seals" userId="4be87945-0509-4b37-8e36-6c0a3782973f" providerId="ADAL" clId="{F163A824-6053-493E-A9E3-0E6D103FC2E6}" dt="2019-10-29T17:37:40.950" v="933"/>
          <ac:spMkLst>
            <pc:docMk/>
            <pc:sldMk cId="3111583572" sldId="264"/>
            <ac:spMk id="5" creationId="{00000000-0000-0000-0000-000000000000}"/>
          </ac:spMkLst>
        </pc:spChg>
        <pc:graphicFrameChg chg="mod">
          <ac:chgData name="Deacon Seals" userId="4be87945-0509-4b37-8e36-6c0a3782973f" providerId="ADAL" clId="{F163A824-6053-493E-A9E3-0E6D103FC2E6}" dt="2019-10-29T17:47:09.639" v="2278" actId="20577"/>
          <ac:graphicFrameMkLst>
            <pc:docMk/>
            <pc:sldMk cId="3111583572" sldId="264"/>
            <ac:graphicFrameMk id="15" creationId="{B76E4FFD-FA7A-4D94-A633-DB25F374B45D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AB8673-D748-4FCF-84F3-D24F90C20A19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AF3326D-C397-4A06-850F-45FD1B5D7FA1}">
      <dgm:prSet/>
      <dgm:spPr/>
      <dgm:t>
        <a:bodyPr/>
        <a:lstStyle/>
        <a:p>
          <a:r>
            <a:rPr lang="en-US" dirty="0"/>
            <a:t>The </a:t>
          </a:r>
          <a:r>
            <a:rPr lang="en-US" dirty="0" smtClean="0"/>
            <a:t>Pac-Man </a:t>
          </a:r>
          <a:r>
            <a:rPr lang="en-US" dirty="0"/>
            <a:t>controller</a:t>
          </a:r>
        </a:p>
      </dgm:t>
    </dgm:pt>
    <dgm:pt modelId="{750916F7-D4BB-4ECE-BA53-405090C517E7}" type="parTrans" cxnId="{B78BBC9A-79E9-4673-A829-46A21A83534C}">
      <dgm:prSet/>
      <dgm:spPr/>
      <dgm:t>
        <a:bodyPr/>
        <a:lstStyle/>
        <a:p>
          <a:endParaRPr lang="en-US"/>
        </a:p>
      </dgm:t>
    </dgm:pt>
    <dgm:pt modelId="{9A31C89C-A7BA-4F54-953C-CE51D23988FA}" type="sibTrans" cxnId="{B78BBC9A-79E9-4673-A829-46A21A83534C}">
      <dgm:prSet/>
      <dgm:spPr/>
      <dgm:t>
        <a:bodyPr/>
        <a:lstStyle/>
        <a:p>
          <a:endParaRPr lang="en-US"/>
        </a:p>
      </dgm:t>
    </dgm:pt>
    <dgm:pt modelId="{A67A5808-2B4C-43EC-B7D4-D9822B200FCF}">
      <dgm:prSet/>
      <dgm:spPr/>
      <dgm:t>
        <a:bodyPr/>
        <a:lstStyle/>
        <a:p>
          <a:r>
            <a:rPr lang="en-US" dirty="0"/>
            <a:t>Scores game states</a:t>
          </a:r>
        </a:p>
      </dgm:t>
    </dgm:pt>
    <dgm:pt modelId="{6C76B729-5CC7-405A-AC6E-E66B3DE70191}" type="parTrans" cxnId="{0392349B-8B03-484C-A50F-75F418F92B56}">
      <dgm:prSet/>
      <dgm:spPr/>
      <dgm:t>
        <a:bodyPr/>
        <a:lstStyle/>
        <a:p>
          <a:endParaRPr lang="en-US"/>
        </a:p>
      </dgm:t>
    </dgm:pt>
    <dgm:pt modelId="{8FC639DE-9107-4D64-8C08-94746B68569E}" type="sibTrans" cxnId="{0392349B-8B03-484C-A50F-75F418F92B56}">
      <dgm:prSet/>
      <dgm:spPr/>
      <dgm:t>
        <a:bodyPr/>
        <a:lstStyle/>
        <a:p>
          <a:endParaRPr lang="en-US"/>
        </a:p>
      </dgm:t>
    </dgm:pt>
    <dgm:pt modelId="{C035C7E2-143C-430D-AD92-2994C715E8FD}">
      <dgm:prSet/>
      <dgm:spPr/>
      <dgm:t>
        <a:bodyPr/>
        <a:lstStyle/>
        <a:p>
          <a:r>
            <a:rPr lang="en-US" dirty="0"/>
            <a:t>Uses a function to do scoring</a:t>
          </a:r>
        </a:p>
      </dgm:t>
    </dgm:pt>
    <dgm:pt modelId="{4FB1C5F2-35B1-4AF2-8EE6-FFEDC81EE4A1}" type="parTrans" cxnId="{1B59C07A-8712-4B1D-A43E-4FCC42167D9B}">
      <dgm:prSet/>
      <dgm:spPr/>
      <dgm:t>
        <a:bodyPr/>
        <a:lstStyle/>
        <a:p>
          <a:endParaRPr lang="en-US"/>
        </a:p>
      </dgm:t>
    </dgm:pt>
    <dgm:pt modelId="{5BA98328-7C4D-4415-8115-224589F6CA11}" type="sibTrans" cxnId="{1B59C07A-8712-4B1D-A43E-4FCC42167D9B}">
      <dgm:prSet/>
      <dgm:spPr/>
      <dgm:t>
        <a:bodyPr/>
        <a:lstStyle/>
        <a:p>
          <a:endParaRPr lang="en-US"/>
        </a:p>
      </dgm:t>
    </dgm:pt>
    <dgm:pt modelId="{D8D81124-CA07-4B43-9F48-E6BCAED759FA}">
      <dgm:prSet/>
      <dgm:spPr/>
      <dgm:t>
        <a:bodyPr/>
        <a:lstStyle/>
        <a:p>
          <a:r>
            <a:rPr lang="en-US"/>
            <a:t>We want to evolve this function</a:t>
          </a:r>
        </a:p>
      </dgm:t>
    </dgm:pt>
    <dgm:pt modelId="{69F5B02C-C0AF-48CE-83F7-2946D6DA2852}" type="parTrans" cxnId="{D1F04CBA-CDCD-47AC-AA58-9DC27F94B955}">
      <dgm:prSet/>
      <dgm:spPr/>
      <dgm:t>
        <a:bodyPr/>
        <a:lstStyle/>
        <a:p>
          <a:endParaRPr lang="en-US"/>
        </a:p>
      </dgm:t>
    </dgm:pt>
    <dgm:pt modelId="{32DF6371-8077-4C07-B26B-FF38B1AD9837}" type="sibTrans" cxnId="{D1F04CBA-CDCD-47AC-AA58-9DC27F94B955}">
      <dgm:prSet/>
      <dgm:spPr/>
      <dgm:t>
        <a:bodyPr/>
        <a:lstStyle/>
        <a:p>
          <a:endParaRPr lang="en-US"/>
        </a:p>
      </dgm:t>
    </dgm:pt>
    <dgm:pt modelId="{E0640C6D-F188-4550-A10C-937E1C97DC3C}">
      <dgm:prSet/>
      <dgm:spPr/>
      <dgm:t>
        <a:bodyPr/>
        <a:lstStyle/>
        <a:p>
          <a:r>
            <a:rPr lang="en-US"/>
            <a:t>The scoring function</a:t>
          </a:r>
        </a:p>
      </dgm:t>
    </dgm:pt>
    <dgm:pt modelId="{DCAF38BD-BDF4-4EA3-A8F4-4EAD0C14C3DA}" type="parTrans" cxnId="{D329D3BF-63B0-453D-8905-846EB87D4BC3}">
      <dgm:prSet/>
      <dgm:spPr/>
      <dgm:t>
        <a:bodyPr/>
        <a:lstStyle/>
        <a:p>
          <a:endParaRPr lang="en-US"/>
        </a:p>
      </dgm:t>
    </dgm:pt>
    <dgm:pt modelId="{A216C6C1-1183-4BB5-BA96-BE51889D096D}" type="sibTrans" cxnId="{D329D3BF-63B0-453D-8905-846EB87D4BC3}">
      <dgm:prSet/>
      <dgm:spPr/>
      <dgm:t>
        <a:bodyPr/>
        <a:lstStyle/>
        <a:p>
          <a:endParaRPr lang="en-US"/>
        </a:p>
      </dgm:t>
    </dgm:pt>
    <dgm:pt modelId="{3A513332-5EB0-4F39-BF6A-AB75F60F5278}">
      <dgm:prSet/>
      <dgm:spPr/>
      <dgm:t>
        <a:bodyPr/>
        <a:lstStyle/>
        <a:p>
          <a:r>
            <a:rPr lang="en-US"/>
            <a:t>Will be represented as a tree (hence the GP)</a:t>
          </a:r>
        </a:p>
      </dgm:t>
    </dgm:pt>
    <dgm:pt modelId="{E905237C-EAEC-444D-97C0-57C06D481728}" type="parTrans" cxnId="{20DA141E-EB40-440B-817A-8E8F47601C85}">
      <dgm:prSet/>
      <dgm:spPr/>
      <dgm:t>
        <a:bodyPr/>
        <a:lstStyle/>
        <a:p>
          <a:endParaRPr lang="en-US"/>
        </a:p>
      </dgm:t>
    </dgm:pt>
    <dgm:pt modelId="{27BB9774-AC7A-4E0A-B62A-B0A1B178AE57}" type="sibTrans" cxnId="{20DA141E-EB40-440B-817A-8E8F47601C85}">
      <dgm:prSet/>
      <dgm:spPr/>
      <dgm:t>
        <a:bodyPr/>
        <a:lstStyle/>
        <a:p>
          <a:endParaRPr lang="en-US"/>
        </a:p>
      </dgm:t>
    </dgm:pt>
    <dgm:pt modelId="{D228CF5E-3A0C-408A-ACC2-314AD3575CF7}">
      <dgm:prSet/>
      <dgm:spPr/>
      <dgm:t>
        <a:bodyPr/>
        <a:lstStyle/>
        <a:p>
          <a:r>
            <a:rPr lang="en-US"/>
            <a:t>Depth first, in-order traversal</a:t>
          </a:r>
        </a:p>
      </dgm:t>
    </dgm:pt>
    <dgm:pt modelId="{33FB5B2B-E5D8-44E9-8AFF-56F0873E474B}" type="parTrans" cxnId="{A395013C-069D-4B71-A4AF-8950A12D0F50}">
      <dgm:prSet/>
      <dgm:spPr/>
      <dgm:t>
        <a:bodyPr/>
        <a:lstStyle/>
        <a:p>
          <a:endParaRPr lang="en-US"/>
        </a:p>
      </dgm:t>
    </dgm:pt>
    <dgm:pt modelId="{CC1760CB-6C62-4FFE-B268-C68B63093800}" type="sibTrans" cxnId="{A395013C-069D-4B71-A4AF-8950A12D0F50}">
      <dgm:prSet/>
      <dgm:spPr/>
      <dgm:t>
        <a:bodyPr/>
        <a:lstStyle/>
        <a:p>
          <a:endParaRPr lang="en-US"/>
        </a:p>
      </dgm:t>
    </dgm:pt>
    <dgm:pt modelId="{3636B4B5-6A08-4638-8D6A-80BEA039805C}">
      <dgm:prSet/>
      <dgm:spPr/>
      <dgm:t>
        <a:bodyPr/>
        <a:lstStyle/>
        <a:p>
          <a:r>
            <a:rPr lang="en-US" dirty="0"/>
            <a:t>Should use basic operations: + - * / RAND</a:t>
          </a:r>
        </a:p>
      </dgm:t>
    </dgm:pt>
    <dgm:pt modelId="{EAE7AFD5-F429-485F-A602-1CE351C1C892}" type="parTrans" cxnId="{051D07EC-5FEE-459C-B07C-03F508A9A453}">
      <dgm:prSet/>
      <dgm:spPr/>
      <dgm:t>
        <a:bodyPr/>
        <a:lstStyle/>
        <a:p>
          <a:endParaRPr lang="en-US"/>
        </a:p>
      </dgm:t>
    </dgm:pt>
    <dgm:pt modelId="{B49EA9B0-29A3-4459-9A37-EFECAECBFCB8}" type="sibTrans" cxnId="{051D07EC-5FEE-459C-B07C-03F508A9A453}">
      <dgm:prSet/>
      <dgm:spPr/>
      <dgm:t>
        <a:bodyPr/>
        <a:lstStyle/>
        <a:p>
          <a:endParaRPr lang="en-US"/>
        </a:p>
      </dgm:t>
    </dgm:pt>
    <dgm:pt modelId="{E1BCE0F0-44C8-4665-A68F-3B9420BF3C7A}">
      <dgm:prSet/>
      <dgm:spPr/>
      <dgm:t>
        <a:bodyPr/>
        <a:lstStyle/>
        <a:p>
          <a:r>
            <a:rPr lang="en-US"/>
            <a:t>Should use sensor functions:</a:t>
          </a:r>
        </a:p>
      </dgm:t>
    </dgm:pt>
    <dgm:pt modelId="{FC9B28E6-0E15-4220-9D95-6DC6A997F8F4}" type="parTrans" cxnId="{8D951188-608A-43E1-9509-CE18A256B6F6}">
      <dgm:prSet/>
      <dgm:spPr/>
      <dgm:t>
        <a:bodyPr/>
        <a:lstStyle/>
        <a:p>
          <a:endParaRPr lang="en-US"/>
        </a:p>
      </dgm:t>
    </dgm:pt>
    <dgm:pt modelId="{AC6A70CA-062E-4FD0-B0D3-C50B738FB34C}" type="sibTrans" cxnId="{8D951188-608A-43E1-9509-CE18A256B6F6}">
      <dgm:prSet/>
      <dgm:spPr/>
      <dgm:t>
        <a:bodyPr/>
        <a:lstStyle/>
        <a:p>
          <a:endParaRPr lang="en-US"/>
        </a:p>
      </dgm:t>
    </dgm:pt>
    <dgm:pt modelId="{9515B1F3-9DF7-4F64-BAAC-1C8D46E14670}">
      <dgm:prSet/>
      <dgm:spPr/>
      <dgm:t>
        <a:bodyPr/>
        <a:lstStyle/>
        <a:p>
          <a:r>
            <a:rPr lang="en-US"/>
            <a:t>Distance to nearest ghost G</a:t>
          </a:r>
        </a:p>
      </dgm:t>
    </dgm:pt>
    <dgm:pt modelId="{ACA5C0C4-E68C-4437-A2E0-FD54A98FE799}" type="parTrans" cxnId="{D41ECBD7-1D7F-47E9-93BF-77C5AAC8B0B5}">
      <dgm:prSet/>
      <dgm:spPr/>
      <dgm:t>
        <a:bodyPr/>
        <a:lstStyle/>
        <a:p>
          <a:endParaRPr lang="en-US"/>
        </a:p>
      </dgm:t>
    </dgm:pt>
    <dgm:pt modelId="{9383052A-F2DA-4046-8E20-59C0BC575474}" type="sibTrans" cxnId="{D41ECBD7-1D7F-47E9-93BF-77C5AAC8B0B5}">
      <dgm:prSet/>
      <dgm:spPr/>
      <dgm:t>
        <a:bodyPr/>
        <a:lstStyle/>
        <a:p>
          <a:endParaRPr lang="en-US"/>
        </a:p>
      </dgm:t>
    </dgm:pt>
    <dgm:pt modelId="{C98E4F96-756B-4925-9BD7-95850CFE78CD}">
      <dgm:prSet/>
      <dgm:spPr/>
      <dgm:t>
        <a:bodyPr/>
        <a:lstStyle/>
        <a:p>
          <a:r>
            <a:rPr lang="en-US"/>
            <a:t>Distance to nearest pill P</a:t>
          </a:r>
        </a:p>
      </dgm:t>
    </dgm:pt>
    <dgm:pt modelId="{B6607A65-AFB5-4882-AAD1-D303B2C6AF5C}" type="parTrans" cxnId="{DFDB2ECA-1CF6-4F6B-85AE-47E00B9BF395}">
      <dgm:prSet/>
      <dgm:spPr/>
      <dgm:t>
        <a:bodyPr/>
        <a:lstStyle/>
        <a:p>
          <a:endParaRPr lang="en-US"/>
        </a:p>
      </dgm:t>
    </dgm:pt>
    <dgm:pt modelId="{D56F2A79-531D-4B80-A466-7EB9E852C1AA}" type="sibTrans" cxnId="{DFDB2ECA-1CF6-4F6B-85AE-47E00B9BF395}">
      <dgm:prSet/>
      <dgm:spPr/>
      <dgm:t>
        <a:bodyPr/>
        <a:lstStyle/>
        <a:p>
          <a:endParaRPr lang="en-US"/>
        </a:p>
      </dgm:t>
    </dgm:pt>
    <dgm:pt modelId="{B0BE9E4C-565B-498D-AD4A-936C92E3D58C}">
      <dgm:prSet/>
      <dgm:spPr/>
      <dgm:t>
        <a:bodyPr/>
        <a:lstStyle/>
        <a:p>
          <a:r>
            <a:rPr lang="en-US"/>
            <a:t>Distance to nearest fruit F</a:t>
          </a:r>
        </a:p>
      </dgm:t>
    </dgm:pt>
    <dgm:pt modelId="{1864ABFF-BCD6-42B9-B15D-4AF008C5F70E}" type="parTrans" cxnId="{EDDA46EF-A0FE-4E7A-88AE-3DA84C43731B}">
      <dgm:prSet/>
      <dgm:spPr/>
      <dgm:t>
        <a:bodyPr/>
        <a:lstStyle/>
        <a:p>
          <a:endParaRPr lang="en-US"/>
        </a:p>
      </dgm:t>
    </dgm:pt>
    <dgm:pt modelId="{789A8659-1E82-423B-A9C8-0667A99BE2D7}" type="sibTrans" cxnId="{EDDA46EF-A0FE-4E7A-88AE-3DA84C43731B}">
      <dgm:prSet/>
      <dgm:spPr/>
      <dgm:t>
        <a:bodyPr/>
        <a:lstStyle/>
        <a:p>
          <a:endParaRPr lang="en-US"/>
        </a:p>
      </dgm:t>
    </dgm:pt>
    <dgm:pt modelId="{FFBDD5C7-B16E-4E44-B12D-F147BA72DD7F}">
      <dgm:prSet/>
      <dgm:spPr/>
      <dgm:t>
        <a:bodyPr/>
        <a:lstStyle/>
        <a:p>
          <a:r>
            <a:rPr lang="en-US"/>
            <a:t>Number of adjacent walls W</a:t>
          </a:r>
        </a:p>
      </dgm:t>
    </dgm:pt>
    <dgm:pt modelId="{D943528A-B805-4AAD-B5F3-2060F4E05B9A}" type="parTrans" cxnId="{2D32763D-5296-4112-89DF-4EAE59E90478}">
      <dgm:prSet/>
      <dgm:spPr/>
      <dgm:t>
        <a:bodyPr/>
        <a:lstStyle/>
        <a:p>
          <a:endParaRPr lang="en-US"/>
        </a:p>
      </dgm:t>
    </dgm:pt>
    <dgm:pt modelId="{3E1EA43B-53D8-46A2-9429-E7F93A196CCF}" type="sibTrans" cxnId="{2D32763D-5296-4112-89DF-4EAE59E90478}">
      <dgm:prSet/>
      <dgm:spPr/>
      <dgm:t>
        <a:bodyPr/>
        <a:lstStyle/>
        <a:p>
          <a:endParaRPr lang="en-US"/>
        </a:p>
      </dgm:t>
    </dgm:pt>
    <dgm:pt modelId="{D1609793-8707-4CBE-89EB-29DF47498E87}">
      <dgm:prSet/>
      <dgm:spPr/>
      <dgm:t>
        <a:bodyPr/>
        <a:lstStyle/>
        <a:p>
          <a:r>
            <a:rPr lang="en-US"/>
            <a:t>Constant float value #.#</a:t>
          </a:r>
        </a:p>
      </dgm:t>
    </dgm:pt>
    <dgm:pt modelId="{C06EBBAC-4C8B-449F-9ACA-E5F8010F84C3}" type="parTrans" cxnId="{1CA59FB5-CB39-4085-916A-E669BD3543BC}">
      <dgm:prSet/>
      <dgm:spPr/>
      <dgm:t>
        <a:bodyPr/>
        <a:lstStyle/>
        <a:p>
          <a:endParaRPr lang="en-US"/>
        </a:p>
      </dgm:t>
    </dgm:pt>
    <dgm:pt modelId="{FC983C48-7E0D-4E25-81EC-7C2CCE0A7026}" type="sibTrans" cxnId="{1CA59FB5-CB39-4085-916A-E669BD3543BC}">
      <dgm:prSet/>
      <dgm:spPr/>
      <dgm:t>
        <a:bodyPr/>
        <a:lstStyle/>
        <a:p>
          <a:endParaRPr lang="en-US"/>
        </a:p>
      </dgm:t>
    </dgm:pt>
    <dgm:pt modelId="{C2AC467D-812D-4ED4-BA49-4586A71709E6}">
      <dgm:prSet/>
      <dgm:spPr/>
      <dgm:t>
        <a:bodyPr/>
        <a:lstStyle/>
        <a:p>
          <a:r>
            <a:rPr lang="en-US"/>
            <a:t>All distances are Manhattan distances ignoring walls</a:t>
          </a:r>
        </a:p>
      </dgm:t>
    </dgm:pt>
    <dgm:pt modelId="{81C29B63-9A76-46CD-BA91-D7D8BEF50BFF}" type="parTrans" cxnId="{69C4D445-BBFF-475D-AC2B-CDE1C26AE8B5}">
      <dgm:prSet/>
      <dgm:spPr/>
      <dgm:t>
        <a:bodyPr/>
        <a:lstStyle/>
        <a:p>
          <a:endParaRPr lang="en-US"/>
        </a:p>
      </dgm:t>
    </dgm:pt>
    <dgm:pt modelId="{01DC2861-E9FC-4C24-98F2-D803AA6E036C}" type="sibTrans" cxnId="{69C4D445-BBFF-475D-AC2B-CDE1C26AE8B5}">
      <dgm:prSet/>
      <dgm:spPr/>
      <dgm:t>
        <a:bodyPr/>
        <a:lstStyle/>
        <a:p>
          <a:endParaRPr lang="en-US"/>
        </a:p>
      </dgm:t>
    </dgm:pt>
    <dgm:pt modelId="{10C45F0C-FAD3-463E-A518-77B0A42C0B9F}">
      <dgm:prSet phldrT="[Text]"/>
      <dgm:spPr/>
      <dgm:t>
        <a:bodyPr/>
        <a:lstStyle/>
        <a:p>
          <a:r>
            <a:rPr lang="en-US" dirty="0"/>
            <a:t>Select move based on score of game states from valid actions</a:t>
          </a:r>
        </a:p>
      </dgm:t>
    </dgm:pt>
    <dgm:pt modelId="{2E4CED80-C0BB-408B-9445-02A0F1E17C50}" type="parTrans" cxnId="{6C75BF43-4739-4FA1-A163-47A17CF30FDE}">
      <dgm:prSet/>
      <dgm:spPr/>
      <dgm:t>
        <a:bodyPr/>
        <a:lstStyle/>
        <a:p>
          <a:endParaRPr lang="en-US"/>
        </a:p>
      </dgm:t>
    </dgm:pt>
    <dgm:pt modelId="{923EC9CA-FE75-4C33-BAAF-B86221FF5B4E}" type="sibTrans" cxnId="{6C75BF43-4739-4FA1-A163-47A17CF30FDE}">
      <dgm:prSet/>
      <dgm:spPr/>
      <dgm:t>
        <a:bodyPr/>
        <a:lstStyle/>
        <a:p>
          <a:endParaRPr lang="en-US"/>
        </a:p>
      </dgm:t>
    </dgm:pt>
    <dgm:pt modelId="{BFA2937B-C589-44A3-AA1F-E09B64813BD2}" type="pres">
      <dgm:prSet presAssocID="{8FAB8673-D748-4FCF-84F3-D24F90C20A1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66C376F-101C-4760-85CE-C914B755F159}" type="pres">
      <dgm:prSet presAssocID="{DAF3326D-C397-4A06-850F-45FD1B5D7FA1}" presName="parentLin" presStyleCnt="0"/>
      <dgm:spPr/>
    </dgm:pt>
    <dgm:pt modelId="{7724D1E4-0F2C-42ED-8F87-AB4307FC0B9E}" type="pres">
      <dgm:prSet presAssocID="{DAF3326D-C397-4A06-850F-45FD1B5D7FA1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9CAC3BA4-13CA-41EF-A409-8760EE546BD5}" type="pres">
      <dgm:prSet presAssocID="{DAF3326D-C397-4A06-850F-45FD1B5D7FA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E97AD6-2D87-464B-90AF-EA88D95712F6}" type="pres">
      <dgm:prSet presAssocID="{DAF3326D-C397-4A06-850F-45FD1B5D7FA1}" presName="negativeSpace" presStyleCnt="0"/>
      <dgm:spPr/>
    </dgm:pt>
    <dgm:pt modelId="{6B4F1EE1-F1BF-44C9-B97B-FA194FBF436B}" type="pres">
      <dgm:prSet presAssocID="{DAF3326D-C397-4A06-850F-45FD1B5D7FA1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1A14E8-16ED-4F5F-A3D0-A41F2EFBA7C6}" type="pres">
      <dgm:prSet presAssocID="{9A31C89C-A7BA-4F54-953C-CE51D23988FA}" presName="spaceBetweenRectangles" presStyleCnt="0"/>
      <dgm:spPr/>
    </dgm:pt>
    <dgm:pt modelId="{5999E677-257A-434B-8C2F-57495139F95D}" type="pres">
      <dgm:prSet presAssocID="{E0640C6D-F188-4550-A10C-937E1C97DC3C}" presName="parentLin" presStyleCnt="0"/>
      <dgm:spPr/>
    </dgm:pt>
    <dgm:pt modelId="{043E7C4C-9D81-4804-8A11-B6BD1B3AF73E}" type="pres">
      <dgm:prSet presAssocID="{E0640C6D-F188-4550-A10C-937E1C97DC3C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B5AE9C92-D67B-4141-9E62-78486FC786CC}" type="pres">
      <dgm:prSet presAssocID="{E0640C6D-F188-4550-A10C-937E1C97DC3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A9D26C-773C-44F4-9BBA-167B86F77529}" type="pres">
      <dgm:prSet presAssocID="{E0640C6D-F188-4550-A10C-937E1C97DC3C}" presName="negativeSpace" presStyleCnt="0"/>
      <dgm:spPr/>
    </dgm:pt>
    <dgm:pt modelId="{16F3BEC8-5F6D-4534-9EB8-533523817719}" type="pres">
      <dgm:prSet presAssocID="{E0640C6D-F188-4550-A10C-937E1C97DC3C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DDA46EF-A0FE-4E7A-88AE-3DA84C43731B}" srcId="{E1BCE0F0-44C8-4665-A68F-3B9420BF3C7A}" destId="{B0BE9E4C-565B-498D-AD4A-936C92E3D58C}" srcOrd="2" destOrd="0" parTransId="{1864ABFF-BCD6-42B9-B15D-4AF008C5F70E}" sibTransId="{789A8659-1E82-423B-A9C8-0667A99BE2D7}"/>
    <dgm:cxn modelId="{26222B55-08BA-4668-9A71-75C2846597FE}" type="presOf" srcId="{10C45F0C-FAD3-463E-A518-77B0A42C0B9F}" destId="{6B4F1EE1-F1BF-44C9-B97B-FA194FBF436B}" srcOrd="0" destOrd="2" presId="urn:microsoft.com/office/officeart/2005/8/layout/list1"/>
    <dgm:cxn modelId="{D41ECBD7-1D7F-47E9-93BF-77C5AAC8B0B5}" srcId="{E1BCE0F0-44C8-4665-A68F-3B9420BF3C7A}" destId="{9515B1F3-9DF7-4F64-BAAC-1C8D46E14670}" srcOrd="0" destOrd="0" parTransId="{ACA5C0C4-E68C-4437-A2E0-FD54A98FE799}" sibTransId="{9383052A-F2DA-4046-8E20-59C0BC575474}"/>
    <dgm:cxn modelId="{0F8C9F3A-80BE-4081-AA5C-963BF34DF045}" type="presOf" srcId="{DAF3326D-C397-4A06-850F-45FD1B5D7FA1}" destId="{7724D1E4-0F2C-42ED-8F87-AB4307FC0B9E}" srcOrd="0" destOrd="0" presId="urn:microsoft.com/office/officeart/2005/8/layout/list1"/>
    <dgm:cxn modelId="{0392349B-8B03-484C-A50F-75F418F92B56}" srcId="{DAF3326D-C397-4A06-850F-45FD1B5D7FA1}" destId="{A67A5808-2B4C-43EC-B7D4-D9822B200FCF}" srcOrd="0" destOrd="0" parTransId="{6C76B729-5CC7-405A-AC6E-E66B3DE70191}" sibTransId="{8FC639DE-9107-4D64-8C08-94746B68569E}"/>
    <dgm:cxn modelId="{D329D3BF-63B0-453D-8905-846EB87D4BC3}" srcId="{8FAB8673-D748-4FCF-84F3-D24F90C20A19}" destId="{E0640C6D-F188-4550-A10C-937E1C97DC3C}" srcOrd="1" destOrd="0" parTransId="{DCAF38BD-BDF4-4EA3-A8F4-4EAD0C14C3DA}" sibTransId="{A216C6C1-1183-4BB5-BA96-BE51889D096D}"/>
    <dgm:cxn modelId="{561B8502-4124-43E1-A27A-47DAF81CB219}" type="presOf" srcId="{C035C7E2-143C-430D-AD92-2994C715E8FD}" destId="{6B4F1EE1-F1BF-44C9-B97B-FA194FBF436B}" srcOrd="0" destOrd="1" presId="urn:microsoft.com/office/officeart/2005/8/layout/list1"/>
    <dgm:cxn modelId="{6C75BF43-4739-4FA1-A163-47A17CF30FDE}" srcId="{C035C7E2-143C-430D-AD92-2994C715E8FD}" destId="{10C45F0C-FAD3-463E-A518-77B0A42C0B9F}" srcOrd="0" destOrd="0" parTransId="{2E4CED80-C0BB-408B-9445-02A0F1E17C50}" sibTransId="{923EC9CA-FE75-4C33-BAAF-B86221FF5B4E}"/>
    <dgm:cxn modelId="{D1F04CBA-CDCD-47AC-AA58-9DC27F94B955}" srcId="{DAF3326D-C397-4A06-850F-45FD1B5D7FA1}" destId="{D8D81124-CA07-4B43-9F48-E6BCAED759FA}" srcOrd="2" destOrd="0" parTransId="{69F5B02C-C0AF-48CE-83F7-2946D6DA2852}" sibTransId="{32DF6371-8077-4C07-B26B-FF38B1AD9837}"/>
    <dgm:cxn modelId="{051D07EC-5FEE-459C-B07C-03F508A9A453}" srcId="{E0640C6D-F188-4550-A10C-937E1C97DC3C}" destId="{3636B4B5-6A08-4638-8D6A-80BEA039805C}" srcOrd="1" destOrd="0" parTransId="{EAE7AFD5-F429-485F-A602-1CE351C1C892}" sibTransId="{B49EA9B0-29A3-4459-9A37-EFECAECBFCB8}"/>
    <dgm:cxn modelId="{CF1E1631-538A-445B-9C3B-43C684B16632}" type="presOf" srcId="{9515B1F3-9DF7-4F64-BAAC-1C8D46E14670}" destId="{16F3BEC8-5F6D-4534-9EB8-533523817719}" srcOrd="0" destOrd="4" presId="urn:microsoft.com/office/officeart/2005/8/layout/list1"/>
    <dgm:cxn modelId="{462BACE2-30A4-45FB-B771-EC846CE3B22F}" type="presOf" srcId="{3636B4B5-6A08-4638-8D6A-80BEA039805C}" destId="{16F3BEC8-5F6D-4534-9EB8-533523817719}" srcOrd="0" destOrd="2" presId="urn:microsoft.com/office/officeart/2005/8/layout/list1"/>
    <dgm:cxn modelId="{E510FBC1-BACC-49D7-A70A-BDB9A1B98A5A}" type="presOf" srcId="{D1609793-8707-4CBE-89EB-29DF47498E87}" destId="{16F3BEC8-5F6D-4534-9EB8-533523817719}" srcOrd="0" destOrd="8" presId="urn:microsoft.com/office/officeart/2005/8/layout/list1"/>
    <dgm:cxn modelId="{8C843740-37B7-4F23-9D8F-B7C533278761}" type="presOf" srcId="{E0640C6D-F188-4550-A10C-937E1C97DC3C}" destId="{043E7C4C-9D81-4804-8A11-B6BD1B3AF73E}" srcOrd="0" destOrd="0" presId="urn:microsoft.com/office/officeart/2005/8/layout/list1"/>
    <dgm:cxn modelId="{ACF65794-3C18-46A0-B43B-7504B11AB14D}" type="presOf" srcId="{D228CF5E-3A0C-408A-ACC2-314AD3575CF7}" destId="{16F3BEC8-5F6D-4534-9EB8-533523817719}" srcOrd="0" destOrd="1" presId="urn:microsoft.com/office/officeart/2005/8/layout/list1"/>
    <dgm:cxn modelId="{723FE5D4-F5F5-4D2F-94AA-C696BF4DB23F}" type="presOf" srcId="{A67A5808-2B4C-43EC-B7D4-D9822B200FCF}" destId="{6B4F1EE1-F1BF-44C9-B97B-FA194FBF436B}" srcOrd="0" destOrd="0" presId="urn:microsoft.com/office/officeart/2005/8/layout/list1"/>
    <dgm:cxn modelId="{C180963A-FB72-4FE9-9C6E-A6A13983DFE6}" type="presOf" srcId="{E0640C6D-F188-4550-A10C-937E1C97DC3C}" destId="{B5AE9C92-D67B-4141-9E62-78486FC786CC}" srcOrd="1" destOrd="0" presId="urn:microsoft.com/office/officeart/2005/8/layout/list1"/>
    <dgm:cxn modelId="{19ED9332-37F7-49AF-B91E-E5D74226DF13}" type="presOf" srcId="{B0BE9E4C-565B-498D-AD4A-936C92E3D58C}" destId="{16F3BEC8-5F6D-4534-9EB8-533523817719}" srcOrd="0" destOrd="6" presId="urn:microsoft.com/office/officeart/2005/8/layout/list1"/>
    <dgm:cxn modelId="{1CA59FB5-CB39-4085-916A-E669BD3543BC}" srcId="{E1BCE0F0-44C8-4665-A68F-3B9420BF3C7A}" destId="{D1609793-8707-4CBE-89EB-29DF47498E87}" srcOrd="4" destOrd="0" parTransId="{C06EBBAC-4C8B-449F-9ACA-E5F8010F84C3}" sibTransId="{FC983C48-7E0D-4E25-81EC-7C2CCE0A7026}"/>
    <dgm:cxn modelId="{AFB175D0-99C0-49B7-B027-FD06261CB8B7}" type="presOf" srcId="{C98E4F96-756B-4925-9BD7-95850CFE78CD}" destId="{16F3BEC8-5F6D-4534-9EB8-533523817719}" srcOrd="0" destOrd="5" presId="urn:microsoft.com/office/officeart/2005/8/layout/list1"/>
    <dgm:cxn modelId="{68F2C991-7AC4-45D3-BFB9-956AFCF70DC0}" type="presOf" srcId="{DAF3326D-C397-4A06-850F-45FD1B5D7FA1}" destId="{9CAC3BA4-13CA-41EF-A409-8760EE546BD5}" srcOrd="1" destOrd="0" presId="urn:microsoft.com/office/officeart/2005/8/layout/list1"/>
    <dgm:cxn modelId="{09FE3854-DFA6-4781-BF6E-6B734779F7C1}" type="presOf" srcId="{D8D81124-CA07-4B43-9F48-E6BCAED759FA}" destId="{6B4F1EE1-F1BF-44C9-B97B-FA194FBF436B}" srcOrd="0" destOrd="3" presId="urn:microsoft.com/office/officeart/2005/8/layout/list1"/>
    <dgm:cxn modelId="{A83C3035-7F46-48CF-9B61-DF5EE33CDC9F}" type="presOf" srcId="{3A513332-5EB0-4F39-BF6A-AB75F60F5278}" destId="{16F3BEC8-5F6D-4534-9EB8-533523817719}" srcOrd="0" destOrd="0" presId="urn:microsoft.com/office/officeart/2005/8/layout/list1"/>
    <dgm:cxn modelId="{1B59C07A-8712-4B1D-A43E-4FCC42167D9B}" srcId="{DAF3326D-C397-4A06-850F-45FD1B5D7FA1}" destId="{C035C7E2-143C-430D-AD92-2994C715E8FD}" srcOrd="1" destOrd="0" parTransId="{4FB1C5F2-35B1-4AF2-8EE6-FFEDC81EE4A1}" sibTransId="{5BA98328-7C4D-4415-8115-224589F6CA11}"/>
    <dgm:cxn modelId="{2D32763D-5296-4112-89DF-4EAE59E90478}" srcId="{E1BCE0F0-44C8-4665-A68F-3B9420BF3C7A}" destId="{FFBDD5C7-B16E-4E44-B12D-F147BA72DD7F}" srcOrd="3" destOrd="0" parTransId="{D943528A-B805-4AAD-B5F3-2060F4E05B9A}" sibTransId="{3E1EA43B-53D8-46A2-9429-E7F93A196CCF}"/>
    <dgm:cxn modelId="{20DA141E-EB40-440B-817A-8E8F47601C85}" srcId="{E0640C6D-F188-4550-A10C-937E1C97DC3C}" destId="{3A513332-5EB0-4F39-BF6A-AB75F60F5278}" srcOrd="0" destOrd="0" parTransId="{E905237C-EAEC-444D-97C0-57C06D481728}" sibTransId="{27BB9774-AC7A-4E0A-B62A-B0A1B178AE57}"/>
    <dgm:cxn modelId="{8D951188-608A-43E1-9509-CE18A256B6F6}" srcId="{E0640C6D-F188-4550-A10C-937E1C97DC3C}" destId="{E1BCE0F0-44C8-4665-A68F-3B9420BF3C7A}" srcOrd="2" destOrd="0" parTransId="{FC9B28E6-0E15-4220-9D95-6DC6A997F8F4}" sibTransId="{AC6A70CA-062E-4FD0-B0D3-C50B738FB34C}"/>
    <dgm:cxn modelId="{236A1669-6AF7-409B-8119-21E87D1C9359}" type="presOf" srcId="{8FAB8673-D748-4FCF-84F3-D24F90C20A19}" destId="{BFA2937B-C589-44A3-AA1F-E09B64813BD2}" srcOrd="0" destOrd="0" presId="urn:microsoft.com/office/officeart/2005/8/layout/list1"/>
    <dgm:cxn modelId="{DFDB2ECA-1CF6-4F6B-85AE-47E00B9BF395}" srcId="{E1BCE0F0-44C8-4665-A68F-3B9420BF3C7A}" destId="{C98E4F96-756B-4925-9BD7-95850CFE78CD}" srcOrd="1" destOrd="0" parTransId="{B6607A65-AFB5-4882-AAD1-D303B2C6AF5C}" sibTransId="{D56F2A79-531D-4B80-A466-7EB9E852C1AA}"/>
    <dgm:cxn modelId="{D9FE607D-F1A1-44C5-958B-0837AB30ED12}" type="presOf" srcId="{FFBDD5C7-B16E-4E44-B12D-F147BA72DD7F}" destId="{16F3BEC8-5F6D-4534-9EB8-533523817719}" srcOrd="0" destOrd="7" presId="urn:microsoft.com/office/officeart/2005/8/layout/list1"/>
    <dgm:cxn modelId="{69C4D445-BBFF-475D-AC2B-CDE1C26AE8B5}" srcId="{E0640C6D-F188-4550-A10C-937E1C97DC3C}" destId="{C2AC467D-812D-4ED4-BA49-4586A71709E6}" srcOrd="3" destOrd="0" parTransId="{81C29B63-9A76-46CD-BA91-D7D8BEF50BFF}" sibTransId="{01DC2861-E9FC-4C24-98F2-D803AA6E036C}"/>
    <dgm:cxn modelId="{B78BBC9A-79E9-4673-A829-46A21A83534C}" srcId="{8FAB8673-D748-4FCF-84F3-D24F90C20A19}" destId="{DAF3326D-C397-4A06-850F-45FD1B5D7FA1}" srcOrd="0" destOrd="0" parTransId="{750916F7-D4BB-4ECE-BA53-405090C517E7}" sibTransId="{9A31C89C-A7BA-4F54-953C-CE51D23988FA}"/>
    <dgm:cxn modelId="{9A61C669-1DFC-44E0-8B0C-D05EB97EF455}" type="presOf" srcId="{C2AC467D-812D-4ED4-BA49-4586A71709E6}" destId="{16F3BEC8-5F6D-4534-9EB8-533523817719}" srcOrd="0" destOrd="9" presId="urn:microsoft.com/office/officeart/2005/8/layout/list1"/>
    <dgm:cxn modelId="{9F0E22ED-5BC8-45AE-AA1A-49AEEE3BAACF}" type="presOf" srcId="{E1BCE0F0-44C8-4665-A68F-3B9420BF3C7A}" destId="{16F3BEC8-5F6D-4534-9EB8-533523817719}" srcOrd="0" destOrd="3" presId="urn:microsoft.com/office/officeart/2005/8/layout/list1"/>
    <dgm:cxn modelId="{A395013C-069D-4B71-A4AF-8950A12D0F50}" srcId="{3A513332-5EB0-4F39-BF6A-AB75F60F5278}" destId="{D228CF5E-3A0C-408A-ACC2-314AD3575CF7}" srcOrd="0" destOrd="0" parTransId="{33FB5B2B-E5D8-44E9-8AFF-56F0873E474B}" sibTransId="{CC1760CB-6C62-4FFE-B268-C68B63093800}"/>
    <dgm:cxn modelId="{BD93B906-BEB0-45CF-B110-2E905C64755F}" type="presParOf" srcId="{BFA2937B-C589-44A3-AA1F-E09B64813BD2}" destId="{266C376F-101C-4760-85CE-C914B755F159}" srcOrd="0" destOrd="0" presId="urn:microsoft.com/office/officeart/2005/8/layout/list1"/>
    <dgm:cxn modelId="{3B733484-3861-4A8A-AF08-5FCEABC95DB2}" type="presParOf" srcId="{266C376F-101C-4760-85CE-C914B755F159}" destId="{7724D1E4-0F2C-42ED-8F87-AB4307FC0B9E}" srcOrd="0" destOrd="0" presId="urn:microsoft.com/office/officeart/2005/8/layout/list1"/>
    <dgm:cxn modelId="{657F8254-1627-4AEE-91CE-29A81F5BE1D0}" type="presParOf" srcId="{266C376F-101C-4760-85CE-C914B755F159}" destId="{9CAC3BA4-13CA-41EF-A409-8760EE546BD5}" srcOrd="1" destOrd="0" presId="urn:microsoft.com/office/officeart/2005/8/layout/list1"/>
    <dgm:cxn modelId="{50BAE47D-137A-4660-A171-E71EE842E210}" type="presParOf" srcId="{BFA2937B-C589-44A3-AA1F-E09B64813BD2}" destId="{CBE97AD6-2D87-464B-90AF-EA88D95712F6}" srcOrd="1" destOrd="0" presId="urn:microsoft.com/office/officeart/2005/8/layout/list1"/>
    <dgm:cxn modelId="{35D2D3DF-D17B-4CCA-BEAD-C1721F4E0AF2}" type="presParOf" srcId="{BFA2937B-C589-44A3-AA1F-E09B64813BD2}" destId="{6B4F1EE1-F1BF-44C9-B97B-FA194FBF436B}" srcOrd="2" destOrd="0" presId="urn:microsoft.com/office/officeart/2005/8/layout/list1"/>
    <dgm:cxn modelId="{4286CAD3-F379-450B-A610-37DB96CE9F39}" type="presParOf" srcId="{BFA2937B-C589-44A3-AA1F-E09B64813BD2}" destId="{841A14E8-16ED-4F5F-A3D0-A41F2EFBA7C6}" srcOrd="3" destOrd="0" presId="urn:microsoft.com/office/officeart/2005/8/layout/list1"/>
    <dgm:cxn modelId="{D7E2650F-29E1-43FC-8912-98EFFC42F123}" type="presParOf" srcId="{BFA2937B-C589-44A3-AA1F-E09B64813BD2}" destId="{5999E677-257A-434B-8C2F-57495139F95D}" srcOrd="4" destOrd="0" presId="urn:microsoft.com/office/officeart/2005/8/layout/list1"/>
    <dgm:cxn modelId="{F09D1F22-264C-470F-82EF-6DC9C8CDE59E}" type="presParOf" srcId="{5999E677-257A-434B-8C2F-57495139F95D}" destId="{043E7C4C-9D81-4804-8A11-B6BD1B3AF73E}" srcOrd="0" destOrd="0" presId="urn:microsoft.com/office/officeart/2005/8/layout/list1"/>
    <dgm:cxn modelId="{A654D488-B3DD-4FB6-8BCB-D94E4E56770B}" type="presParOf" srcId="{5999E677-257A-434B-8C2F-57495139F95D}" destId="{B5AE9C92-D67B-4141-9E62-78486FC786CC}" srcOrd="1" destOrd="0" presId="urn:microsoft.com/office/officeart/2005/8/layout/list1"/>
    <dgm:cxn modelId="{F805692D-BBA2-43AC-89F8-5FFA92B00392}" type="presParOf" srcId="{BFA2937B-C589-44A3-AA1F-E09B64813BD2}" destId="{61A9D26C-773C-44F4-9BBA-167B86F77529}" srcOrd="5" destOrd="0" presId="urn:microsoft.com/office/officeart/2005/8/layout/list1"/>
    <dgm:cxn modelId="{C1F6B44C-4237-4C40-8203-B09329B18DFD}" type="presParOf" srcId="{BFA2937B-C589-44A3-AA1F-E09B64813BD2}" destId="{16F3BEC8-5F6D-4534-9EB8-53352381771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5A34F1-CDDC-4D06-BD82-C05937006BEA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34E6094-2B41-42E6-B58B-4250DFC56701}">
      <dgm:prSet/>
      <dgm:spPr/>
      <dgm:t>
        <a:bodyPr/>
        <a:lstStyle/>
        <a:p>
          <a:r>
            <a:rPr lang="en-US"/>
            <a:t>Nodes in the tree</a:t>
          </a:r>
        </a:p>
      </dgm:t>
    </dgm:pt>
    <dgm:pt modelId="{4EC8BD4A-6D7B-4049-8C69-CAA7C96FB41B}" type="parTrans" cxnId="{3F3D285B-3129-4DF3-8AA5-3B651B79BD4E}">
      <dgm:prSet/>
      <dgm:spPr/>
      <dgm:t>
        <a:bodyPr/>
        <a:lstStyle/>
        <a:p>
          <a:endParaRPr lang="en-US"/>
        </a:p>
      </dgm:t>
    </dgm:pt>
    <dgm:pt modelId="{76DC1102-D524-49CB-B87F-38BF52DAFE75}" type="sibTrans" cxnId="{3F3D285B-3129-4DF3-8AA5-3B651B79BD4E}">
      <dgm:prSet/>
      <dgm:spPr/>
      <dgm:t>
        <a:bodyPr/>
        <a:lstStyle/>
        <a:p>
          <a:endParaRPr lang="en-US"/>
        </a:p>
      </dgm:t>
    </dgm:pt>
    <dgm:pt modelId="{731847F9-820F-4D68-95D4-BF068361D2DB}">
      <dgm:prSet/>
      <dgm:spPr/>
      <dgm:t>
        <a:bodyPr/>
        <a:lstStyle/>
        <a:p>
          <a:r>
            <a:rPr lang="en-US"/>
            <a:t>Represent atomic elements of the scoring function</a:t>
          </a:r>
        </a:p>
      </dgm:t>
    </dgm:pt>
    <dgm:pt modelId="{F2E8347E-3769-4F0E-AA07-7BA3C22EDA23}" type="parTrans" cxnId="{E83750BC-3149-45B2-AFE0-6BC3FFFA86EA}">
      <dgm:prSet/>
      <dgm:spPr/>
      <dgm:t>
        <a:bodyPr/>
        <a:lstStyle/>
        <a:p>
          <a:endParaRPr lang="en-US"/>
        </a:p>
      </dgm:t>
    </dgm:pt>
    <dgm:pt modelId="{F42F1A29-D104-4410-ABBC-7C39C0306EF6}" type="sibTrans" cxnId="{E83750BC-3149-45B2-AFE0-6BC3FFFA86EA}">
      <dgm:prSet/>
      <dgm:spPr/>
      <dgm:t>
        <a:bodyPr/>
        <a:lstStyle/>
        <a:p>
          <a:endParaRPr lang="en-US"/>
        </a:p>
      </dgm:t>
    </dgm:pt>
    <dgm:pt modelId="{0A884685-3B15-4202-8015-9C5662E8162D}">
      <dgm:prSet/>
      <dgm:spPr/>
      <dgm:t>
        <a:bodyPr/>
        <a:lstStyle/>
        <a:p>
          <a:r>
            <a:rPr lang="en-US"/>
            <a:t>Nodes will need to have</a:t>
          </a:r>
        </a:p>
      </dgm:t>
    </dgm:pt>
    <dgm:pt modelId="{BC6AEC84-A62C-4087-A14A-CE4DC1D43596}" type="parTrans" cxnId="{9A59BA37-AE6F-4291-9893-157E582385DA}">
      <dgm:prSet/>
      <dgm:spPr/>
      <dgm:t>
        <a:bodyPr/>
        <a:lstStyle/>
        <a:p>
          <a:endParaRPr lang="en-US"/>
        </a:p>
      </dgm:t>
    </dgm:pt>
    <dgm:pt modelId="{CF2EDC31-5AC9-4C3C-937C-F030605AD203}" type="sibTrans" cxnId="{9A59BA37-AE6F-4291-9893-157E582385DA}">
      <dgm:prSet/>
      <dgm:spPr/>
      <dgm:t>
        <a:bodyPr/>
        <a:lstStyle/>
        <a:p>
          <a:endParaRPr lang="en-US"/>
        </a:p>
      </dgm:t>
    </dgm:pt>
    <dgm:pt modelId="{BB068BA0-5654-4E28-A1D4-D4AF3F2950A1}">
      <dgm:prSet/>
      <dgm:spPr/>
      <dgm:t>
        <a:bodyPr/>
        <a:lstStyle/>
        <a:p>
          <a:r>
            <a:rPr lang="en-US"/>
            <a:t>An associated type</a:t>
          </a:r>
        </a:p>
      </dgm:t>
    </dgm:pt>
    <dgm:pt modelId="{E2DCB80F-6C1D-4154-B217-1655E849CDDD}" type="parTrans" cxnId="{CD2CBA06-283E-4267-907A-1EB015B99335}">
      <dgm:prSet/>
      <dgm:spPr/>
      <dgm:t>
        <a:bodyPr/>
        <a:lstStyle/>
        <a:p>
          <a:endParaRPr lang="en-US"/>
        </a:p>
      </dgm:t>
    </dgm:pt>
    <dgm:pt modelId="{7BBB855C-D9D9-4D34-A1DE-72969537AE1A}" type="sibTrans" cxnId="{CD2CBA06-283E-4267-907A-1EB015B99335}">
      <dgm:prSet/>
      <dgm:spPr/>
      <dgm:t>
        <a:bodyPr/>
        <a:lstStyle/>
        <a:p>
          <a:endParaRPr lang="en-US"/>
        </a:p>
      </dgm:t>
    </dgm:pt>
    <dgm:pt modelId="{7C507541-F14E-4B7B-8750-6BDA93422F59}">
      <dgm:prSet/>
      <dgm:spPr/>
      <dgm:t>
        <a:bodyPr/>
        <a:lstStyle/>
        <a:p>
          <a:r>
            <a:rPr lang="en-US"/>
            <a:t>A place to store a value</a:t>
          </a:r>
        </a:p>
      </dgm:t>
    </dgm:pt>
    <dgm:pt modelId="{B7EF8EA3-A1A6-4704-9C84-2A7F747D7106}" type="parTrans" cxnId="{4375C8AC-0036-4DBD-B7F0-1D82B312667A}">
      <dgm:prSet/>
      <dgm:spPr/>
      <dgm:t>
        <a:bodyPr/>
        <a:lstStyle/>
        <a:p>
          <a:endParaRPr lang="en-US"/>
        </a:p>
      </dgm:t>
    </dgm:pt>
    <dgm:pt modelId="{F990AFF8-214D-4C69-B9A3-A4D0F38CA0EF}" type="sibTrans" cxnId="{4375C8AC-0036-4DBD-B7F0-1D82B312667A}">
      <dgm:prSet/>
      <dgm:spPr/>
      <dgm:t>
        <a:bodyPr/>
        <a:lstStyle/>
        <a:p>
          <a:endParaRPr lang="en-US"/>
        </a:p>
      </dgm:t>
    </dgm:pt>
    <dgm:pt modelId="{75126E90-6FCA-4CBA-8E9C-239F6E24BDD8}">
      <dgm:prSet/>
      <dgm:spPr/>
      <dgm:t>
        <a:bodyPr/>
        <a:lstStyle/>
        <a:p>
          <a:r>
            <a:rPr lang="en-US"/>
            <a:t>A place to store children of the node</a:t>
          </a:r>
        </a:p>
      </dgm:t>
    </dgm:pt>
    <dgm:pt modelId="{27F73ED8-8FF4-4A78-A459-4BDF028EEC72}" type="parTrans" cxnId="{20B0366D-A5CF-451A-A31C-6C96F0405712}">
      <dgm:prSet/>
      <dgm:spPr/>
      <dgm:t>
        <a:bodyPr/>
        <a:lstStyle/>
        <a:p>
          <a:endParaRPr lang="en-US"/>
        </a:p>
      </dgm:t>
    </dgm:pt>
    <dgm:pt modelId="{C5010984-3116-495A-804E-E239E665A512}" type="sibTrans" cxnId="{20B0366D-A5CF-451A-A31C-6C96F0405712}">
      <dgm:prSet/>
      <dgm:spPr/>
      <dgm:t>
        <a:bodyPr/>
        <a:lstStyle/>
        <a:p>
          <a:endParaRPr lang="en-US"/>
        </a:p>
      </dgm:t>
    </dgm:pt>
    <dgm:pt modelId="{DE2CBFDC-0018-419A-A74C-0382EF0F3623}">
      <dgm:prSet/>
      <dgm:spPr/>
      <dgm:t>
        <a:bodyPr/>
        <a:lstStyle/>
        <a:p>
          <a:r>
            <a:rPr lang="en-US"/>
            <a:t>Node Type</a:t>
          </a:r>
        </a:p>
      </dgm:t>
    </dgm:pt>
    <dgm:pt modelId="{B808B217-8BCF-4632-947C-64984B1B20EA}" type="parTrans" cxnId="{386CC440-659E-492D-ACC0-86F15AAA190C}">
      <dgm:prSet/>
      <dgm:spPr/>
      <dgm:t>
        <a:bodyPr/>
        <a:lstStyle/>
        <a:p>
          <a:endParaRPr lang="en-US"/>
        </a:p>
      </dgm:t>
    </dgm:pt>
    <dgm:pt modelId="{B0434960-4C7B-40A5-9575-A17910F16CA3}" type="sibTrans" cxnId="{386CC440-659E-492D-ACC0-86F15AAA190C}">
      <dgm:prSet/>
      <dgm:spPr/>
      <dgm:t>
        <a:bodyPr/>
        <a:lstStyle/>
        <a:p>
          <a:endParaRPr lang="en-US"/>
        </a:p>
      </dgm:t>
    </dgm:pt>
    <dgm:pt modelId="{FCC4B04F-8BF7-4AE2-9FBC-E025F411B301}">
      <dgm:prSet/>
      <dgm:spPr/>
      <dgm:t>
        <a:bodyPr/>
        <a:lstStyle/>
        <a:p>
          <a:r>
            <a:rPr lang="en-US"/>
            <a:t>Communicates what kind of node we are looking at</a:t>
          </a:r>
        </a:p>
      </dgm:t>
    </dgm:pt>
    <dgm:pt modelId="{4168C50A-DC2A-43BD-BFD1-1C41F469B975}" type="parTrans" cxnId="{6A75BB03-ED2D-40FC-A014-91A4A5B863FB}">
      <dgm:prSet/>
      <dgm:spPr/>
      <dgm:t>
        <a:bodyPr/>
        <a:lstStyle/>
        <a:p>
          <a:endParaRPr lang="en-US"/>
        </a:p>
      </dgm:t>
    </dgm:pt>
    <dgm:pt modelId="{27BD71F4-2B9A-4066-A3DF-144352A5D680}" type="sibTrans" cxnId="{6A75BB03-ED2D-40FC-A014-91A4A5B863FB}">
      <dgm:prSet/>
      <dgm:spPr/>
      <dgm:t>
        <a:bodyPr/>
        <a:lstStyle/>
        <a:p>
          <a:endParaRPr lang="en-US"/>
        </a:p>
      </dgm:t>
    </dgm:pt>
    <dgm:pt modelId="{6FFFEE18-4735-47B9-B2ED-B620B91CC4DA}">
      <dgm:prSet/>
      <dgm:spPr/>
      <dgm:t>
        <a:bodyPr/>
        <a:lstStyle/>
        <a:p>
          <a:r>
            <a:rPr lang="en-US"/>
            <a:t>G, P, W, F, #.#, +, -, *, /, RAND</a:t>
          </a:r>
        </a:p>
      </dgm:t>
    </dgm:pt>
    <dgm:pt modelId="{54281609-E704-4EBB-B8C2-39781DECEECC}" type="parTrans" cxnId="{7D09A34F-53E1-4A23-9CD7-0E2896BA4BEB}">
      <dgm:prSet/>
      <dgm:spPr/>
      <dgm:t>
        <a:bodyPr/>
        <a:lstStyle/>
        <a:p>
          <a:endParaRPr lang="en-US"/>
        </a:p>
      </dgm:t>
    </dgm:pt>
    <dgm:pt modelId="{02648CC5-11B6-4D39-B3A9-647339463223}" type="sibTrans" cxnId="{7D09A34F-53E1-4A23-9CD7-0E2896BA4BEB}">
      <dgm:prSet/>
      <dgm:spPr/>
      <dgm:t>
        <a:bodyPr/>
        <a:lstStyle/>
        <a:p>
          <a:endParaRPr lang="en-US"/>
        </a:p>
      </dgm:t>
    </dgm:pt>
    <dgm:pt modelId="{F784DD66-2B7D-4197-B4C8-36E610C00AEC}">
      <dgm:prSet/>
      <dgm:spPr/>
      <dgm:t>
        <a:bodyPr/>
        <a:lstStyle/>
        <a:p>
          <a:r>
            <a:rPr lang="en-US"/>
            <a:t>G, P, W, F, and #.# are leaf (terminal) nodes</a:t>
          </a:r>
        </a:p>
      </dgm:t>
    </dgm:pt>
    <dgm:pt modelId="{DBFA7E6C-18D0-46AD-A5EC-B6817805A18C}" type="parTrans" cxnId="{E6A79276-D519-48D4-9605-FB9315FBC660}">
      <dgm:prSet/>
      <dgm:spPr/>
      <dgm:t>
        <a:bodyPr/>
        <a:lstStyle/>
        <a:p>
          <a:endParaRPr lang="en-US"/>
        </a:p>
      </dgm:t>
    </dgm:pt>
    <dgm:pt modelId="{3ED900AB-BB09-4118-BA0F-D5097311F7AE}" type="sibTrans" cxnId="{E6A79276-D519-48D4-9605-FB9315FBC660}">
      <dgm:prSet/>
      <dgm:spPr/>
      <dgm:t>
        <a:bodyPr/>
        <a:lstStyle/>
        <a:p>
          <a:endParaRPr lang="en-US"/>
        </a:p>
      </dgm:t>
    </dgm:pt>
    <dgm:pt modelId="{D834ABAE-4BF7-4B66-863A-C21D2A730646}">
      <dgm:prSet/>
      <dgm:spPr/>
      <dgm:t>
        <a:bodyPr/>
        <a:lstStyle/>
        <a:p>
          <a:r>
            <a:rPr lang="en-US"/>
            <a:t>+, -, *, /, RAND are internal (operator) nodes</a:t>
          </a:r>
        </a:p>
      </dgm:t>
    </dgm:pt>
    <dgm:pt modelId="{ABE56646-820E-4318-BFB4-0AF097D744D2}" type="parTrans" cxnId="{9919B5B3-D932-496E-88F0-9A7DAB2074C5}">
      <dgm:prSet/>
      <dgm:spPr/>
      <dgm:t>
        <a:bodyPr/>
        <a:lstStyle/>
        <a:p>
          <a:endParaRPr lang="en-US"/>
        </a:p>
      </dgm:t>
    </dgm:pt>
    <dgm:pt modelId="{56EAB84E-A320-4187-AACB-930CECC6CFDD}" type="sibTrans" cxnId="{9919B5B3-D932-496E-88F0-9A7DAB2074C5}">
      <dgm:prSet/>
      <dgm:spPr/>
      <dgm:t>
        <a:bodyPr/>
        <a:lstStyle/>
        <a:p>
          <a:endParaRPr lang="en-US"/>
        </a:p>
      </dgm:t>
    </dgm:pt>
    <dgm:pt modelId="{C24189B1-BEE2-41B8-8D5C-EAD7E052CD54}" type="pres">
      <dgm:prSet presAssocID="{2D5A34F1-CDDC-4D06-BD82-C05937006BE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96D482F-292F-4A6B-BDF7-5084D9617115}" type="pres">
      <dgm:prSet presAssocID="{434E6094-2B41-42E6-B58B-4250DFC56701}" presName="parentLin" presStyleCnt="0"/>
      <dgm:spPr/>
    </dgm:pt>
    <dgm:pt modelId="{AA9837D8-54DB-4E08-8C32-C3734488000D}" type="pres">
      <dgm:prSet presAssocID="{434E6094-2B41-42E6-B58B-4250DFC56701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E55E317A-15B3-4460-AEC9-7595B7963FEF}" type="pres">
      <dgm:prSet presAssocID="{434E6094-2B41-42E6-B58B-4250DFC5670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E72A9E-F1AE-481D-A0F6-53B1DCB0B78B}" type="pres">
      <dgm:prSet presAssocID="{434E6094-2B41-42E6-B58B-4250DFC56701}" presName="negativeSpace" presStyleCnt="0"/>
      <dgm:spPr/>
    </dgm:pt>
    <dgm:pt modelId="{327D1D8D-4DCE-4605-962C-39DC77F12DEA}" type="pres">
      <dgm:prSet presAssocID="{434E6094-2B41-42E6-B58B-4250DFC56701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7CC62E-BBB3-4012-A0EB-943B6190F948}" type="pres">
      <dgm:prSet presAssocID="{76DC1102-D524-49CB-B87F-38BF52DAFE75}" presName="spaceBetweenRectangles" presStyleCnt="0"/>
      <dgm:spPr/>
    </dgm:pt>
    <dgm:pt modelId="{263E783E-33CC-4FBE-9A32-F2C5AB97FD73}" type="pres">
      <dgm:prSet presAssocID="{0A884685-3B15-4202-8015-9C5662E8162D}" presName="parentLin" presStyleCnt="0"/>
      <dgm:spPr/>
    </dgm:pt>
    <dgm:pt modelId="{115BEE92-DAF1-41C2-B826-6073B5517914}" type="pres">
      <dgm:prSet presAssocID="{0A884685-3B15-4202-8015-9C5662E8162D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1D9E75D-F19B-409A-8276-1B17CB1859DF}" type="pres">
      <dgm:prSet presAssocID="{0A884685-3B15-4202-8015-9C5662E8162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52E83B-5B6F-456A-B55C-D4AE711CF276}" type="pres">
      <dgm:prSet presAssocID="{0A884685-3B15-4202-8015-9C5662E8162D}" presName="negativeSpace" presStyleCnt="0"/>
      <dgm:spPr/>
    </dgm:pt>
    <dgm:pt modelId="{937D26AD-C31E-4E7A-AC58-7DEE88F6DE53}" type="pres">
      <dgm:prSet presAssocID="{0A884685-3B15-4202-8015-9C5662E8162D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F0CC07-354D-4321-A612-A3965CDB48FB}" type="pres">
      <dgm:prSet presAssocID="{CF2EDC31-5AC9-4C3C-937C-F030605AD203}" presName="spaceBetweenRectangles" presStyleCnt="0"/>
      <dgm:spPr/>
    </dgm:pt>
    <dgm:pt modelId="{4985283A-88A0-4877-A986-FE092A70D872}" type="pres">
      <dgm:prSet presAssocID="{DE2CBFDC-0018-419A-A74C-0382EF0F3623}" presName="parentLin" presStyleCnt="0"/>
      <dgm:spPr/>
    </dgm:pt>
    <dgm:pt modelId="{D7DE29B8-4336-4CD5-A6C4-B7B7A5A30233}" type="pres">
      <dgm:prSet presAssocID="{DE2CBFDC-0018-419A-A74C-0382EF0F3623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1D3C10F9-89B5-4C3B-B88C-F047803EF313}" type="pres">
      <dgm:prSet presAssocID="{DE2CBFDC-0018-419A-A74C-0382EF0F362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99924C-596E-4C57-A85A-C318444A6099}" type="pres">
      <dgm:prSet presAssocID="{DE2CBFDC-0018-419A-A74C-0382EF0F3623}" presName="negativeSpace" presStyleCnt="0"/>
      <dgm:spPr/>
    </dgm:pt>
    <dgm:pt modelId="{3F22908E-71A2-4E3E-A5BA-94DB4B96A8EF}" type="pres">
      <dgm:prSet presAssocID="{DE2CBFDC-0018-419A-A74C-0382EF0F3623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6A79276-D519-48D4-9605-FB9315FBC660}" srcId="{DE2CBFDC-0018-419A-A74C-0382EF0F3623}" destId="{F784DD66-2B7D-4197-B4C8-36E610C00AEC}" srcOrd="2" destOrd="0" parTransId="{DBFA7E6C-18D0-46AD-A5EC-B6817805A18C}" sibTransId="{3ED900AB-BB09-4118-BA0F-D5097311F7AE}"/>
    <dgm:cxn modelId="{CD2CBA06-283E-4267-907A-1EB015B99335}" srcId="{0A884685-3B15-4202-8015-9C5662E8162D}" destId="{BB068BA0-5654-4E28-A1D4-D4AF3F2950A1}" srcOrd="0" destOrd="0" parTransId="{E2DCB80F-6C1D-4154-B217-1655E849CDDD}" sibTransId="{7BBB855C-D9D9-4D34-A1DE-72969537AE1A}"/>
    <dgm:cxn modelId="{FC414E11-EDD0-4F37-A772-3D7CDC95776C}" type="presOf" srcId="{75126E90-6FCA-4CBA-8E9C-239F6E24BDD8}" destId="{937D26AD-C31E-4E7A-AC58-7DEE88F6DE53}" srcOrd="0" destOrd="2" presId="urn:microsoft.com/office/officeart/2005/8/layout/list1"/>
    <dgm:cxn modelId="{F2AFFCF3-2694-41A1-9A3B-666DC4C10429}" type="presOf" srcId="{434E6094-2B41-42E6-B58B-4250DFC56701}" destId="{AA9837D8-54DB-4E08-8C32-C3734488000D}" srcOrd="0" destOrd="0" presId="urn:microsoft.com/office/officeart/2005/8/layout/list1"/>
    <dgm:cxn modelId="{9919B5B3-D932-496E-88F0-9A7DAB2074C5}" srcId="{DE2CBFDC-0018-419A-A74C-0382EF0F3623}" destId="{D834ABAE-4BF7-4B66-863A-C21D2A730646}" srcOrd="3" destOrd="0" parTransId="{ABE56646-820E-4318-BFB4-0AF097D744D2}" sibTransId="{56EAB84E-A320-4187-AACB-930CECC6CFDD}"/>
    <dgm:cxn modelId="{4375C8AC-0036-4DBD-B7F0-1D82B312667A}" srcId="{0A884685-3B15-4202-8015-9C5662E8162D}" destId="{7C507541-F14E-4B7B-8750-6BDA93422F59}" srcOrd="1" destOrd="0" parTransId="{B7EF8EA3-A1A6-4704-9C84-2A7F747D7106}" sibTransId="{F990AFF8-214D-4C69-B9A3-A4D0F38CA0EF}"/>
    <dgm:cxn modelId="{C4755C67-C0B1-41D7-BD5E-31A3F5B22755}" type="presOf" srcId="{2D5A34F1-CDDC-4D06-BD82-C05937006BEA}" destId="{C24189B1-BEE2-41B8-8D5C-EAD7E052CD54}" srcOrd="0" destOrd="0" presId="urn:microsoft.com/office/officeart/2005/8/layout/list1"/>
    <dgm:cxn modelId="{C5FF9705-BB53-43A3-B18A-D5A5245730DB}" type="presOf" srcId="{DE2CBFDC-0018-419A-A74C-0382EF0F3623}" destId="{1D3C10F9-89B5-4C3B-B88C-F047803EF313}" srcOrd="1" destOrd="0" presId="urn:microsoft.com/office/officeart/2005/8/layout/list1"/>
    <dgm:cxn modelId="{4E443CF1-E854-4276-8391-CAF94D66ED65}" type="presOf" srcId="{731847F9-820F-4D68-95D4-BF068361D2DB}" destId="{327D1D8D-4DCE-4605-962C-39DC77F12DEA}" srcOrd="0" destOrd="0" presId="urn:microsoft.com/office/officeart/2005/8/layout/list1"/>
    <dgm:cxn modelId="{7D09A34F-53E1-4A23-9CD7-0E2896BA4BEB}" srcId="{DE2CBFDC-0018-419A-A74C-0382EF0F3623}" destId="{6FFFEE18-4735-47B9-B2ED-B620B91CC4DA}" srcOrd="1" destOrd="0" parTransId="{54281609-E704-4EBB-B8C2-39781DECEECC}" sibTransId="{02648CC5-11B6-4D39-B3A9-647339463223}"/>
    <dgm:cxn modelId="{525E5FD3-ACA7-4C75-9B16-6504184F6A71}" type="presOf" srcId="{6FFFEE18-4735-47B9-B2ED-B620B91CC4DA}" destId="{3F22908E-71A2-4E3E-A5BA-94DB4B96A8EF}" srcOrd="0" destOrd="1" presId="urn:microsoft.com/office/officeart/2005/8/layout/list1"/>
    <dgm:cxn modelId="{F81F47B6-05BF-4811-9CE0-975AD36D77C4}" type="presOf" srcId="{FCC4B04F-8BF7-4AE2-9FBC-E025F411B301}" destId="{3F22908E-71A2-4E3E-A5BA-94DB4B96A8EF}" srcOrd="0" destOrd="0" presId="urn:microsoft.com/office/officeart/2005/8/layout/list1"/>
    <dgm:cxn modelId="{A90E0F7C-05C5-4F4C-A4ED-EB21EC7CC734}" type="presOf" srcId="{DE2CBFDC-0018-419A-A74C-0382EF0F3623}" destId="{D7DE29B8-4336-4CD5-A6C4-B7B7A5A30233}" srcOrd="0" destOrd="0" presId="urn:microsoft.com/office/officeart/2005/8/layout/list1"/>
    <dgm:cxn modelId="{BC62D57F-D717-4D8E-B652-8A6916CCA22F}" type="presOf" srcId="{F784DD66-2B7D-4197-B4C8-36E610C00AEC}" destId="{3F22908E-71A2-4E3E-A5BA-94DB4B96A8EF}" srcOrd="0" destOrd="2" presId="urn:microsoft.com/office/officeart/2005/8/layout/list1"/>
    <dgm:cxn modelId="{3F3D285B-3129-4DF3-8AA5-3B651B79BD4E}" srcId="{2D5A34F1-CDDC-4D06-BD82-C05937006BEA}" destId="{434E6094-2B41-42E6-B58B-4250DFC56701}" srcOrd="0" destOrd="0" parTransId="{4EC8BD4A-6D7B-4049-8C69-CAA7C96FB41B}" sibTransId="{76DC1102-D524-49CB-B87F-38BF52DAFE75}"/>
    <dgm:cxn modelId="{D0C934C0-9AFD-4B57-8DB4-723188FC1CD4}" type="presOf" srcId="{0A884685-3B15-4202-8015-9C5662E8162D}" destId="{115BEE92-DAF1-41C2-B826-6073B5517914}" srcOrd="0" destOrd="0" presId="urn:microsoft.com/office/officeart/2005/8/layout/list1"/>
    <dgm:cxn modelId="{FE2999C3-526B-48B5-9291-56E53A3FB4AB}" type="presOf" srcId="{434E6094-2B41-42E6-B58B-4250DFC56701}" destId="{E55E317A-15B3-4460-AEC9-7595B7963FEF}" srcOrd="1" destOrd="0" presId="urn:microsoft.com/office/officeart/2005/8/layout/list1"/>
    <dgm:cxn modelId="{DAF5F9B2-5D2D-4534-AACA-0F661F69916E}" type="presOf" srcId="{BB068BA0-5654-4E28-A1D4-D4AF3F2950A1}" destId="{937D26AD-C31E-4E7A-AC58-7DEE88F6DE53}" srcOrd="0" destOrd="0" presId="urn:microsoft.com/office/officeart/2005/8/layout/list1"/>
    <dgm:cxn modelId="{8242135B-D1B8-4EA4-B379-BEB61432B7A2}" type="presOf" srcId="{D834ABAE-4BF7-4B66-863A-C21D2A730646}" destId="{3F22908E-71A2-4E3E-A5BA-94DB4B96A8EF}" srcOrd="0" destOrd="3" presId="urn:microsoft.com/office/officeart/2005/8/layout/list1"/>
    <dgm:cxn modelId="{A5CF1B88-D9D7-484D-9433-295CAC6ECB9E}" type="presOf" srcId="{0A884685-3B15-4202-8015-9C5662E8162D}" destId="{71D9E75D-F19B-409A-8276-1B17CB1859DF}" srcOrd="1" destOrd="0" presId="urn:microsoft.com/office/officeart/2005/8/layout/list1"/>
    <dgm:cxn modelId="{20B0366D-A5CF-451A-A31C-6C96F0405712}" srcId="{0A884685-3B15-4202-8015-9C5662E8162D}" destId="{75126E90-6FCA-4CBA-8E9C-239F6E24BDD8}" srcOrd="2" destOrd="0" parTransId="{27F73ED8-8FF4-4A78-A459-4BDF028EEC72}" sibTransId="{C5010984-3116-495A-804E-E239E665A512}"/>
    <dgm:cxn modelId="{6A75BB03-ED2D-40FC-A014-91A4A5B863FB}" srcId="{DE2CBFDC-0018-419A-A74C-0382EF0F3623}" destId="{FCC4B04F-8BF7-4AE2-9FBC-E025F411B301}" srcOrd="0" destOrd="0" parTransId="{4168C50A-DC2A-43BD-BFD1-1C41F469B975}" sibTransId="{27BD71F4-2B9A-4066-A3DF-144352A5D680}"/>
    <dgm:cxn modelId="{386CC440-659E-492D-ACC0-86F15AAA190C}" srcId="{2D5A34F1-CDDC-4D06-BD82-C05937006BEA}" destId="{DE2CBFDC-0018-419A-A74C-0382EF0F3623}" srcOrd="2" destOrd="0" parTransId="{B808B217-8BCF-4632-947C-64984B1B20EA}" sibTransId="{B0434960-4C7B-40A5-9575-A17910F16CA3}"/>
    <dgm:cxn modelId="{E83750BC-3149-45B2-AFE0-6BC3FFFA86EA}" srcId="{434E6094-2B41-42E6-B58B-4250DFC56701}" destId="{731847F9-820F-4D68-95D4-BF068361D2DB}" srcOrd="0" destOrd="0" parTransId="{F2E8347E-3769-4F0E-AA07-7BA3C22EDA23}" sibTransId="{F42F1A29-D104-4410-ABBC-7C39C0306EF6}"/>
    <dgm:cxn modelId="{9A59BA37-AE6F-4291-9893-157E582385DA}" srcId="{2D5A34F1-CDDC-4D06-BD82-C05937006BEA}" destId="{0A884685-3B15-4202-8015-9C5662E8162D}" srcOrd="1" destOrd="0" parTransId="{BC6AEC84-A62C-4087-A14A-CE4DC1D43596}" sibTransId="{CF2EDC31-5AC9-4C3C-937C-F030605AD203}"/>
    <dgm:cxn modelId="{887E6638-C827-4ABA-B0C1-999E6F5ABE61}" type="presOf" srcId="{7C507541-F14E-4B7B-8750-6BDA93422F59}" destId="{937D26AD-C31E-4E7A-AC58-7DEE88F6DE53}" srcOrd="0" destOrd="1" presId="urn:microsoft.com/office/officeart/2005/8/layout/list1"/>
    <dgm:cxn modelId="{B1A55553-FC5C-449B-AA52-29F4A8C023A6}" type="presParOf" srcId="{C24189B1-BEE2-41B8-8D5C-EAD7E052CD54}" destId="{096D482F-292F-4A6B-BDF7-5084D9617115}" srcOrd="0" destOrd="0" presId="urn:microsoft.com/office/officeart/2005/8/layout/list1"/>
    <dgm:cxn modelId="{DE24A19A-B2BF-4285-8A00-6FA39A210B1B}" type="presParOf" srcId="{096D482F-292F-4A6B-BDF7-5084D9617115}" destId="{AA9837D8-54DB-4E08-8C32-C3734488000D}" srcOrd="0" destOrd="0" presId="urn:microsoft.com/office/officeart/2005/8/layout/list1"/>
    <dgm:cxn modelId="{3FCE1952-2089-4229-9712-FEC02CD34561}" type="presParOf" srcId="{096D482F-292F-4A6B-BDF7-5084D9617115}" destId="{E55E317A-15B3-4460-AEC9-7595B7963FEF}" srcOrd="1" destOrd="0" presId="urn:microsoft.com/office/officeart/2005/8/layout/list1"/>
    <dgm:cxn modelId="{2B08F22F-68FC-44A5-B35C-5A9BA0E45597}" type="presParOf" srcId="{C24189B1-BEE2-41B8-8D5C-EAD7E052CD54}" destId="{1AE72A9E-F1AE-481D-A0F6-53B1DCB0B78B}" srcOrd="1" destOrd="0" presId="urn:microsoft.com/office/officeart/2005/8/layout/list1"/>
    <dgm:cxn modelId="{159557CE-9DC4-463D-9E5F-94EC143CB45B}" type="presParOf" srcId="{C24189B1-BEE2-41B8-8D5C-EAD7E052CD54}" destId="{327D1D8D-4DCE-4605-962C-39DC77F12DEA}" srcOrd="2" destOrd="0" presId="urn:microsoft.com/office/officeart/2005/8/layout/list1"/>
    <dgm:cxn modelId="{A709B777-2B4E-4BAF-85F8-62C843758A45}" type="presParOf" srcId="{C24189B1-BEE2-41B8-8D5C-EAD7E052CD54}" destId="{AB7CC62E-BBB3-4012-A0EB-943B6190F948}" srcOrd="3" destOrd="0" presId="urn:microsoft.com/office/officeart/2005/8/layout/list1"/>
    <dgm:cxn modelId="{1D2CF99F-0913-4129-BE2A-B6F936BFE515}" type="presParOf" srcId="{C24189B1-BEE2-41B8-8D5C-EAD7E052CD54}" destId="{263E783E-33CC-4FBE-9A32-F2C5AB97FD73}" srcOrd="4" destOrd="0" presId="urn:microsoft.com/office/officeart/2005/8/layout/list1"/>
    <dgm:cxn modelId="{23D36752-3E42-4719-8425-1569FE05F9D3}" type="presParOf" srcId="{263E783E-33CC-4FBE-9A32-F2C5AB97FD73}" destId="{115BEE92-DAF1-41C2-B826-6073B5517914}" srcOrd="0" destOrd="0" presId="urn:microsoft.com/office/officeart/2005/8/layout/list1"/>
    <dgm:cxn modelId="{A26FF258-529E-4FFC-B571-61F55B386EC5}" type="presParOf" srcId="{263E783E-33CC-4FBE-9A32-F2C5AB97FD73}" destId="{71D9E75D-F19B-409A-8276-1B17CB1859DF}" srcOrd="1" destOrd="0" presId="urn:microsoft.com/office/officeart/2005/8/layout/list1"/>
    <dgm:cxn modelId="{8F61C3D2-8900-4481-9F9E-60326A9CA766}" type="presParOf" srcId="{C24189B1-BEE2-41B8-8D5C-EAD7E052CD54}" destId="{7652E83B-5B6F-456A-B55C-D4AE711CF276}" srcOrd="5" destOrd="0" presId="urn:microsoft.com/office/officeart/2005/8/layout/list1"/>
    <dgm:cxn modelId="{6B83F6A7-99BF-4E58-BEA5-7FCCDE05F6F9}" type="presParOf" srcId="{C24189B1-BEE2-41B8-8D5C-EAD7E052CD54}" destId="{937D26AD-C31E-4E7A-AC58-7DEE88F6DE53}" srcOrd="6" destOrd="0" presId="urn:microsoft.com/office/officeart/2005/8/layout/list1"/>
    <dgm:cxn modelId="{C8678650-0D79-41DE-877F-0378EFCF15D1}" type="presParOf" srcId="{C24189B1-BEE2-41B8-8D5C-EAD7E052CD54}" destId="{82F0CC07-354D-4321-A612-A3965CDB48FB}" srcOrd="7" destOrd="0" presId="urn:microsoft.com/office/officeart/2005/8/layout/list1"/>
    <dgm:cxn modelId="{28A118F9-A2DA-4540-96F6-A79FF9AAA3E6}" type="presParOf" srcId="{C24189B1-BEE2-41B8-8D5C-EAD7E052CD54}" destId="{4985283A-88A0-4877-A986-FE092A70D872}" srcOrd="8" destOrd="0" presId="urn:microsoft.com/office/officeart/2005/8/layout/list1"/>
    <dgm:cxn modelId="{FAEADF1E-22E2-47B8-BE36-791356BFBD00}" type="presParOf" srcId="{4985283A-88A0-4877-A986-FE092A70D872}" destId="{D7DE29B8-4336-4CD5-A6C4-B7B7A5A30233}" srcOrd="0" destOrd="0" presId="urn:microsoft.com/office/officeart/2005/8/layout/list1"/>
    <dgm:cxn modelId="{F6354A20-94CD-4D90-A136-82AC26421B8E}" type="presParOf" srcId="{4985283A-88A0-4877-A986-FE092A70D872}" destId="{1D3C10F9-89B5-4C3B-B88C-F047803EF313}" srcOrd="1" destOrd="0" presId="urn:microsoft.com/office/officeart/2005/8/layout/list1"/>
    <dgm:cxn modelId="{122AB2A9-2AC9-4099-A57D-BDE092FC1305}" type="presParOf" srcId="{C24189B1-BEE2-41B8-8D5C-EAD7E052CD54}" destId="{8199924C-596E-4C57-A85A-C318444A6099}" srcOrd="9" destOrd="0" presId="urn:microsoft.com/office/officeart/2005/8/layout/list1"/>
    <dgm:cxn modelId="{D512CFF3-9C6F-4600-9796-98A551711CF8}" type="presParOf" srcId="{C24189B1-BEE2-41B8-8D5C-EAD7E052CD54}" destId="{3F22908E-71A2-4E3E-A5BA-94DB4B96A8E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4D5711-200A-47D1-9041-075026D5603B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3FBD46A-F1FE-4D5F-ACA1-71162698E477}">
      <dgm:prSet/>
      <dgm:spPr/>
      <dgm:t>
        <a:bodyPr/>
        <a:lstStyle/>
        <a:p>
          <a:r>
            <a:rPr lang="en-US"/>
            <a:t>Node Value</a:t>
          </a:r>
        </a:p>
      </dgm:t>
    </dgm:pt>
    <dgm:pt modelId="{9BC79EC0-08DC-47DE-816B-F44892417934}" type="parTrans" cxnId="{8FCF2D3B-FFD2-490B-9CF0-C39BF4EE92B8}">
      <dgm:prSet/>
      <dgm:spPr/>
      <dgm:t>
        <a:bodyPr/>
        <a:lstStyle/>
        <a:p>
          <a:endParaRPr lang="en-US"/>
        </a:p>
      </dgm:t>
    </dgm:pt>
    <dgm:pt modelId="{E02C97CE-E835-41AD-8445-4565A556B252}" type="sibTrans" cxnId="{8FCF2D3B-FFD2-490B-9CF0-C39BF4EE92B8}">
      <dgm:prSet/>
      <dgm:spPr/>
      <dgm:t>
        <a:bodyPr/>
        <a:lstStyle/>
        <a:p>
          <a:endParaRPr lang="en-US"/>
        </a:p>
      </dgm:t>
    </dgm:pt>
    <dgm:pt modelId="{53FC342A-1E1E-4C4F-9EB5-1E6699BC49B9}">
      <dgm:prSet/>
      <dgm:spPr/>
      <dgm:t>
        <a:bodyPr/>
        <a:lstStyle/>
        <a:p>
          <a:r>
            <a:rPr lang="en-US"/>
            <a:t>This is only used if the node is a #.# (constant value) node</a:t>
          </a:r>
        </a:p>
      </dgm:t>
    </dgm:pt>
    <dgm:pt modelId="{6BC413D4-CBAA-4623-8D7E-1806DE179E2E}" type="parTrans" cxnId="{9F181BDD-CE50-4419-8AEC-87806D6D9561}">
      <dgm:prSet/>
      <dgm:spPr/>
      <dgm:t>
        <a:bodyPr/>
        <a:lstStyle/>
        <a:p>
          <a:endParaRPr lang="en-US"/>
        </a:p>
      </dgm:t>
    </dgm:pt>
    <dgm:pt modelId="{F9F7F4B3-8058-4781-BEA3-EAE389312A0E}" type="sibTrans" cxnId="{9F181BDD-CE50-4419-8AEC-87806D6D9561}">
      <dgm:prSet/>
      <dgm:spPr/>
      <dgm:t>
        <a:bodyPr/>
        <a:lstStyle/>
        <a:p>
          <a:endParaRPr lang="en-US"/>
        </a:p>
      </dgm:t>
    </dgm:pt>
    <dgm:pt modelId="{0170AF35-8D58-4F5C-9F3F-70BFD8E55330}">
      <dgm:prSet/>
      <dgm:spPr/>
      <dgm:t>
        <a:bodyPr/>
        <a:lstStyle/>
        <a:p>
          <a:r>
            <a:rPr lang="en-US"/>
            <a:t>Will contain the value for numeric nodes</a:t>
          </a:r>
        </a:p>
      </dgm:t>
    </dgm:pt>
    <dgm:pt modelId="{FBBC973F-34FA-449E-9B05-AD27D5DC4FDB}" type="parTrans" cxnId="{0C072B95-D464-443B-B639-913171EE47BE}">
      <dgm:prSet/>
      <dgm:spPr/>
      <dgm:t>
        <a:bodyPr/>
        <a:lstStyle/>
        <a:p>
          <a:endParaRPr lang="en-US"/>
        </a:p>
      </dgm:t>
    </dgm:pt>
    <dgm:pt modelId="{B0975355-921F-4A76-8923-9D49662ED368}" type="sibTrans" cxnId="{0C072B95-D464-443B-B639-913171EE47BE}">
      <dgm:prSet/>
      <dgm:spPr/>
      <dgm:t>
        <a:bodyPr/>
        <a:lstStyle/>
        <a:p>
          <a:endParaRPr lang="en-US"/>
        </a:p>
      </dgm:t>
    </dgm:pt>
    <dgm:pt modelId="{9477F399-04D7-43B8-9193-58A1E03147E1}">
      <dgm:prSet/>
      <dgm:spPr/>
      <dgm:t>
        <a:bodyPr/>
        <a:lstStyle/>
        <a:p>
          <a:r>
            <a:rPr lang="en-US"/>
            <a:t>Node Children</a:t>
          </a:r>
        </a:p>
      </dgm:t>
    </dgm:pt>
    <dgm:pt modelId="{0A206432-5C3B-46C6-8D01-97729DB19ABB}" type="parTrans" cxnId="{37015A19-F4D8-413D-88AF-643D94D9A586}">
      <dgm:prSet/>
      <dgm:spPr/>
      <dgm:t>
        <a:bodyPr/>
        <a:lstStyle/>
        <a:p>
          <a:endParaRPr lang="en-US"/>
        </a:p>
      </dgm:t>
    </dgm:pt>
    <dgm:pt modelId="{3A83FDE6-EB11-471B-8AD3-108A0CB8FC11}" type="sibTrans" cxnId="{37015A19-F4D8-413D-88AF-643D94D9A586}">
      <dgm:prSet/>
      <dgm:spPr/>
      <dgm:t>
        <a:bodyPr/>
        <a:lstStyle/>
        <a:p>
          <a:endParaRPr lang="en-US"/>
        </a:p>
      </dgm:t>
    </dgm:pt>
    <dgm:pt modelId="{845D0BDC-D018-4EB2-91AF-DB6E2252ADA0}">
      <dgm:prSet/>
      <dgm:spPr/>
      <dgm:t>
        <a:bodyPr/>
        <a:lstStyle/>
        <a:p>
          <a:r>
            <a:rPr lang="en-US"/>
            <a:t>This is only used if the node is an internal node</a:t>
          </a:r>
        </a:p>
      </dgm:t>
    </dgm:pt>
    <dgm:pt modelId="{84F34469-973F-4A28-A3F9-DCD6BEF762A0}" type="parTrans" cxnId="{A239478F-0510-48A4-9B65-61F1916B1BC4}">
      <dgm:prSet/>
      <dgm:spPr/>
      <dgm:t>
        <a:bodyPr/>
        <a:lstStyle/>
        <a:p>
          <a:endParaRPr lang="en-US"/>
        </a:p>
      </dgm:t>
    </dgm:pt>
    <dgm:pt modelId="{4C9A1965-D42E-4313-8157-81B0A7A5A94D}" type="sibTrans" cxnId="{A239478F-0510-48A4-9B65-61F1916B1BC4}">
      <dgm:prSet/>
      <dgm:spPr/>
      <dgm:t>
        <a:bodyPr/>
        <a:lstStyle/>
        <a:p>
          <a:endParaRPr lang="en-US"/>
        </a:p>
      </dgm:t>
    </dgm:pt>
    <dgm:pt modelId="{7207EF1A-81A8-48CF-B6DC-B7EEE7EE6D46}">
      <dgm:prSet/>
      <dgm:spPr/>
      <dgm:t>
        <a:bodyPr/>
        <a:lstStyle/>
        <a:p>
          <a:r>
            <a:rPr lang="en-US"/>
            <a:t>The children are the operands for this node</a:t>
          </a:r>
        </a:p>
      </dgm:t>
    </dgm:pt>
    <dgm:pt modelId="{6A473E4A-B24A-4791-A440-82EBF7E8C243}" type="parTrans" cxnId="{93D188A4-88DB-4D48-90C1-BED6039BB627}">
      <dgm:prSet/>
      <dgm:spPr/>
      <dgm:t>
        <a:bodyPr/>
        <a:lstStyle/>
        <a:p>
          <a:endParaRPr lang="en-US"/>
        </a:p>
      </dgm:t>
    </dgm:pt>
    <dgm:pt modelId="{1F6CEA00-AE5D-48A3-8F42-FD5756425E18}" type="sibTrans" cxnId="{93D188A4-88DB-4D48-90C1-BED6039BB627}">
      <dgm:prSet/>
      <dgm:spPr/>
      <dgm:t>
        <a:bodyPr/>
        <a:lstStyle/>
        <a:p>
          <a:endParaRPr lang="en-US"/>
        </a:p>
      </dgm:t>
    </dgm:pt>
    <dgm:pt modelId="{CDCD7753-2F94-4183-B33C-490CF0110445}">
      <dgm:prSet/>
      <dgm:spPr/>
      <dgm:t>
        <a:bodyPr/>
        <a:lstStyle/>
        <a:p>
          <a:r>
            <a:rPr lang="en-US"/>
            <a:t>All of our internal nodes have two operands</a:t>
          </a:r>
        </a:p>
      </dgm:t>
    </dgm:pt>
    <dgm:pt modelId="{21D538DA-C313-46F2-81F4-60295D13C470}" type="parTrans" cxnId="{CBC9C8DD-5874-449A-928E-617249B16E7B}">
      <dgm:prSet/>
      <dgm:spPr/>
      <dgm:t>
        <a:bodyPr/>
        <a:lstStyle/>
        <a:p>
          <a:endParaRPr lang="en-US"/>
        </a:p>
      </dgm:t>
    </dgm:pt>
    <dgm:pt modelId="{F3675EDC-B7E5-4EE5-9D94-265DEC7E49C8}" type="sibTrans" cxnId="{CBC9C8DD-5874-449A-928E-617249B16E7B}">
      <dgm:prSet/>
      <dgm:spPr/>
      <dgm:t>
        <a:bodyPr/>
        <a:lstStyle/>
        <a:p>
          <a:endParaRPr lang="en-US"/>
        </a:p>
      </dgm:t>
    </dgm:pt>
    <dgm:pt modelId="{6101BA8E-5FB9-44EE-B1E6-B9FF6B5411A9}">
      <dgm:prSet/>
      <dgm:spPr/>
      <dgm:t>
        <a:bodyPr/>
        <a:lstStyle/>
        <a:p>
          <a:r>
            <a:rPr lang="en-US"/>
            <a:t>Left hand side and right hand side</a:t>
          </a:r>
        </a:p>
      </dgm:t>
    </dgm:pt>
    <dgm:pt modelId="{026C3D75-ECDB-4260-8920-8DB93BC1507A}" type="parTrans" cxnId="{7C41F1AC-FE1C-47D2-8B43-448B6EE818C3}">
      <dgm:prSet/>
      <dgm:spPr/>
      <dgm:t>
        <a:bodyPr/>
        <a:lstStyle/>
        <a:p>
          <a:endParaRPr lang="en-US"/>
        </a:p>
      </dgm:t>
    </dgm:pt>
    <dgm:pt modelId="{37459741-573E-49F1-A42E-42405FC5E545}" type="sibTrans" cxnId="{7C41F1AC-FE1C-47D2-8B43-448B6EE818C3}">
      <dgm:prSet/>
      <dgm:spPr/>
      <dgm:t>
        <a:bodyPr/>
        <a:lstStyle/>
        <a:p>
          <a:endParaRPr lang="en-US"/>
        </a:p>
      </dgm:t>
    </dgm:pt>
    <dgm:pt modelId="{A04AA682-3496-463D-9A13-CFD96BBA9EE9}" type="pres">
      <dgm:prSet presAssocID="{5D4D5711-200A-47D1-9041-075026D5603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5DB0415-FEEF-4C0C-B7EF-BA9DC9518EC3}" type="pres">
      <dgm:prSet presAssocID="{B3FBD46A-F1FE-4D5F-ACA1-71162698E477}" presName="parentLin" presStyleCnt="0"/>
      <dgm:spPr/>
    </dgm:pt>
    <dgm:pt modelId="{6A51A11B-286F-42E4-B6AC-0051472AD908}" type="pres">
      <dgm:prSet presAssocID="{B3FBD46A-F1FE-4D5F-ACA1-71162698E477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5FC237EB-06CC-4316-818F-BEB95F9E97CB}" type="pres">
      <dgm:prSet presAssocID="{B3FBD46A-F1FE-4D5F-ACA1-71162698E47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DA885C-0DD8-44EF-BC6B-19D74935E366}" type="pres">
      <dgm:prSet presAssocID="{B3FBD46A-F1FE-4D5F-ACA1-71162698E477}" presName="negativeSpace" presStyleCnt="0"/>
      <dgm:spPr/>
    </dgm:pt>
    <dgm:pt modelId="{B083BEAA-35AA-4131-8523-F5F3A778A867}" type="pres">
      <dgm:prSet presAssocID="{B3FBD46A-F1FE-4D5F-ACA1-71162698E477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D624A2-E28A-409F-96E8-2656E7E7FC44}" type="pres">
      <dgm:prSet presAssocID="{E02C97CE-E835-41AD-8445-4565A556B252}" presName="spaceBetweenRectangles" presStyleCnt="0"/>
      <dgm:spPr/>
    </dgm:pt>
    <dgm:pt modelId="{41E753A5-0A4C-484C-8672-7DD01F7995BB}" type="pres">
      <dgm:prSet presAssocID="{9477F399-04D7-43B8-9193-58A1E03147E1}" presName="parentLin" presStyleCnt="0"/>
      <dgm:spPr/>
    </dgm:pt>
    <dgm:pt modelId="{B4CF963F-6883-4571-943F-01441403529F}" type="pres">
      <dgm:prSet presAssocID="{9477F399-04D7-43B8-9193-58A1E03147E1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6DD95AB9-DE44-478F-AF98-D927FF47F49D}" type="pres">
      <dgm:prSet presAssocID="{9477F399-04D7-43B8-9193-58A1E03147E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E980AA-2AC4-4FC7-BD52-82401FB47AED}" type="pres">
      <dgm:prSet presAssocID="{9477F399-04D7-43B8-9193-58A1E03147E1}" presName="negativeSpace" presStyleCnt="0"/>
      <dgm:spPr/>
    </dgm:pt>
    <dgm:pt modelId="{E399FCFD-C362-422C-A7C3-E8CBC10D89D4}" type="pres">
      <dgm:prSet presAssocID="{9477F399-04D7-43B8-9193-58A1E03147E1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AF0808-7927-477F-8C57-0DF52ED99924}" type="presOf" srcId="{9477F399-04D7-43B8-9193-58A1E03147E1}" destId="{B4CF963F-6883-4571-943F-01441403529F}" srcOrd="0" destOrd="0" presId="urn:microsoft.com/office/officeart/2005/8/layout/list1"/>
    <dgm:cxn modelId="{0378DC77-6A07-4812-8812-2929E4415A5A}" type="presOf" srcId="{CDCD7753-2F94-4183-B33C-490CF0110445}" destId="{E399FCFD-C362-422C-A7C3-E8CBC10D89D4}" srcOrd="0" destOrd="2" presId="urn:microsoft.com/office/officeart/2005/8/layout/list1"/>
    <dgm:cxn modelId="{1CC81C2F-C643-4714-98BD-D0398053E895}" type="presOf" srcId="{7207EF1A-81A8-48CF-B6DC-B7EEE7EE6D46}" destId="{E399FCFD-C362-422C-A7C3-E8CBC10D89D4}" srcOrd="0" destOrd="1" presId="urn:microsoft.com/office/officeart/2005/8/layout/list1"/>
    <dgm:cxn modelId="{A239478F-0510-48A4-9B65-61F1916B1BC4}" srcId="{9477F399-04D7-43B8-9193-58A1E03147E1}" destId="{845D0BDC-D018-4EB2-91AF-DB6E2252ADA0}" srcOrd="0" destOrd="0" parTransId="{84F34469-973F-4A28-A3F9-DCD6BEF762A0}" sibTransId="{4C9A1965-D42E-4313-8157-81B0A7A5A94D}"/>
    <dgm:cxn modelId="{37015A19-F4D8-413D-88AF-643D94D9A586}" srcId="{5D4D5711-200A-47D1-9041-075026D5603B}" destId="{9477F399-04D7-43B8-9193-58A1E03147E1}" srcOrd="1" destOrd="0" parTransId="{0A206432-5C3B-46C6-8D01-97729DB19ABB}" sibTransId="{3A83FDE6-EB11-471B-8AD3-108A0CB8FC11}"/>
    <dgm:cxn modelId="{2914F844-1250-45D7-AAED-0E841A2D766F}" type="presOf" srcId="{6101BA8E-5FB9-44EE-B1E6-B9FF6B5411A9}" destId="{E399FCFD-C362-422C-A7C3-E8CBC10D89D4}" srcOrd="0" destOrd="3" presId="urn:microsoft.com/office/officeart/2005/8/layout/list1"/>
    <dgm:cxn modelId="{E786C17B-7E56-415B-94D8-04B927A6FD39}" type="presOf" srcId="{B3FBD46A-F1FE-4D5F-ACA1-71162698E477}" destId="{5FC237EB-06CC-4316-818F-BEB95F9E97CB}" srcOrd="1" destOrd="0" presId="urn:microsoft.com/office/officeart/2005/8/layout/list1"/>
    <dgm:cxn modelId="{9F181BDD-CE50-4419-8AEC-87806D6D9561}" srcId="{B3FBD46A-F1FE-4D5F-ACA1-71162698E477}" destId="{53FC342A-1E1E-4C4F-9EB5-1E6699BC49B9}" srcOrd="0" destOrd="0" parTransId="{6BC413D4-CBAA-4623-8D7E-1806DE179E2E}" sibTransId="{F9F7F4B3-8058-4781-BEA3-EAE389312A0E}"/>
    <dgm:cxn modelId="{81DB4D76-36D5-4C59-9DE9-23E6A0C1FB0F}" type="presOf" srcId="{0170AF35-8D58-4F5C-9F3F-70BFD8E55330}" destId="{B083BEAA-35AA-4131-8523-F5F3A778A867}" srcOrd="0" destOrd="1" presId="urn:microsoft.com/office/officeart/2005/8/layout/list1"/>
    <dgm:cxn modelId="{93D188A4-88DB-4D48-90C1-BED6039BB627}" srcId="{9477F399-04D7-43B8-9193-58A1E03147E1}" destId="{7207EF1A-81A8-48CF-B6DC-B7EEE7EE6D46}" srcOrd="1" destOrd="0" parTransId="{6A473E4A-B24A-4791-A440-82EBF7E8C243}" sibTransId="{1F6CEA00-AE5D-48A3-8F42-FD5756425E18}"/>
    <dgm:cxn modelId="{B7FEE1C5-61F7-4A7F-849A-2AA78831B7BA}" type="presOf" srcId="{9477F399-04D7-43B8-9193-58A1E03147E1}" destId="{6DD95AB9-DE44-478F-AF98-D927FF47F49D}" srcOrd="1" destOrd="0" presId="urn:microsoft.com/office/officeart/2005/8/layout/list1"/>
    <dgm:cxn modelId="{FCB312F8-68F1-4522-89AB-43AE5CD2B90D}" type="presOf" srcId="{5D4D5711-200A-47D1-9041-075026D5603B}" destId="{A04AA682-3496-463D-9A13-CFD96BBA9EE9}" srcOrd="0" destOrd="0" presId="urn:microsoft.com/office/officeart/2005/8/layout/list1"/>
    <dgm:cxn modelId="{93F7F542-FB4D-443F-831B-97E6ACDD781E}" type="presOf" srcId="{53FC342A-1E1E-4C4F-9EB5-1E6699BC49B9}" destId="{B083BEAA-35AA-4131-8523-F5F3A778A867}" srcOrd="0" destOrd="0" presId="urn:microsoft.com/office/officeart/2005/8/layout/list1"/>
    <dgm:cxn modelId="{7C41F1AC-FE1C-47D2-8B43-448B6EE818C3}" srcId="{7207EF1A-81A8-48CF-B6DC-B7EEE7EE6D46}" destId="{6101BA8E-5FB9-44EE-B1E6-B9FF6B5411A9}" srcOrd="1" destOrd="0" parTransId="{026C3D75-ECDB-4260-8920-8DB93BC1507A}" sibTransId="{37459741-573E-49F1-A42E-42405FC5E545}"/>
    <dgm:cxn modelId="{CBC9C8DD-5874-449A-928E-617249B16E7B}" srcId="{7207EF1A-81A8-48CF-B6DC-B7EEE7EE6D46}" destId="{CDCD7753-2F94-4183-B33C-490CF0110445}" srcOrd="0" destOrd="0" parTransId="{21D538DA-C313-46F2-81F4-60295D13C470}" sibTransId="{F3675EDC-B7E5-4EE5-9D94-265DEC7E49C8}"/>
    <dgm:cxn modelId="{0D5541BC-90A2-4816-A2E5-6ACB22EDF9A6}" type="presOf" srcId="{845D0BDC-D018-4EB2-91AF-DB6E2252ADA0}" destId="{E399FCFD-C362-422C-A7C3-E8CBC10D89D4}" srcOrd="0" destOrd="0" presId="urn:microsoft.com/office/officeart/2005/8/layout/list1"/>
    <dgm:cxn modelId="{0C072B95-D464-443B-B639-913171EE47BE}" srcId="{B3FBD46A-F1FE-4D5F-ACA1-71162698E477}" destId="{0170AF35-8D58-4F5C-9F3F-70BFD8E55330}" srcOrd="1" destOrd="0" parTransId="{FBBC973F-34FA-449E-9B05-AD27D5DC4FDB}" sibTransId="{B0975355-921F-4A76-8923-9D49662ED368}"/>
    <dgm:cxn modelId="{7CE1318F-D286-46BC-854D-319824E5CB48}" type="presOf" srcId="{B3FBD46A-F1FE-4D5F-ACA1-71162698E477}" destId="{6A51A11B-286F-42E4-B6AC-0051472AD908}" srcOrd="0" destOrd="0" presId="urn:microsoft.com/office/officeart/2005/8/layout/list1"/>
    <dgm:cxn modelId="{8FCF2D3B-FFD2-490B-9CF0-C39BF4EE92B8}" srcId="{5D4D5711-200A-47D1-9041-075026D5603B}" destId="{B3FBD46A-F1FE-4D5F-ACA1-71162698E477}" srcOrd="0" destOrd="0" parTransId="{9BC79EC0-08DC-47DE-816B-F44892417934}" sibTransId="{E02C97CE-E835-41AD-8445-4565A556B252}"/>
    <dgm:cxn modelId="{6AB62EAF-7A31-48A7-B153-9060474F6935}" type="presParOf" srcId="{A04AA682-3496-463D-9A13-CFD96BBA9EE9}" destId="{D5DB0415-FEEF-4C0C-B7EF-BA9DC9518EC3}" srcOrd="0" destOrd="0" presId="urn:microsoft.com/office/officeart/2005/8/layout/list1"/>
    <dgm:cxn modelId="{D3899F52-105E-43C4-A1C7-9D0F4880562C}" type="presParOf" srcId="{D5DB0415-FEEF-4C0C-B7EF-BA9DC9518EC3}" destId="{6A51A11B-286F-42E4-B6AC-0051472AD908}" srcOrd="0" destOrd="0" presId="urn:microsoft.com/office/officeart/2005/8/layout/list1"/>
    <dgm:cxn modelId="{A0666B74-DCDD-4839-BD1B-6950B7D33B28}" type="presParOf" srcId="{D5DB0415-FEEF-4C0C-B7EF-BA9DC9518EC3}" destId="{5FC237EB-06CC-4316-818F-BEB95F9E97CB}" srcOrd="1" destOrd="0" presId="urn:microsoft.com/office/officeart/2005/8/layout/list1"/>
    <dgm:cxn modelId="{C2430244-BF5B-4377-919E-1B85119608F4}" type="presParOf" srcId="{A04AA682-3496-463D-9A13-CFD96BBA9EE9}" destId="{5EDA885C-0DD8-44EF-BC6B-19D74935E366}" srcOrd="1" destOrd="0" presId="urn:microsoft.com/office/officeart/2005/8/layout/list1"/>
    <dgm:cxn modelId="{DEFF1ABF-C679-4707-9E2A-CF69F18383A1}" type="presParOf" srcId="{A04AA682-3496-463D-9A13-CFD96BBA9EE9}" destId="{B083BEAA-35AA-4131-8523-F5F3A778A867}" srcOrd="2" destOrd="0" presId="urn:microsoft.com/office/officeart/2005/8/layout/list1"/>
    <dgm:cxn modelId="{D9B44FE2-3167-4CA7-84E1-900FF1C2B5BB}" type="presParOf" srcId="{A04AA682-3496-463D-9A13-CFD96BBA9EE9}" destId="{0CD624A2-E28A-409F-96E8-2656E7E7FC44}" srcOrd="3" destOrd="0" presId="urn:microsoft.com/office/officeart/2005/8/layout/list1"/>
    <dgm:cxn modelId="{87F9F204-6C2C-4651-837F-8F2C181B39EC}" type="presParOf" srcId="{A04AA682-3496-463D-9A13-CFD96BBA9EE9}" destId="{41E753A5-0A4C-484C-8672-7DD01F7995BB}" srcOrd="4" destOrd="0" presId="urn:microsoft.com/office/officeart/2005/8/layout/list1"/>
    <dgm:cxn modelId="{50B4C87B-9989-4802-8FF7-FAE5BDDAF3C1}" type="presParOf" srcId="{41E753A5-0A4C-484C-8672-7DD01F7995BB}" destId="{B4CF963F-6883-4571-943F-01441403529F}" srcOrd="0" destOrd="0" presId="urn:microsoft.com/office/officeart/2005/8/layout/list1"/>
    <dgm:cxn modelId="{390340A9-7A15-4BB8-B051-8D0EC09CCCCA}" type="presParOf" srcId="{41E753A5-0A4C-484C-8672-7DD01F7995BB}" destId="{6DD95AB9-DE44-478F-AF98-D927FF47F49D}" srcOrd="1" destOrd="0" presId="urn:microsoft.com/office/officeart/2005/8/layout/list1"/>
    <dgm:cxn modelId="{C138B4AA-44B5-4DCF-9D2B-EA42A587B927}" type="presParOf" srcId="{A04AA682-3496-463D-9A13-CFD96BBA9EE9}" destId="{B4E980AA-2AC4-4FC7-BD52-82401FB47AED}" srcOrd="5" destOrd="0" presId="urn:microsoft.com/office/officeart/2005/8/layout/list1"/>
    <dgm:cxn modelId="{33BB33B8-9B83-4058-B217-73D5D6EDEC4D}" type="presParOf" srcId="{A04AA682-3496-463D-9A13-CFD96BBA9EE9}" destId="{E399FCFD-C362-422C-A7C3-E8CBC10D89D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5A34F1-CDDC-4D06-BD82-C05937006BEA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34E6094-2B41-42E6-B58B-4250DFC56701}">
      <dgm:prSet/>
      <dgm:spPr/>
      <dgm:t>
        <a:bodyPr/>
        <a:lstStyle/>
        <a:p>
          <a:r>
            <a:rPr lang="en-US" dirty="0"/>
            <a:t>Basic Tree Initialization Approach</a:t>
          </a:r>
        </a:p>
      </dgm:t>
    </dgm:pt>
    <dgm:pt modelId="{4EC8BD4A-6D7B-4049-8C69-CAA7C96FB41B}" type="parTrans" cxnId="{3F3D285B-3129-4DF3-8AA5-3B651B79BD4E}">
      <dgm:prSet/>
      <dgm:spPr/>
      <dgm:t>
        <a:bodyPr/>
        <a:lstStyle/>
        <a:p>
          <a:endParaRPr lang="en-US"/>
        </a:p>
      </dgm:t>
    </dgm:pt>
    <dgm:pt modelId="{76DC1102-D524-49CB-B87F-38BF52DAFE75}" type="sibTrans" cxnId="{3F3D285B-3129-4DF3-8AA5-3B651B79BD4E}">
      <dgm:prSet/>
      <dgm:spPr/>
      <dgm:t>
        <a:bodyPr/>
        <a:lstStyle/>
        <a:p>
          <a:endParaRPr lang="en-US"/>
        </a:p>
      </dgm:t>
    </dgm:pt>
    <dgm:pt modelId="{731847F9-820F-4D68-95D4-BF068361D2DB}">
      <dgm:prSet/>
      <dgm:spPr/>
      <dgm:t>
        <a:bodyPr/>
        <a:lstStyle/>
        <a:p>
          <a:r>
            <a:rPr lang="en-US" dirty="0"/>
            <a:t>Generate a random type for the current node</a:t>
          </a:r>
        </a:p>
      </dgm:t>
    </dgm:pt>
    <dgm:pt modelId="{F2E8347E-3769-4F0E-AA07-7BA3C22EDA23}" type="parTrans" cxnId="{E83750BC-3149-45B2-AFE0-6BC3FFFA86EA}">
      <dgm:prSet/>
      <dgm:spPr/>
      <dgm:t>
        <a:bodyPr/>
        <a:lstStyle/>
        <a:p>
          <a:endParaRPr lang="en-US"/>
        </a:p>
      </dgm:t>
    </dgm:pt>
    <dgm:pt modelId="{F42F1A29-D104-4410-ABBC-7C39C0306EF6}" type="sibTrans" cxnId="{E83750BC-3149-45B2-AFE0-6BC3FFFA86EA}">
      <dgm:prSet/>
      <dgm:spPr/>
      <dgm:t>
        <a:bodyPr/>
        <a:lstStyle/>
        <a:p>
          <a:endParaRPr lang="en-US"/>
        </a:p>
      </dgm:t>
    </dgm:pt>
    <dgm:pt modelId="{0A884685-3B15-4202-8015-9C5662E8162D}">
      <dgm:prSet/>
      <dgm:spPr/>
      <dgm:t>
        <a:bodyPr/>
        <a:lstStyle/>
        <a:p>
          <a:r>
            <a:rPr lang="en-US" dirty="0"/>
            <a:t>Grow Initialization Method</a:t>
          </a:r>
        </a:p>
      </dgm:t>
    </dgm:pt>
    <dgm:pt modelId="{BC6AEC84-A62C-4087-A14A-CE4DC1D43596}" type="parTrans" cxnId="{9A59BA37-AE6F-4291-9893-157E582385DA}">
      <dgm:prSet/>
      <dgm:spPr/>
      <dgm:t>
        <a:bodyPr/>
        <a:lstStyle/>
        <a:p>
          <a:endParaRPr lang="en-US"/>
        </a:p>
      </dgm:t>
    </dgm:pt>
    <dgm:pt modelId="{CF2EDC31-5AC9-4C3C-937C-F030605AD203}" type="sibTrans" cxnId="{9A59BA37-AE6F-4291-9893-157E582385DA}">
      <dgm:prSet/>
      <dgm:spPr/>
      <dgm:t>
        <a:bodyPr/>
        <a:lstStyle/>
        <a:p>
          <a:endParaRPr lang="en-US"/>
        </a:p>
      </dgm:t>
    </dgm:pt>
    <dgm:pt modelId="{BB068BA0-5654-4E28-A1D4-D4AF3F2950A1}">
      <dgm:prSet/>
      <dgm:spPr/>
      <dgm:t>
        <a:bodyPr/>
        <a:lstStyle/>
        <a:p>
          <a:r>
            <a:rPr lang="en-US" dirty="0"/>
            <a:t>Nodes above the depth level are randomly assigned a type that can be operator or sensor</a:t>
          </a:r>
        </a:p>
      </dgm:t>
    </dgm:pt>
    <dgm:pt modelId="{E2DCB80F-6C1D-4154-B217-1655E849CDDD}" type="parTrans" cxnId="{CD2CBA06-283E-4267-907A-1EB015B99335}">
      <dgm:prSet/>
      <dgm:spPr/>
      <dgm:t>
        <a:bodyPr/>
        <a:lstStyle/>
        <a:p>
          <a:endParaRPr lang="en-US"/>
        </a:p>
      </dgm:t>
    </dgm:pt>
    <dgm:pt modelId="{7BBB855C-D9D9-4D34-A1DE-72969537AE1A}" type="sibTrans" cxnId="{CD2CBA06-283E-4267-907A-1EB015B99335}">
      <dgm:prSet/>
      <dgm:spPr/>
      <dgm:t>
        <a:bodyPr/>
        <a:lstStyle/>
        <a:p>
          <a:endParaRPr lang="en-US"/>
        </a:p>
      </dgm:t>
    </dgm:pt>
    <dgm:pt modelId="{DE2CBFDC-0018-419A-A74C-0382EF0F3623}">
      <dgm:prSet/>
      <dgm:spPr/>
      <dgm:t>
        <a:bodyPr/>
        <a:lstStyle/>
        <a:p>
          <a:r>
            <a:rPr lang="en-US" dirty="0"/>
            <a:t>Full Initialization Method</a:t>
          </a:r>
        </a:p>
      </dgm:t>
    </dgm:pt>
    <dgm:pt modelId="{B808B217-8BCF-4632-947C-64984B1B20EA}" type="parTrans" cxnId="{386CC440-659E-492D-ACC0-86F15AAA190C}">
      <dgm:prSet/>
      <dgm:spPr/>
      <dgm:t>
        <a:bodyPr/>
        <a:lstStyle/>
        <a:p>
          <a:endParaRPr lang="en-US"/>
        </a:p>
      </dgm:t>
    </dgm:pt>
    <dgm:pt modelId="{B0434960-4C7B-40A5-9575-A17910F16CA3}" type="sibTrans" cxnId="{386CC440-659E-492D-ACC0-86F15AAA190C}">
      <dgm:prSet/>
      <dgm:spPr/>
      <dgm:t>
        <a:bodyPr/>
        <a:lstStyle/>
        <a:p>
          <a:endParaRPr lang="en-US"/>
        </a:p>
      </dgm:t>
    </dgm:pt>
    <dgm:pt modelId="{FCC4B04F-8BF7-4AE2-9FBC-E025F411B301}">
      <dgm:prSet/>
      <dgm:spPr/>
      <dgm:t>
        <a:bodyPr/>
        <a:lstStyle/>
        <a:p>
          <a:r>
            <a:rPr lang="en-US" dirty="0"/>
            <a:t>Nodes above the depth limit are randomly assigned operator values</a:t>
          </a:r>
        </a:p>
      </dgm:t>
    </dgm:pt>
    <dgm:pt modelId="{4168C50A-DC2A-43BD-BFD1-1C41F469B975}" type="parTrans" cxnId="{6A75BB03-ED2D-40FC-A014-91A4A5B863FB}">
      <dgm:prSet/>
      <dgm:spPr/>
      <dgm:t>
        <a:bodyPr/>
        <a:lstStyle/>
        <a:p>
          <a:endParaRPr lang="en-US"/>
        </a:p>
      </dgm:t>
    </dgm:pt>
    <dgm:pt modelId="{27BD71F4-2B9A-4066-A3DF-144352A5D680}" type="sibTrans" cxnId="{6A75BB03-ED2D-40FC-A014-91A4A5B863FB}">
      <dgm:prSet/>
      <dgm:spPr/>
      <dgm:t>
        <a:bodyPr/>
        <a:lstStyle/>
        <a:p>
          <a:endParaRPr lang="en-US"/>
        </a:p>
      </dgm:t>
    </dgm:pt>
    <dgm:pt modelId="{5F100FD6-27DA-4F65-8D6B-A38DDA4D03CC}">
      <dgm:prSet phldrT="[Text]"/>
      <dgm:spPr/>
      <dgm:t>
        <a:bodyPr/>
        <a:lstStyle/>
        <a:p>
          <a:r>
            <a:rPr lang="en-US" dirty="0"/>
            <a:t>If node is an operator, recursively generate values for its children</a:t>
          </a:r>
        </a:p>
      </dgm:t>
    </dgm:pt>
    <dgm:pt modelId="{574909D0-6089-4496-B2B0-0869988E411D}" type="parTrans" cxnId="{D0AFE452-41C9-474F-AD0E-41C2B209A786}">
      <dgm:prSet/>
      <dgm:spPr/>
    </dgm:pt>
    <dgm:pt modelId="{AAFEF709-0B09-450A-8828-C7B719F4DE2D}" type="sibTrans" cxnId="{D0AFE452-41C9-474F-AD0E-41C2B209A786}">
      <dgm:prSet/>
      <dgm:spPr/>
    </dgm:pt>
    <dgm:pt modelId="{62674E10-6BDA-4DC7-9DB2-19C8D4476364}">
      <dgm:prSet phldrT="[Text]"/>
      <dgm:spPr/>
      <dgm:t>
        <a:bodyPr/>
        <a:lstStyle/>
        <a:p>
          <a:r>
            <a:rPr lang="en-US" dirty="0"/>
            <a:t>If the node is a sensor, it has no children</a:t>
          </a:r>
        </a:p>
      </dgm:t>
    </dgm:pt>
    <dgm:pt modelId="{2E1BDC41-1180-4EBF-BAA8-4437DC02BE85}" type="parTrans" cxnId="{AACC848C-7CD7-4FBC-A066-5FB91D2A923B}">
      <dgm:prSet/>
      <dgm:spPr/>
    </dgm:pt>
    <dgm:pt modelId="{C038CB7D-C492-435D-B060-33A7E19E0437}" type="sibTrans" cxnId="{AACC848C-7CD7-4FBC-A066-5FB91D2A923B}">
      <dgm:prSet/>
      <dgm:spPr/>
    </dgm:pt>
    <dgm:pt modelId="{AFCD2011-21E5-424D-8A72-9CD46544919B}">
      <dgm:prSet phldrT="[Text]"/>
      <dgm:spPr/>
      <dgm:t>
        <a:bodyPr/>
        <a:lstStyle/>
        <a:p>
          <a:r>
            <a:rPr lang="en-US" dirty="0"/>
            <a:t>Nodes at the depth limit are sensors</a:t>
          </a:r>
        </a:p>
      </dgm:t>
    </dgm:pt>
    <dgm:pt modelId="{CF1EC400-F759-41E6-A85A-78FD292538CB}" type="parTrans" cxnId="{6C98D00D-E79C-40C0-8F30-8AFE76CC8280}">
      <dgm:prSet/>
      <dgm:spPr/>
    </dgm:pt>
    <dgm:pt modelId="{CF128182-6E11-40F1-9851-69BE36A71FFB}" type="sibTrans" cxnId="{6C98D00D-E79C-40C0-8F30-8AFE76CC8280}">
      <dgm:prSet/>
      <dgm:spPr/>
    </dgm:pt>
    <dgm:pt modelId="{8F7113AA-E8C6-431B-B328-C4B6AE41A296}">
      <dgm:prSet phldrT="[Text]"/>
      <dgm:spPr/>
      <dgm:t>
        <a:bodyPr/>
        <a:lstStyle/>
        <a:p>
          <a:r>
            <a:rPr lang="en-US" dirty="0"/>
            <a:t>Generates sufficiently random trees with bounded depth</a:t>
          </a:r>
        </a:p>
      </dgm:t>
    </dgm:pt>
    <dgm:pt modelId="{979A6AF0-3ED7-49D5-820A-5612DF3A3ADD}" type="parTrans" cxnId="{5FF71ECC-045D-4636-9245-2DA5E2D2F781}">
      <dgm:prSet/>
      <dgm:spPr/>
    </dgm:pt>
    <dgm:pt modelId="{44453FF5-7C61-445D-9DFB-A1973F1D533C}" type="sibTrans" cxnId="{5FF71ECC-045D-4636-9245-2DA5E2D2F781}">
      <dgm:prSet/>
      <dgm:spPr/>
    </dgm:pt>
    <dgm:pt modelId="{C4993D4B-406C-4BAD-94DF-85C0ED449832}">
      <dgm:prSet phldrT="[Text]"/>
      <dgm:spPr/>
      <dgm:t>
        <a:bodyPr/>
        <a:lstStyle/>
        <a:p>
          <a:r>
            <a:rPr lang="en-US" dirty="0"/>
            <a:t>Nodes at the depth limit are sensors</a:t>
          </a:r>
        </a:p>
      </dgm:t>
    </dgm:pt>
    <dgm:pt modelId="{0E802238-631D-4329-A1A0-9C7273F459E0}" type="parTrans" cxnId="{0D736459-9214-4079-AF43-F7D8E3A4FB2A}">
      <dgm:prSet/>
      <dgm:spPr/>
    </dgm:pt>
    <dgm:pt modelId="{6C7FE1BF-747D-4759-A7DD-620578665FDC}" type="sibTrans" cxnId="{0D736459-9214-4079-AF43-F7D8E3A4FB2A}">
      <dgm:prSet/>
      <dgm:spPr/>
    </dgm:pt>
    <dgm:pt modelId="{03217DC3-D643-4365-88F2-ADF2FA9D9ADC}">
      <dgm:prSet phldrT="[Text]"/>
      <dgm:spPr/>
      <dgm:t>
        <a:bodyPr/>
        <a:lstStyle/>
        <a:p>
          <a:r>
            <a:rPr lang="en-US" dirty="0"/>
            <a:t>Generates full trees with uniform depth</a:t>
          </a:r>
        </a:p>
      </dgm:t>
    </dgm:pt>
    <dgm:pt modelId="{0A8775DB-EAAF-47BF-9F73-65B1018DD779}" type="parTrans" cxnId="{7ADE5572-F199-4F6D-BF78-3DF4368FD543}">
      <dgm:prSet/>
      <dgm:spPr/>
    </dgm:pt>
    <dgm:pt modelId="{BA9F7814-3A88-4C25-BBB7-8352B8EA1533}" type="sibTrans" cxnId="{7ADE5572-F199-4F6D-BF78-3DF4368FD543}">
      <dgm:prSet/>
      <dgm:spPr/>
    </dgm:pt>
    <dgm:pt modelId="{C24189B1-BEE2-41B8-8D5C-EAD7E052CD54}" type="pres">
      <dgm:prSet presAssocID="{2D5A34F1-CDDC-4D06-BD82-C05937006BE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96D482F-292F-4A6B-BDF7-5084D9617115}" type="pres">
      <dgm:prSet presAssocID="{434E6094-2B41-42E6-B58B-4250DFC56701}" presName="parentLin" presStyleCnt="0"/>
      <dgm:spPr/>
    </dgm:pt>
    <dgm:pt modelId="{AA9837D8-54DB-4E08-8C32-C3734488000D}" type="pres">
      <dgm:prSet presAssocID="{434E6094-2B41-42E6-B58B-4250DFC56701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E55E317A-15B3-4460-AEC9-7595B7963FEF}" type="pres">
      <dgm:prSet presAssocID="{434E6094-2B41-42E6-B58B-4250DFC5670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E72A9E-F1AE-481D-A0F6-53B1DCB0B78B}" type="pres">
      <dgm:prSet presAssocID="{434E6094-2B41-42E6-B58B-4250DFC56701}" presName="negativeSpace" presStyleCnt="0"/>
      <dgm:spPr/>
    </dgm:pt>
    <dgm:pt modelId="{327D1D8D-4DCE-4605-962C-39DC77F12DEA}" type="pres">
      <dgm:prSet presAssocID="{434E6094-2B41-42E6-B58B-4250DFC56701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7CC62E-BBB3-4012-A0EB-943B6190F948}" type="pres">
      <dgm:prSet presAssocID="{76DC1102-D524-49CB-B87F-38BF52DAFE75}" presName="spaceBetweenRectangles" presStyleCnt="0"/>
      <dgm:spPr/>
    </dgm:pt>
    <dgm:pt modelId="{263E783E-33CC-4FBE-9A32-F2C5AB97FD73}" type="pres">
      <dgm:prSet presAssocID="{0A884685-3B15-4202-8015-9C5662E8162D}" presName="parentLin" presStyleCnt="0"/>
      <dgm:spPr/>
    </dgm:pt>
    <dgm:pt modelId="{115BEE92-DAF1-41C2-B826-6073B5517914}" type="pres">
      <dgm:prSet presAssocID="{0A884685-3B15-4202-8015-9C5662E8162D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1D9E75D-F19B-409A-8276-1B17CB1859DF}" type="pres">
      <dgm:prSet presAssocID="{0A884685-3B15-4202-8015-9C5662E8162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52E83B-5B6F-456A-B55C-D4AE711CF276}" type="pres">
      <dgm:prSet presAssocID="{0A884685-3B15-4202-8015-9C5662E8162D}" presName="negativeSpace" presStyleCnt="0"/>
      <dgm:spPr/>
    </dgm:pt>
    <dgm:pt modelId="{937D26AD-C31E-4E7A-AC58-7DEE88F6DE53}" type="pres">
      <dgm:prSet presAssocID="{0A884685-3B15-4202-8015-9C5662E8162D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F0CC07-354D-4321-A612-A3965CDB48FB}" type="pres">
      <dgm:prSet presAssocID="{CF2EDC31-5AC9-4C3C-937C-F030605AD203}" presName="spaceBetweenRectangles" presStyleCnt="0"/>
      <dgm:spPr/>
    </dgm:pt>
    <dgm:pt modelId="{4985283A-88A0-4877-A986-FE092A70D872}" type="pres">
      <dgm:prSet presAssocID="{DE2CBFDC-0018-419A-A74C-0382EF0F3623}" presName="parentLin" presStyleCnt="0"/>
      <dgm:spPr/>
    </dgm:pt>
    <dgm:pt modelId="{D7DE29B8-4336-4CD5-A6C4-B7B7A5A30233}" type="pres">
      <dgm:prSet presAssocID="{DE2CBFDC-0018-419A-A74C-0382EF0F3623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1D3C10F9-89B5-4C3B-B88C-F047803EF313}" type="pres">
      <dgm:prSet presAssocID="{DE2CBFDC-0018-419A-A74C-0382EF0F362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99924C-596E-4C57-A85A-C318444A6099}" type="pres">
      <dgm:prSet presAssocID="{DE2CBFDC-0018-419A-A74C-0382EF0F3623}" presName="negativeSpace" presStyleCnt="0"/>
      <dgm:spPr/>
    </dgm:pt>
    <dgm:pt modelId="{3F22908E-71A2-4E3E-A5BA-94DB4B96A8EF}" type="pres">
      <dgm:prSet presAssocID="{DE2CBFDC-0018-419A-A74C-0382EF0F3623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D2CBA06-283E-4267-907A-1EB015B99335}" srcId="{0A884685-3B15-4202-8015-9C5662E8162D}" destId="{BB068BA0-5654-4E28-A1D4-D4AF3F2950A1}" srcOrd="0" destOrd="0" parTransId="{E2DCB80F-6C1D-4154-B217-1655E849CDDD}" sibTransId="{7BBB855C-D9D9-4D34-A1DE-72969537AE1A}"/>
    <dgm:cxn modelId="{5FF71ECC-045D-4636-9245-2DA5E2D2F781}" srcId="{0A884685-3B15-4202-8015-9C5662E8162D}" destId="{8F7113AA-E8C6-431B-B328-C4B6AE41A296}" srcOrd="2" destOrd="0" parTransId="{979A6AF0-3ED7-49D5-820A-5612DF3A3ADD}" sibTransId="{44453FF5-7C61-445D-9DFB-A1973F1D533C}"/>
    <dgm:cxn modelId="{F2AFFCF3-2694-41A1-9A3B-666DC4C10429}" type="presOf" srcId="{434E6094-2B41-42E6-B58B-4250DFC56701}" destId="{AA9837D8-54DB-4E08-8C32-C3734488000D}" srcOrd="0" destOrd="0" presId="urn:microsoft.com/office/officeart/2005/8/layout/list1"/>
    <dgm:cxn modelId="{7ADE5572-F199-4F6D-BF78-3DF4368FD543}" srcId="{DE2CBFDC-0018-419A-A74C-0382EF0F3623}" destId="{03217DC3-D643-4365-88F2-ADF2FA9D9ADC}" srcOrd="2" destOrd="0" parTransId="{0A8775DB-EAAF-47BF-9F73-65B1018DD779}" sibTransId="{BA9F7814-3A88-4C25-BBB7-8352B8EA1533}"/>
    <dgm:cxn modelId="{AEB4EBDB-E75F-4A6E-908D-CCB844F896C6}" type="presOf" srcId="{5F100FD6-27DA-4F65-8D6B-A38DDA4D03CC}" destId="{327D1D8D-4DCE-4605-962C-39DC77F12DEA}" srcOrd="0" destOrd="1" presId="urn:microsoft.com/office/officeart/2005/8/layout/list1"/>
    <dgm:cxn modelId="{C5FF9705-BB53-43A3-B18A-D5A5245730DB}" type="presOf" srcId="{DE2CBFDC-0018-419A-A74C-0382EF0F3623}" destId="{1D3C10F9-89B5-4C3B-B88C-F047803EF313}" srcOrd="1" destOrd="0" presId="urn:microsoft.com/office/officeart/2005/8/layout/list1"/>
    <dgm:cxn modelId="{C4755C67-C0B1-41D7-BD5E-31A3F5B22755}" type="presOf" srcId="{2D5A34F1-CDDC-4D06-BD82-C05937006BEA}" destId="{C24189B1-BEE2-41B8-8D5C-EAD7E052CD54}" srcOrd="0" destOrd="0" presId="urn:microsoft.com/office/officeart/2005/8/layout/list1"/>
    <dgm:cxn modelId="{CAA60247-5265-484F-A33B-D37D40A3935F}" type="presOf" srcId="{AFCD2011-21E5-424D-8A72-9CD46544919B}" destId="{937D26AD-C31E-4E7A-AC58-7DEE88F6DE53}" srcOrd="0" destOrd="1" presId="urn:microsoft.com/office/officeart/2005/8/layout/list1"/>
    <dgm:cxn modelId="{0D736459-9214-4079-AF43-F7D8E3A4FB2A}" srcId="{DE2CBFDC-0018-419A-A74C-0382EF0F3623}" destId="{C4993D4B-406C-4BAD-94DF-85C0ED449832}" srcOrd="1" destOrd="0" parTransId="{0E802238-631D-4329-A1A0-9C7273F459E0}" sibTransId="{6C7FE1BF-747D-4759-A7DD-620578665FDC}"/>
    <dgm:cxn modelId="{4E443CF1-E854-4276-8391-CAF94D66ED65}" type="presOf" srcId="{731847F9-820F-4D68-95D4-BF068361D2DB}" destId="{327D1D8D-4DCE-4605-962C-39DC77F12DEA}" srcOrd="0" destOrd="0" presId="urn:microsoft.com/office/officeart/2005/8/layout/list1"/>
    <dgm:cxn modelId="{AACC848C-7CD7-4FBC-A066-5FB91D2A923B}" srcId="{434E6094-2B41-42E6-B58B-4250DFC56701}" destId="{62674E10-6BDA-4DC7-9DB2-19C8D4476364}" srcOrd="2" destOrd="0" parTransId="{2E1BDC41-1180-4EBF-BAA8-4437DC02BE85}" sibTransId="{C038CB7D-C492-435D-B060-33A7E19E0437}"/>
    <dgm:cxn modelId="{67AE8BC6-97CF-4489-86E3-C965978E7D78}" type="presOf" srcId="{8F7113AA-E8C6-431B-B328-C4B6AE41A296}" destId="{937D26AD-C31E-4E7A-AC58-7DEE88F6DE53}" srcOrd="0" destOrd="2" presId="urn:microsoft.com/office/officeart/2005/8/layout/list1"/>
    <dgm:cxn modelId="{F81F47B6-05BF-4811-9CE0-975AD36D77C4}" type="presOf" srcId="{FCC4B04F-8BF7-4AE2-9FBC-E025F411B301}" destId="{3F22908E-71A2-4E3E-A5BA-94DB4B96A8EF}" srcOrd="0" destOrd="0" presId="urn:microsoft.com/office/officeart/2005/8/layout/list1"/>
    <dgm:cxn modelId="{A90E0F7C-05C5-4F4C-A4ED-EB21EC7CC734}" type="presOf" srcId="{DE2CBFDC-0018-419A-A74C-0382EF0F3623}" destId="{D7DE29B8-4336-4CD5-A6C4-B7B7A5A30233}" srcOrd="0" destOrd="0" presId="urn:microsoft.com/office/officeart/2005/8/layout/list1"/>
    <dgm:cxn modelId="{D6ADCF48-B212-41F1-A619-293E96189D46}" type="presOf" srcId="{62674E10-6BDA-4DC7-9DB2-19C8D4476364}" destId="{327D1D8D-4DCE-4605-962C-39DC77F12DEA}" srcOrd="0" destOrd="2" presId="urn:microsoft.com/office/officeart/2005/8/layout/list1"/>
    <dgm:cxn modelId="{D0AFE452-41C9-474F-AD0E-41C2B209A786}" srcId="{434E6094-2B41-42E6-B58B-4250DFC56701}" destId="{5F100FD6-27DA-4F65-8D6B-A38DDA4D03CC}" srcOrd="1" destOrd="0" parTransId="{574909D0-6089-4496-B2B0-0869988E411D}" sibTransId="{AAFEF709-0B09-450A-8828-C7B719F4DE2D}"/>
    <dgm:cxn modelId="{3F3D285B-3129-4DF3-8AA5-3B651B79BD4E}" srcId="{2D5A34F1-CDDC-4D06-BD82-C05937006BEA}" destId="{434E6094-2B41-42E6-B58B-4250DFC56701}" srcOrd="0" destOrd="0" parTransId="{4EC8BD4A-6D7B-4049-8C69-CAA7C96FB41B}" sibTransId="{76DC1102-D524-49CB-B87F-38BF52DAFE75}"/>
    <dgm:cxn modelId="{D0C934C0-9AFD-4B57-8DB4-723188FC1CD4}" type="presOf" srcId="{0A884685-3B15-4202-8015-9C5662E8162D}" destId="{115BEE92-DAF1-41C2-B826-6073B5517914}" srcOrd="0" destOrd="0" presId="urn:microsoft.com/office/officeart/2005/8/layout/list1"/>
    <dgm:cxn modelId="{7C3CC407-56AC-4F74-AF9E-A12A2C8EFAB3}" type="presOf" srcId="{03217DC3-D643-4365-88F2-ADF2FA9D9ADC}" destId="{3F22908E-71A2-4E3E-A5BA-94DB4B96A8EF}" srcOrd="0" destOrd="2" presId="urn:microsoft.com/office/officeart/2005/8/layout/list1"/>
    <dgm:cxn modelId="{FE2999C3-526B-48B5-9291-56E53A3FB4AB}" type="presOf" srcId="{434E6094-2B41-42E6-B58B-4250DFC56701}" destId="{E55E317A-15B3-4460-AEC9-7595B7963FEF}" srcOrd="1" destOrd="0" presId="urn:microsoft.com/office/officeart/2005/8/layout/list1"/>
    <dgm:cxn modelId="{DAF5F9B2-5D2D-4534-AACA-0F661F69916E}" type="presOf" srcId="{BB068BA0-5654-4E28-A1D4-D4AF3F2950A1}" destId="{937D26AD-C31E-4E7A-AC58-7DEE88F6DE53}" srcOrd="0" destOrd="0" presId="urn:microsoft.com/office/officeart/2005/8/layout/list1"/>
    <dgm:cxn modelId="{A5CF1B88-D9D7-484D-9433-295CAC6ECB9E}" type="presOf" srcId="{0A884685-3B15-4202-8015-9C5662E8162D}" destId="{71D9E75D-F19B-409A-8276-1B17CB1859DF}" srcOrd="1" destOrd="0" presId="urn:microsoft.com/office/officeart/2005/8/layout/list1"/>
    <dgm:cxn modelId="{6C98D00D-E79C-40C0-8F30-8AFE76CC8280}" srcId="{0A884685-3B15-4202-8015-9C5662E8162D}" destId="{AFCD2011-21E5-424D-8A72-9CD46544919B}" srcOrd="1" destOrd="0" parTransId="{CF1EC400-F759-41E6-A85A-78FD292538CB}" sibTransId="{CF128182-6E11-40F1-9851-69BE36A71FFB}"/>
    <dgm:cxn modelId="{27136E27-5BB4-469C-B295-4DFE50EE5894}" type="presOf" srcId="{C4993D4B-406C-4BAD-94DF-85C0ED449832}" destId="{3F22908E-71A2-4E3E-A5BA-94DB4B96A8EF}" srcOrd="0" destOrd="1" presId="urn:microsoft.com/office/officeart/2005/8/layout/list1"/>
    <dgm:cxn modelId="{6A75BB03-ED2D-40FC-A014-91A4A5B863FB}" srcId="{DE2CBFDC-0018-419A-A74C-0382EF0F3623}" destId="{FCC4B04F-8BF7-4AE2-9FBC-E025F411B301}" srcOrd="0" destOrd="0" parTransId="{4168C50A-DC2A-43BD-BFD1-1C41F469B975}" sibTransId="{27BD71F4-2B9A-4066-A3DF-144352A5D680}"/>
    <dgm:cxn modelId="{386CC440-659E-492D-ACC0-86F15AAA190C}" srcId="{2D5A34F1-CDDC-4D06-BD82-C05937006BEA}" destId="{DE2CBFDC-0018-419A-A74C-0382EF0F3623}" srcOrd="2" destOrd="0" parTransId="{B808B217-8BCF-4632-947C-64984B1B20EA}" sibTransId="{B0434960-4C7B-40A5-9575-A17910F16CA3}"/>
    <dgm:cxn modelId="{E83750BC-3149-45B2-AFE0-6BC3FFFA86EA}" srcId="{434E6094-2B41-42E6-B58B-4250DFC56701}" destId="{731847F9-820F-4D68-95D4-BF068361D2DB}" srcOrd="0" destOrd="0" parTransId="{F2E8347E-3769-4F0E-AA07-7BA3C22EDA23}" sibTransId="{F42F1A29-D104-4410-ABBC-7C39C0306EF6}"/>
    <dgm:cxn modelId="{9A59BA37-AE6F-4291-9893-157E582385DA}" srcId="{2D5A34F1-CDDC-4D06-BD82-C05937006BEA}" destId="{0A884685-3B15-4202-8015-9C5662E8162D}" srcOrd="1" destOrd="0" parTransId="{BC6AEC84-A62C-4087-A14A-CE4DC1D43596}" sibTransId="{CF2EDC31-5AC9-4C3C-937C-F030605AD203}"/>
    <dgm:cxn modelId="{B1A55553-FC5C-449B-AA52-29F4A8C023A6}" type="presParOf" srcId="{C24189B1-BEE2-41B8-8D5C-EAD7E052CD54}" destId="{096D482F-292F-4A6B-BDF7-5084D9617115}" srcOrd="0" destOrd="0" presId="urn:microsoft.com/office/officeart/2005/8/layout/list1"/>
    <dgm:cxn modelId="{DE24A19A-B2BF-4285-8A00-6FA39A210B1B}" type="presParOf" srcId="{096D482F-292F-4A6B-BDF7-5084D9617115}" destId="{AA9837D8-54DB-4E08-8C32-C3734488000D}" srcOrd="0" destOrd="0" presId="urn:microsoft.com/office/officeart/2005/8/layout/list1"/>
    <dgm:cxn modelId="{3FCE1952-2089-4229-9712-FEC02CD34561}" type="presParOf" srcId="{096D482F-292F-4A6B-BDF7-5084D9617115}" destId="{E55E317A-15B3-4460-AEC9-7595B7963FEF}" srcOrd="1" destOrd="0" presId="urn:microsoft.com/office/officeart/2005/8/layout/list1"/>
    <dgm:cxn modelId="{2B08F22F-68FC-44A5-B35C-5A9BA0E45597}" type="presParOf" srcId="{C24189B1-BEE2-41B8-8D5C-EAD7E052CD54}" destId="{1AE72A9E-F1AE-481D-A0F6-53B1DCB0B78B}" srcOrd="1" destOrd="0" presId="urn:microsoft.com/office/officeart/2005/8/layout/list1"/>
    <dgm:cxn modelId="{159557CE-9DC4-463D-9E5F-94EC143CB45B}" type="presParOf" srcId="{C24189B1-BEE2-41B8-8D5C-EAD7E052CD54}" destId="{327D1D8D-4DCE-4605-962C-39DC77F12DEA}" srcOrd="2" destOrd="0" presId="urn:microsoft.com/office/officeart/2005/8/layout/list1"/>
    <dgm:cxn modelId="{A709B777-2B4E-4BAF-85F8-62C843758A45}" type="presParOf" srcId="{C24189B1-BEE2-41B8-8D5C-EAD7E052CD54}" destId="{AB7CC62E-BBB3-4012-A0EB-943B6190F948}" srcOrd="3" destOrd="0" presId="urn:microsoft.com/office/officeart/2005/8/layout/list1"/>
    <dgm:cxn modelId="{1D2CF99F-0913-4129-BE2A-B6F936BFE515}" type="presParOf" srcId="{C24189B1-BEE2-41B8-8D5C-EAD7E052CD54}" destId="{263E783E-33CC-4FBE-9A32-F2C5AB97FD73}" srcOrd="4" destOrd="0" presId="urn:microsoft.com/office/officeart/2005/8/layout/list1"/>
    <dgm:cxn modelId="{23D36752-3E42-4719-8425-1569FE05F9D3}" type="presParOf" srcId="{263E783E-33CC-4FBE-9A32-F2C5AB97FD73}" destId="{115BEE92-DAF1-41C2-B826-6073B5517914}" srcOrd="0" destOrd="0" presId="urn:microsoft.com/office/officeart/2005/8/layout/list1"/>
    <dgm:cxn modelId="{A26FF258-529E-4FFC-B571-61F55B386EC5}" type="presParOf" srcId="{263E783E-33CC-4FBE-9A32-F2C5AB97FD73}" destId="{71D9E75D-F19B-409A-8276-1B17CB1859DF}" srcOrd="1" destOrd="0" presId="urn:microsoft.com/office/officeart/2005/8/layout/list1"/>
    <dgm:cxn modelId="{8F61C3D2-8900-4481-9F9E-60326A9CA766}" type="presParOf" srcId="{C24189B1-BEE2-41B8-8D5C-EAD7E052CD54}" destId="{7652E83B-5B6F-456A-B55C-D4AE711CF276}" srcOrd="5" destOrd="0" presId="urn:microsoft.com/office/officeart/2005/8/layout/list1"/>
    <dgm:cxn modelId="{6B83F6A7-99BF-4E58-BEA5-7FCCDE05F6F9}" type="presParOf" srcId="{C24189B1-BEE2-41B8-8D5C-EAD7E052CD54}" destId="{937D26AD-C31E-4E7A-AC58-7DEE88F6DE53}" srcOrd="6" destOrd="0" presId="urn:microsoft.com/office/officeart/2005/8/layout/list1"/>
    <dgm:cxn modelId="{C8678650-0D79-41DE-877F-0378EFCF15D1}" type="presParOf" srcId="{C24189B1-BEE2-41B8-8D5C-EAD7E052CD54}" destId="{82F0CC07-354D-4321-A612-A3965CDB48FB}" srcOrd="7" destOrd="0" presId="urn:microsoft.com/office/officeart/2005/8/layout/list1"/>
    <dgm:cxn modelId="{28A118F9-A2DA-4540-96F6-A79FF9AAA3E6}" type="presParOf" srcId="{C24189B1-BEE2-41B8-8D5C-EAD7E052CD54}" destId="{4985283A-88A0-4877-A986-FE092A70D872}" srcOrd="8" destOrd="0" presId="urn:microsoft.com/office/officeart/2005/8/layout/list1"/>
    <dgm:cxn modelId="{FAEADF1E-22E2-47B8-BE36-791356BFBD00}" type="presParOf" srcId="{4985283A-88A0-4877-A986-FE092A70D872}" destId="{D7DE29B8-4336-4CD5-A6C4-B7B7A5A30233}" srcOrd="0" destOrd="0" presId="urn:microsoft.com/office/officeart/2005/8/layout/list1"/>
    <dgm:cxn modelId="{F6354A20-94CD-4D90-A136-82AC26421B8E}" type="presParOf" srcId="{4985283A-88A0-4877-A986-FE092A70D872}" destId="{1D3C10F9-89B5-4C3B-B88C-F047803EF313}" srcOrd="1" destOrd="0" presId="urn:microsoft.com/office/officeart/2005/8/layout/list1"/>
    <dgm:cxn modelId="{122AB2A9-2AC9-4099-A57D-BDE092FC1305}" type="presParOf" srcId="{C24189B1-BEE2-41B8-8D5C-EAD7E052CD54}" destId="{8199924C-596E-4C57-A85A-C318444A6099}" srcOrd="9" destOrd="0" presId="urn:microsoft.com/office/officeart/2005/8/layout/list1"/>
    <dgm:cxn modelId="{D512CFF3-9C6F-4600-9796-98A551711CF8}" type="presParOf" srcId="{C24189B1-BEE2-41B8-8D5C-EAD7E052CD54}" destId="{3F22908E-71A2-4E3E-A5BA-94DB4B96A8E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8D1069C-24F5-4E35-B345-37A750B06625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921FAD9-8FC8-4487-9E26-EF0AA4B183E5}">
      <dgm:prSet/>
      <dgm:spPr/>
      <dgm:t>
        <a:bodyPr/>
        <a:lstStyle/>
        <a:p>
          <a:r>
            <a:rPr lang="en-US"/>
            <a:t>Possible Random Sub-Tree Selection Method</a:t>
          </a:r>
        </a:p>
      </dgm:t>
    </dgm:pt>
    <dgm:pt modelId="{64033600-B6A0-4FE0-832D-DC7B2216145F}" type="parTrans" cxnId="{4D03C900-C89A-46F5-A0AB-67AEE549A095}">
      <dgm:prSet/>
      <dgm:spPr/>
      <dgm:t>
        <a:bodyPr/>
        <a:lstStyle/>
        <a:p>
          <a:endParaRPr lang="en-US"/>
        </a:p>
      </dgm:t>
    </dgm:pt>
    <dgm:pt modelId="{367CB260-A52E-4286-9426-A5D3710C1D1E}" type="sibTrans" cxnId="{4D03C900-C89A-46F5-A0AB-67AEE549A095}">
      <dgm:prSet/>
      <dgm:spPr/>
      <dgm:t>
        <a:bodyPr/>
        <a:lstStyle/>
        <a:p>
          <a:endParaRPr lang="en-US"/>
        </a:p>
      </dgm:t>
    </dgm:pt>
    <dgm:pt modelId="{A00C751D-263D-4A5C-9128-151B607AE67E}">
      <dgm:prSet/>
      <dgm:spPr/>
      <dgm:t>
        <a:bodyPr/>
        <a:lstStyle/>
        <a:p>
          <a:r>
            <a:rPr lang="en-US"/>
            <a:t>Count how many nodes are in a tree</a:t>
          </a:r>
        </a:p>
      </dgm:t>
    </dgm:pt>
    <dgm:pt modelId="{5F1069D8-1452-45F9-A163-9712DC203515}" type="parTrans" cxnId="{0AFB563E-7476-4D8E-A8E3-AF0B63071EFC}">
      <dgm:prSet/>
      <dgm:spPr/>
      <dgm:t>
        <a:bodyPr/>
        <a:lstStyle/>
        <a:p>
          <a:endParaRPr lang="en-US"/>
        </a:p>
      </dgm:t>
    </dgm:pt>
    <dgm:pt modelId="{08AB57D7-E576-4CAA-A18F-6E1560FFEB29}" type="sibTrans" cxnId="{0AFB563E-7476-4D8E-A8E3-AF0B63071EFC}">
      <dgm:prSet/>
      <dgm:spPr/>
      <dgm:t>
        <a:bodyPr/>
        <a:lstStyle/>
        <a:p>
          <a:endParaRPr lang="en-US"/>
        </a:p>
      </dgm:t>
    </dgm:pt>
    <dgm:pt modelId="{2FAC4675-B975-4D00-A4B9-BA4F7B7E2CA0}">
      <dgm:prSet/>
      <dgm:spPr/>
      <dgm:t>
        <a:bodyPr/>
        <a:lstStyle/>
        <a:p>
          <a:r>
            <a:rPr lang="en-US"/>
            <a:t>Generate a random value between 1 and that number</a:t>
          </a:r>
        </a:p>
      </dgm:t>
    </dgm:pt>
    <dgm:pt modelId="{8EA6DBCC-F3BD-430F-BD56-CAEA0BE0B291}" type="parTrans" cxnId="{501134B3-7922-4E8F-86E3-030EA54C71DE}">
      <dgm:prSet/>
      <dgm:spPr/>
      <dgm:t>
        <a:bodyPr/>
        <a:lstStyle/>
        <a:p>
          <a:endParaRPr lang="en-US"/>
        </a:p>
      </dgm:t>
    </dgm:pt>
    <dgm:pt modelId="{334EF979-A613-4422-9607-88E0D7827C0F}" type="sibTrans" cxnId="{501134B3-7922-4E8F-86E3-030EA54C71DE}">
      <dgm:prSet/>
      <dgm:spPr/>
      <dgm:t>
        <a:bodyPr/>
        <a:lstStyle/>
        <a:p>
          <a:endParaRPr lang="en-US"/>
        </a:p>
      </dgm:t>
    </dgm:pt>
    <dgm:pt modelId="{EEE9C83D-85A0-4091-BEC6-527E07627428}">
      <dgm:prSet/>
      <dgm:spPr/>
      <dgm:t>
        <a:bodyPr/>
        <a:lstStyle/>
        <a:p>
          <a:r>
            <a:rPr lang="en-US"/>
            <a:t>Walk through the tree, counting nodes until you reach the number selected</a:t>
          </a:r>
        </a:p>
      </dgm:t>
    </dgm:pt>
    <dgm:pt modelId="{6F22C905-7F2F-42C5-AD84-145234D94E45}" type="parTrans" cxnId="{77035354-54CC-499E-9A92-A5883BD06D06}">
      <dgm:prSet/>
      <dgm:spPr/>
      <dgm:t>
        <a:bodyPr/>
        <a:lstStyle/>
        <a:p>
          <a:endParaRPr lang="en-US"/>
        </a:p>
      </dgm:t>
    </dgm:pt>
    <dgm:pt modelId="{F2BCA2E5-A9B4-4E54-A849-54AAA5DE4507}" type="sibTrans" cxnId="{77035354-54CC-499E-9A92-A5883BD06D06}">
      <dgm:prSet/>
      <dgm:spPr/>
      <dgm:t>
        <a:bodyPr/>
        <a:lstStyle/>
        <a:p>
          <a:endParaRPr lang="en-US"/>
        </a:p>
      </dgm:t>
    </dgm:pt>
    <dgm:pt modelId="{12B47239-1BC9-427F-94EC-4F86E9BCBC2B}">
      <dgm:prSet/>
      <dgm:spPr/>
      <dgm:t>
        <a:bodyPr/>
        <a:lstStyle/>
        <a:p>
          <a:r>
            <a:rPr lang="en-US"/>
            <a:t>Possible Sub-Tree Crossover Method</a:t>
          </a:r>
        </a:p>
      </dgm:t>
    </dgm:pt>
    <dgm:pt modelId="{CF0FBAC0-7C9B-4083-AF53-377D58A2B864}" type="parTrans" cxnId="{1FEF3EBE-5DAE-4C20-B010-510339AE5355}">
      <dgm:prSet/>
      <dgm:spPr/>
      <dgm:t>
        <a:bodyPr/>
        <a:lstStyle/>
        <a:p>
          <a:endParaRPr lang="en-US"/>
        </a:p>
      </dgm:t>
    </dgm:pt>
    <dgm:pt modelId="{8BD768F3-20CC-4F0E-89F4-9213A35D4BCA}" type="sibTrans" cxnId="{1FEF3EBE-5DAE-4C20-B010-510339AE5355}">
      <dgm:prSet/>
      <dgm:spPr/>
      <dgm:t>
        <a:bodyPr/>
        <a:lstStyle/>
        <a:p>
          <a:endParaRPr lang="en-US"/>
        </a:p>
      </dgm:t>
    </dgm:pt>
    <dgm:pt modelId="{AD370C7D-B36B-410C-B13A-ECBD81BF583E}">
      <dgm:prSet/>
      <dgm:spPr/>
      <dgm:t>
        <a:bodyPr/>
        <a:lstStyle/>
        <a:p>
          <a:r>
            <a:rPr lang="en-US"/>
            <a:t>Create copies of the parents</a:t>
          </a:r>
        </a:p>
      </dgm:t>
    </dgm:pt>
    <dgm:pt modelId="{3D4E66CA-A662-42EC-9F46-FD82AE7F72CE}" type="parTrans" cxnId="{4B950EA5-8E80-4432-94FB-FDCA001CAD3A}">
      <dgm:prSet/>
      <dgm:spPr/>
      <dgm:t>
        <a:bodyPr/>
        <a:lstStyle/>
        <a:p>
          <a:endParaRPr lang="en-US"/>
        </a:p>
      </dgm:t>
    </dgm:pt>
    <dgm:pt modelId="{2B49C141-8BCC-4F59-88AA-0F2A92F4517D}" type="sibTrans" cxnId="{4B950EA5-8E80-4432-94FB-FDCA001CAD3A}">
      <dgm:prSet/>
      <dgm:spPr/>
      <dgm:t>
        <a:bodyPr/>
        <a:lstStyle/>
        <a:p>
          <a:endParaRPr lang="en-US"/>
        </a:p>
      </dgm:t>
    </dgm:pt>
    <dgm:pt modelId="{610F1E1E-4360-43F9-BD4B-AADDAFFE8E19}">
      <dgm:prSet/>
      <dgm:spPr/>
      <dgm:t>
        <a:bodyPr/>
        <a:lstStyle/>
        <a:p>
          <a:r>
            <a:rPr lang="en-US"/>
            <a:t>Randomly select a sub-tree from each parent copy</a:t>
          </a:r>
        </a:p>
      </dgm:t>
    </dgm:pt>
    <dgm:pt modelId="{8A880FEF-AAA9-4EB4-A019-E1CC324C569A}" type="parTrans" cxnId="{BECB070D-2A35-42DA-ACD6-4A219237576C}">
      <dgm:prSet/>
      <dgm:spPr/>
      <dgm:t>
        <a:bodyPr/>
        <a:lstStyle/>
        <a:p>
          <a:endParaRPr lang="en-US"/>
        </a:p>
      </dgm:t>
    </dgm:pt>
    <dgm:pt modelId="{CF7E19D1-FFD8-4C5C-9A98-B6F78F756E92}" type="sibTrans" cxnId="{BECB070D-2A35-42DA-ACD6-4A219237576C}">
      <dgm:prSet/>
      <dgm:spPr/>
      <dgm:t>
        <a:bodyPr/>
        <a:lstStyle/>
        <a:p>
          <a:endParaRPr lang="en-US"/>
        </a:p>
      </dgm:t>
    </dgm:pt>
    <dgm:pt modelId="{F3EF0BC4-6DB3-48C2-BF35-85734780DA60}">
      <dgm:prSet/>
      <dgm:spPr/>
      <dgm:t>
        <a:bodyPr/>
        <a:lstStyle/>
        <a:p>
          <a:r>
            <a:rPr lang="en-US"/>
            <a:t>Swap the two sub-trees </a:t>
          </a:r>
        </a:p>
      </dgm:t>
    </dgm:pt>
    <dgm:pt modelId="{851CFE55-6966-4AA1-B26A-C28062576894}" type="parTrans" cxnId="{F28ED278-B500-4527-9ADB-420B68878142}">
      <dgm:prSet/>
      <dgm:spPr/>
      <dgm:t>
        <a:bodyPr/>
        <a:lstStyle/>
        <a:p>
          <a:endParaRPr lang="en-US"/>
        </a:p>
      </dgm:t>
    </dgm:pt>
    <dgm:pt modelId="{A7915588-2B07-465B-BA42-1AE532805790}" type="sibTrans" cxnId="{F28ED278-B500-4527-9ADB-420B68878142}">
      <dgm:prSet/>
      <dgm:spPr/>
      <dgm:t>
        <a:bodyPr/>
        <a:lstStyle/>
        <a:p>
          <a:endParaRPr lang="en-US"/>
        </a:p>
      </dgm:t>
    </dgm:pt>
    <dgm:pt modelId="{5794ED26-EE24-49ED-B9E8-F66E9E72D0B2}">
      <dgm:prSet/>
      <dgm:spPr/>
      <dgm:t>
        <a:bodyPr/>
        <a:lstStyle/>
        <a:p>
          <a:r>
            <a:rPr lang="en-US"/>
            <a:t>Creates two children</a:t>
          </a:r>
        </a:p>
      </dgm:t>
    </dgm:pt>
    <dgm:pt modelId="{934292AD-1B5D-45D3-8BBE-506177D9B8CD}" type="parTrans" cxnId="{BBCDC95A-3247-442C-A0E5-6834707ED360}">
      <dgm:prSet/>
      <dgm:spPr/>
      <dgm:t>
        <a:bodyPr/>
        <a:lstStyle/>
        <a:p>
          <a:endParaRPr lang="en-US"/>
        </a:p>
      </dgm:t>
    </dgm:pt>
    <dgm:pt modelId="{5AC9DE4B-2222-49F6-BE58-F316AD8748C2}" type="sibTrans" cxnId="{BBCDC95A-3247-442C-A0E5-6834707ED360}">
      <dgm:prSet/>
      <dgm:spPr/>
      <dgm:t>
        <a:bodyPr/>
        <a:lstStyle/>
        <a:p>
          <a:endParaRPr lang="en-US"/>
        </a:p>
      </dgm:t>
    </dgm:pt>
    <dgm:pt modelId="{C86C1C11-6FF4-4AF1-9B0E-70BD2F78A3C5}">
      <dgm:prSet/>
      <dgm:spPr/>
      <dgm:t>
        <a:bodyPr/>
        <a:lstStyle/>
        <a:p>
          <a:r>
            <a:rPr lang="en-US"/>
            <a:t>Other methods possible that create one child</a:t>
          </a:r>
        </a:p>
      </dgm:t>
    </dgm:pt>
    <dgm:pt modelId="{ECFF0492-EE80-47AA-9C11-DE678A412F03}" type="parTrans" cxnId="{C3ECEF9A-0AB1-4153-A048-78A9152021FE}">
      <dgm:prSet/>
      <dgm:spPr/>
      <dgm:t>
        <a:bodyPr/>
        <a:lstStyle/>
        <a:p>
          <a:endParaRPr lang="en-US"/>
        </a:p>
      </dgm:t>
    </dgm:pt>
    <dgm:pt modelId="{944B18FF-185E-4FFD-A672-50FAECF5765A}" type="sibTrans" cxnId="{C3ECEF9A-0AB1-4153-A048-78A9152021FE}">
      <dgm:prSet/>
      <dgm:spPr/>
      <dgm:t>
        <a:bodyPr/>
        <a:lstStyle/>
        <a:p>
          <a:endParaRPr lang="en-US"/>
        </a:p>
      </dgm:t>
    </dgm:pt>
    <dgm:pt modelId="{8E2D6106-00BF-4752-930D-036E5F4A0812}" type="pres">
      <dgm:prSet presAssocID="{58D1069C-24F5-4E35-B345-37A750B0662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16C2F8-F87B-47C1-9824-3B7A030D0C62}" type="pres">
      <dgm:prSet presAssocID="{F921FAD9-8FC8-4487-9E26-EF0AA4B183E5}" presName="parentLin" presStyleCnt="0"/>
      <dgm:spPr/>
    </dgm:pt>
    <dgm:pt modelId="{BB3BAC5D-BF09-4494-9E01-5181914AB1C9}" type="pres">
      <dgm:prSet presAssocID="{F921FAD9-8FC8-4487-9E26-EF0AA4B183E5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FDDFFD2A-FE57-445F-9D3C-6D1A7A2DF9B7}" type="pres">
      <dgm:prSet presAssocID="{F921FAD9-8FC8-4487-9E26-EF0AA4B183E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5C77A2-CB05-442C-AFF8-00A8DBBA5C1D}" type="pres">
      <dgm:prSet presAssocID="{F921FAD9-8FC8-4487-9E26-EF0AA4B183E5}" presName="negativeSpace" presStyleCnt="0"/>
      <dgm:spPr/>
    </dgm:pt>
    <dgm:pt modelId="{49CD3D8C-1F11-4D73-B802-0E5D697281B6}" type="pres">
      <dgm:prSet presAssocID="{F921FAD9-8FC8-4487-9E26-EF0AA4B183E5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D089A6-B034-4171-80BA-3F91CC95C762}" type="pres">
      <dgm:prSet presAssocID="{367CB260-A52E-4286-9426-A5D3710C1D1E}" presName="spaceBetweenRectangles" presStyleCnt="0"/>
      <dgm:spPr/>
    </dgm:pt>
    <dgm:pt modelId="{52F4ACF7-E75A-40AF-B587-E7DAE09DFE20}" type="pres">
      <dgm:prSet presAssocID="{12B47239-1BC9-427F-94EC-4F86E9BCBC2B}" presName="parentLin" presStyleCnt="0"/>
      <dgm:spPr/>
    </dgm:pt>
    <dgm:pt modelId="{C55BEE66-A98F-4927-BB8B-9912A254BB88}" type="pres">
      <dgm:prSet presAssocID="{12B47239-1BC9-427F-94EC-4F86E9BCBC2B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380DED46-0656-4D16-8F2A-4DCA77561640}" type="pres">
      <dgm:prSet presAssocID="{12B47239-1BC9-427F-94EC-4F86E9BCBC2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D28BC0-0D77-4F92-AFF4-2D0525C846BF}" type="pres">
      <dgm:prSet presAssocID="{12B47239-1BC9-427F-94EC-4F86E9BCBC2B}" presName="negativeSpace" presStyleCnt="0"/>
      <dgm:spPr/>
    </dgm:pt>
    <dgm:pt modelId="{29FA9D7F-5333-4234-BE33-A30EECC74B9D}" type="pres">
      <dgm:prSet presAssocID="{12B47239-1BC9-427F-94EC-4F86E9BCBC2B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EF3EBE-5DAE-4C20-B010-510339AE5355}" srcId="{58D1069C-24F5-4E35-B345-37A750B06625}" destId="{12B47239-1BC9-427F-94EC-4F86E9BCBC2B}" srcOrd="1" destOrd="0" parTransId="{CF0FBAC0-7C9B-4083-AF53-377D58A2B864}" sibTransId="{8BD768F3-20CC-4F0E-89F4-9213A35D4BCA}"/>
    <dgm:cxn modelId="{BBCDC95A-3247-442C-A0E5-6834707ED360}" srcId="{12B47239-1BC9-427F-94EC-4F86E9BCBC2B}" destId="{5794ED26-EE24-49ED-B9E8-F66E9E72D0B2}" srcOrd="3" destOrd="0" parTransId="{934292AD-1B5D-45D3-8BBE-506177D9B8CD}" sibTransId="{5AC9DE4B-2222-49F6-BE58-F316AD8748C2}"/>
    <dgm:cxn modelId="{57179888-852E-476F-B658-E56070A6E647}" type="presOf" srcId="{12B47239-1BC9-427F-94EC-4F86E9BCBC2B}" destId="{380DED46-0656-4D16-8F2A-4DCA77561640}" srcOrd="1" destOrd="0" presId="urn:microsoft.com/office/officeart/2005/8/layout/list1"/>
    <dgm:cxn modelId="{4B950EA5-8E80-4432-94FB-FDCA001CAD3A}" srcId="{12B47239-1BC9-427F-94EC-4F86E9BCBC2B}" destId="{AD370C7D-B36B-410C-B13A-ECBD81BF583E}" srcOrd="0" destOrd="0" parTransId="{3D4E66CA-A662-42EC-9F46-FD82AE7F72CE}" sibTransId="{2B49C141-8BCC-4F59-88AA-0F2A92F4517D}"/>
    <dgm:cxn modelId="{C3ECEF9A-0AB1-4153-A048-78A9152021FE}" srcId="{12B47239-1BC9-427F-94EC-4F86E9BCBC2B}" destId="{C86C1C11-6FF4-4AF1-9B0E-70BD2F78A3C5}" srcOrd="4" destOrd="0" parTransId="{ECFF0492-EE80-47AA-9C11-DE678A412F03}" sibTransId="{944B18FF-185E-4FFD-A672-50FAECF5765A}"/>
    <dgm:cxn modelId="{C566023D-C795-40FB-A736-82AC0CCBFD03}" type="presOf" srcId="{F3EF0BC4-6DB3-48C2-BF35-85734780DA60}" destId="{29FA9D7F-5333-4234-BE33-A30EECC74B9D}" srcOrd="0" destOrd="2" presId="urn:microsoft.com/office/officeart/2005/8/layout/list1"/>
    <dgm:cxn modelId="{0F4E56CB-2D12-4F6B-BD0F-D9E63DB4F0F4}" type="presOf" srcId="{58D1069C-24F5-4E35-B345-37A750B06625}" destId="{8E2D6106-00BF-4752-930D-036E5F4A0812}" srcOrd="0" destOrd="0" presId="urn:microsoft.com/office/officeart/2005/8/layout/list1"/>
    <dgm:cxn modelId="{F28ED278-B500-4527-9ADB-420B68878142}" srcId="{12B47239-1BC9-427F-94EC-4F86E9BCBC2B}" destId="{F3EF0BC4-6DB3-48C2-BF35-85734780DA60}" srcOrd="2" destOrd="0" parTransId="{851CFE55-6966-4AA1-B26A-C28062576894}" sibTransId="{A7915588-2B07-465B-BA42-1AE532805790}"/>
    <dgm:cxn modelId="{77035354-54CC-499E-9A92-A5883BD06D06}" srcId="{F921FAD9-8FC8-4487-9E26-EF0AA4B183E5}" destId="{EEE9C83D-85A0-4091-BEC6-527E07627428}" srcOrd="2" destOrd="0" parTransId="{6F22C905-7F2F-42C5-AD84-145234D94E45}" sibTransId="{F2BCA2E5-A9B4-4E54-A849-54AAA5DE4507}"/>
    <dgm:cxn modelId="{64AB3338-DC84-4961-85A9-C5D4A8AE57C0}" type="presOf" srcId="{EEE9C83D-85A0-4091-BEC6-527E07627428}" destId="{49CD3D8C-1F11-4D73-B802-0E5D697281B6}" srcOrd="0" destOrd="2" presId="urn:microsoft.com/office/officeart/2005/8/layout/list1"/>
    <dgm:cxn modelId="{8D25221B-B59A-4BC0-8414-3633181617B2}" type="presOf" srcId="{610F1E1E-4360-43F9-BD4B-AADDAFFE8E19}" destId="{29FA9D7F-5333-4234-BE33-A30EECC74B9D}" srcOrd="0" destOrd="1" presId="urn:microsoft.com/office/officeart/2005/8/layout/list1"/>
    <dgm:cxn modelId="{6C32B587-C096-4F9A-8483-937508F643F3}" type="presOf" srcId="{12B47239-1BC9-427F-94EC-4F86E9BCBC2B}" destId="{C55BEE66-A98F-4927-BB8B-9912A254BB88}" srcOrd="0" destOrd="0" presId="urn:microsoft.com/office/officeart/2005/8/layout/list1"/>
    <dgm:cxn modelId="{5AA9F7FB-B180-4C82-B79C-4B881A527104}" type="presOf" srcId="{F921FAD9-8FC8-4487-9E26-EF0AA4B183E5}" destId="{FDDFFD2A-FE57-445F-9D3C-6D1A7A2DF9B7}" srcOrd="1" destOrd="0" presId="urn:microsoft.com/office/officeart/2005/8/layout/list1"/>
    <dgm:cxn modelId="{4F204E77-2C9C-4CC2-890E-2B6AD1952B59}" type="presOf" srcId="{5794ED26-EE24-49ED-B9E8-F66E9E72D0B2}" destId="{29FA9D7F-5333-4234-BE33-A30EECC74B9D}" srcOrd="0" destOrd="3" presId="urn:microsoft.com/office/officeart/2005/8/layout/list1"/>
    <dgm:cxn modelId="{77CF5A97-8B6C-4DA6-8007-A2CAAD368E87}" type="presOf" srcId="{AD370C7D-B36B-410C-B13A-ECBD81BF583E}" destId="{29FA9D7F-5333-4234-BE33-A30EECC74B9D}" srcOrd="0" destOrd="0" presId="urn:microsoft.com/office/officeart/2005/8/layout/list1"/>
    <dgm:cxn modelId="{501134B3-7922-4E8F-86E3-030EA54C71DE}" srcId="{F921FAD9-8FC8-4487-9E26-EF0AA4B183E5}" destId="{2FAC4675-B975-4D00-A4B9-BA4F7B7E2CA0}" srcOrd="1" destOrd="0" parTransId="{8EA6DBCC-F3BD-430F-BD56-CAEA0BE0B291}" sibTransId="{334EF979-A613-4422-9607-88E0D7827C0F}"/>
    <dgm:cxn modelId="{BECB070D-2A35-42DA-ACD6-4A219237576C}" srcId="{12B47239-1BC9-427F-94EC-4F86E9BCBC2B}" destId="{610F1E1E-4360-43F9-BD4B-AADDAFFE8E19}" srcOrd="1" destOrd="0" parTransId="{8A880FEF-AAA9-4EB4-A019-E1CC324C569A}" sibTransId="{CF7E19D1-FFD8-4C5C-9A98-B6F78F756E92}"/>
    <dgm:cxn modelId="{4D03C900-C89A-46F5-A0AB-67AEE549A095}" srcId="{58D1069C-24F5-4E35-B345-37A750B06625}" destId="{F921FAD9-8FC8-4487-9E26-EF0AA4B183E5}" srcOrd="0" destOrd="0" parTransId="{64033600-B6A0-4FE0-832D-DC7B2216145F}" sibTransId="{367CB260-A52E-4286-9426-A5D3710C1D1E}"/>
    <dgm:cxn modelId="{E59D87A7-753A-41AF-8EBC-FC23DE0D7534}" type="presOf" srcId="{F921FAD9-8FC8-4487-9E26-EF0AA4B183E5}" destId="{BB3BAC5D-BF09-4494-9E01-5181914AB1C9}" srcOrd="0" destOrd="0" presId="urn:microsoft.com/office/officeart/2005/8/layout/list1"/>
    <dgm:cxn modelId="{3D7CAD96-AA84-40C4-8066-9F73C052110B}" type="presOf" srcId="{2FAC4675-B975-4D00-A4B9-BA4F7B7E2CA0}" destId="{49CD3D8C-1F11-4D73-B802-0E5D697281B6}" srcOrd="0" destOrd="1" presId="urn:microsoft.com/office/officeart/2005/8/layout/list1"/>
    <dgm:cxn modelId="{F9AA89C8-0922-4A5B-88BF-37853B2A8AD9}" type="presOf" srcId="{A00C751D-263D-4A5C-9128-151B607AE67E}" destId="{49CD3D8C-1F11-4D73-B802-0E5D697281B6}" srcOrd="0" destOrd="0" presId="urn:microsoft.com/office/officeart/2005/8/layout/list1"/>
    <dgm:cxn modelId="{0AFB563E-7476-4D8E-A8E3-AF0B63071EFC}" srcId="{F921FAD9-8FC8-4487-9E26-EF0AA4B183E5}" destId="{A00C751D-263D-4A5C-9128-151B607AE67E}" srcOrd="0" destOrd="0" parTransId="{5F1069D8-1452-45F9-A163-9712DC203515}" sibTransId="{08AB57D7-E576-4CAA-A18F-6E1560FFEB29}"/>
    <dgm:cxn modelId="{908D3ABA-6397-4062-8975-9902072AED98}" type="presOf" srcId="{C86C1C11-6FF4-4AF1-9B0E-70BD2F78A3C5}" destId="{29FA9D7F-5333-4234-BE33-A30EECC74B9D}" srcOrd="0" destOrd="4" presId="urn:microsoft.com/office/officeart/2005/8/layout/list1"/>
    <dgm:cxn modelId="{686DA4F8-AC4F-49FD-9008-CD1B91594EDB}" type="presParOf" srcId="{8E2D6106-00BF-4752-930D-036E5F4A0812}" destId="{6216C2F8-F87B-47C1-9824-3B7A030D0C62}" srcOrd="0" destOrd="0" presId="urn:microsoft.com/office/officeart/2005/8/layout/list1"/>
    <dgm:cxn modelId="{E98B838E-8CF7-4D45-924B-E10122664347}" type="presParOf" srcId="{6216C2F8-F87B-47C1-9824-3B7A030D0C62}" destId="{BB3BAC5D-BF09-4494-9E01-5181914AB1C9}" srcOrd="0" destOrd="0" presId="urn:microsoft.com/office/officeart/2005/8/layout/list1"/>
    <dgm:cxn modelId="{94ADA3E5-BAA5-4FE4-8722-4F57D4A51059}" type="presParOf" srcId="{6216C2F8-F87B-47C1-9824-3B7A030D0C62}" destId="{FDDFFD2A-FE57-445F-9D3C-6D1A7A2DF9B7}" srcOrd="1" destOrd="0" presId="urn:microsoft.com/office/officeart/2005/8/layout/list1"/>
    <dgm:cxn modelId="{341997CE-3A23-4704-91E1-2782C44B9DB4}" type="presParOf" srcId="{8E2D6106-00BF-4752-930D-036E5F4A0812}" destId="{965C77A2-CB05-442C-AFF8-00A8DBBA5C1D}" srcOrd="1" destOrd="0" presId="urn:microsoft.com/office/officeart/2005/8/layout/list1"/>
    <dgm:cxn modelId="{0667D43C-8F06-47B5-9E2E-5F5D53850D83}" type="presParOf" srcId="{8E2D6106-00BF-4752-930D-036E5F4A0812}" destId="{49CD3D8C-1F11-4D73-B802-0E5D697281B6}" srcOrd="2" destOrd="0" presId="urn:microsoft.com/office/officeart/2005/8/layout/list1"/>
    <dgm:cxn modelId="{A714D321-55B1-4240-A669-5E41131B64F6}" type="presParOf" srcId="{8E2D6106-00BF-4752-930D-036E5F4A0812}" destId="{E9D089A6-B034-4171-80BA-3F91CC95C762}" srcOrd="3" destOrd="0" presId="urn:microsoft.com/office/officeart/2005/8/layout/list1"/>
    <dgm:cxn modelId="{08DE0C55-D32E-4043-A14E-5257CEFBE72D}" type="presParOf" srcId="{8E2D6106-00BF-4752-930D-036E5F4A0812}" destId="{52F4ACF7-E75A-40AF-B587-E7DAE09DFE20}" srcOrd="4" destOrd="0" presId="urn:microsoft.com/office/officeart/2005/8/layout/list1"/>
    <dgm:cxn modelId="{FE74FD66-FEE9-4ED1-A279-CAA09C95EB58}" type="presParOf" srcId="{52F4ACF7-E75A-40AF-B587-E7DAE09DFE20}" destId="{C55BEE66-A98F-4927-BB8B-9912A254BB88}" srcOrd="0" destOrd="0" presId="urn:microsoft.com/office/officeart/2005/8/layout/list1"/>
    <dgm:cxn modelId="{EE2BC360-A278-4E5A-88C6-921F761A0100}" type="presParOf" srcId="{52F4ACF7-E75A-40AF-B587-E7DAE09DFE20}" destId="{380DED46-0656-4D16-8F2A-4DCA77561640}" srcOrd="1" destOrd="0" presId="urn:microsoft.com/office/officeart/2005/8/layout/list1"/>
    <dgm:cxn modelId="{A2C597F7-3778-432E-8F4C-FC4499FFE89C}" type="presParOf" srcId="{8E2D6106-00BF-4752-930D-036E5F4A0812}" destId="{B9D28BC0-0D77-4F92-AFF4-2D0525C846BF}" srcOrd="5" destOrd="0" presId="urn:microsoft.com/office/officeart/2005/8/layout/list1"/>
    <dgm:cxn modelId="{9DD9DBE5-9F5F-4CFB-AF24-5BD72369CF43}" type="presParOf" srcId="{8E2D6106-00BF-4752-930D-036E5F4A0812}" destId="{29FA9D7F-5333-4234-BE33-A30EECC74B9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5505CDF-1551-4A10-A7AB-4C062886F89C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CCFF98C-309F-44E2-81A8-B9E8D7DAC85C}">
      <dgm:prSet/>
      <dgm:spPr/>
      <dgm:t>
        <a:bodyPr/>
        <a:lstStyle/>
        <a:p>
          <a:r>
            <a:rPr lang="en-US"/>
            <a:t>Possible Sub-Tree Mutation Methods</a:t>
          </a:r>
        </a:p>
      </dgm:t>
    </dgm:pt>
    <dgm:pt modelId="{3B5BA6BE-04BC-40C7-AD0F-933329742A80}" type="parTrans" cxnId="{2FA1FE56-7260-488B-B406-91725A162B52}">
      <dgm:prSet/>
      <dgm:spPr/>
      <dgm:t>
        <a:bodyPr/>
        <a:lstStyle/>
        <a:p>
          <a:endParaRPr lang="en-US"/>
        </a:p>
      </dgm:t>
    </dgm:pt>
    <dgm:pt modelId="{76387842-64D0-46F0-8F74-FBAAB5F57A40}" type="sibTrans" cxnId="{2FA1FE56-7260-488B-B406-91725A162B52}">
      <dgm:prSet/>
      <dgm:spPr/>
      <dgm:t>
        <a:bodyPr/>
        <a:lstStyle/>
        <a:p>
          <a:endParaRPr lang="en-US"/>
        </a:p>
      </dgm:t>
    </dgm:pt>
    <dgm:pt modelId="{58AB8EDF-7644-4482-A8BC-ADF18E681D78}">
      <dgm:prSet/>
      <dgm:spPr/>
      <dgm:t>
        <a:bodyPr/>
        <a:lstStyle/>
        <a:p>
          <a:r>
            <a:rPr lang="en-US"/>
            <a:t>Randomly change the node type</a:t>
          </a:r>
        </a:p>
      </dgm:t>
    </dgm:pt>
    <dgm:pt modelId="{DF462F2A-CF5C-4052-9712-D4883DACF31F}" type="parTrans" cxnId="{2D06AE3F-E0BA-4F2A-842D-9D3C12B3397A}">
      <dgm:prSet/>
      <dgm:spPr/>
      <dgm:t>
        <a:bodyPr/>
        <a:lstStyle/>
        <a:p>
          <a:endParaRPr lang="en-US"/>
        </a:p>
      </dgm:t>
    </dgm:pt>
    <dgm:pt modelId="{514E9210-EA7E-4194-B156-2F8D796CFB61}" type="sibTrans" cxnId="{2D06AE3F-E0BA-4F2A-842D-9D3C12B3397A}">
      <dgm:prSet/>
      <dgm:spPr/>
      <dgm:t>
        <a:bodyPr/>
        <a:lstStyle/>
        <a:p>
          <a:endParaRPr lang="en-US"/>
        </a:p>
      </dgm:t>
    </dgm:pt>
    <dgm:pt modelId="{53D25E27-B69F-4BEA-8D42-1F6B024B03D3}">
      <dgm:prSet/>
      <dgm:spPr/>
      <dgm:t>
        <a:bodyPr/>
        <a:lstStyle/>
        <a:p>
          <a:r>
            <a:rPr lang="en-US"/>
            <a:t>Changing from internal node to leaf node </a:t>
          </a:r>
        </a:p>
      </dgm:t>
    </dgm:pt>
    <dgm:pt modelId="{27952DF2-E5F4-49C4-A3AC-E368FF4E8A80}" type="parTrans" cxnId="{AE5A2749-1D41-4FE8-92D6-2B78F70EFE5C}">
      <dgm:prSet/>
      <dgm:spPr/>
      <dgm:t>
        <a:bodyPr/>
        <a:lstStyle/>
        <a:p>
          <a:endParaRPr lang="en-US"/>
        </a:p>
      </dgm:t>
    </dgm:pt>
    <dgm:pt modelId="{1344A753-87AA-4069-8A09-F45163852863}" type="sibTrans" cxnId="{AE5A2749-1D41-4FE8-92D6-2B78F70EFE5C}">
      <dgm:prSet/>
      <dgm:spPr/>
      <dgm:t>
        <a:bodyPr/>
        <a:lstStyle/>
        <a:p>
          <a:endParaRPr lang="en-US"/>
        </a:p>
      </dgm:t>
    </dgm:pt>
    <dgm:pt modelId="{EB18AD19-2426-4ECD-BCD9-613A0A9656B1}">
      <dgm:prSet/>
      <dgm:spPr/>
      <dgm:t>
        <a:bodyPr/>
        <a:lstStyle/>
        <a:p>
          <a:r>
            <a:rPr lang="en-US"/>
            <a:t>Just trim off current children</a:t>
          </a:r>
        </a:p>
      </dgm:t>
    </dgm:pt>
    <dgm:pt modelId="{4B6FCE26-6320-4FE4-94F6-456CB7FCB2D3}" type="parTrans" cxnId="{8E9ADA11-2854-4D97-9546-A8D6EC333A2A}">
      <dgm:prSet/>
      <dgm:spPr/>
      <dgm:t>
        <a:bodyPr/>
        <a:lstStyle/>
        <a:p>
          <a:endParaRPr lang="en-US"/>
        </a:p>
      </dgm:t>
    </dgm:pt>
    <dgm:pt modelId="{F706984E-9A35-4282-89A9-707F67932F4D}" type="sibTrans" cxnId="{8E9ADA11-2854-4D97-9546-A8D6EC333A2A}">
      <dgm:prSet/>
      <dgm:spPr/>
      <dgm:t>
        <a:bodyPr/>
        <a:lstStyle/>
        <a:p>
          <a:endParaRPr lang="en-US"/>
        </a:p>
      </dgm:t>
    </dgm:pt>
    <dgm:pt modelId="{ED8604FB-5C1C-4EB9-92B8-D4106CE451DD}">
      <dgm:prSet/>
      <dgm:spPr/>
      <dgm:t>
        <a:bodyPr/>
        <a:lstStyle/>
        <a:p>
          <a:r>
            <a:rPr lang="en-US"/>
            <a:t>Changing from leaf node to internal node </a:t>
          </a:r>
        </a:p>
      </dgm:t>
    </dgm:pt>
    <dgm:pt modelId="{4B90735C-386E-4D2C-9E11-8445F76BB78D}" type="parTrans" cxnId="{E87567EE-D8D8-43E2-AC70-C3CC81789AE7}">
      <dgm:prSet/>
      <dgm:spPr/>
      <dgm:t>
        <a:bodyPr/>
        <a:lstStyle/>
        <a:p>
          <a:endParaRPr lang="en-US"/>
        </a:p>
      </dgm:t>
    </dgm:pt>
    <dgm:pt modelId="{B28D4AEB-ACF4-4D6A-9315-9102C28BCE9E}" type="sibTrans" cxnId="{E87567EE-D8D8-43E2-AC70-C3CC81789AE7}">
      <dgm:prSet/>
      <dgm:spPr/>
      <dgm:t>
        <a:bodyPr/>
        <a:lstStyle/>
        <a:p>
          <a:endParaRPr lang="en-US"/>
        </a:p>
      </dgm:t>
    </dgm:pt>
    <dgm:pt modelId="{F87A08AD-24A0-4291-AA6F-825BFAC9735E}">
      <dgm:prSet/>
      <dgm:spPr/>
      <dgm:t>
        <a:bodyPr/>
        <a:lstStyle/>
        <a:p>
          <a:r>
            <a:rPr lang="en-US"/>
            <a:t>Have to generate random children nodes</a:t>
          </a:r>
        </a:p>
      </dgm:t>
    </dgm:pt>
    <dgm:pt modelId="{D135981A-EE98-456F-80F9-5B942E193698}" type="parTrans" cxnId="{6A596A6E-59B3-4B3C-8BA5-8D4EE3C6C9DF}">
      <dgm:prSet/>
      <dgm:spPr/>
      <dgm:t>
        <a:bodyPr/>
        <a:lstStyle/>
        <a:p>
          <a:endParaRPr lang="en-US"/>
        </a:p>
      </dgm:t>
    </dgm:pt>
    <dgm:pt modelId="{3EED6426-5C92-4030-8149-E4CB01A40BCB}" type="sibTrans" cxnId="{6A596A6E-59B3-4B3C-8BA5-8D4EE3C6C9DF}">
      <dgm:prSet/>
      <dgm:spPr/>
      <dgm:t>
        <a:bodyPr/>
        <a:lstStyle/>
        <a:p>
          <a:endParaRPr lang="en-US"/>
        </a:p>
      </dgm:t>
    </dgm:pt>
    <dgm:pt modelId="{6D910E6D-0741-4769-A7AD-A4CBD2C82193}">
      <dgm:prSet/>
      <dgm:spPr/>
      <dgm:t>
        <a:bodyPr/>
        <a:lstStyle/>
        <a:p>
          <a:r>
            <a:rPr lang="en-US"/>
            <a:t>Randomly select node type, generate operands (children) if necessary</a:t>
          </a:r>
        </a:p>
      </dgm:t>
    </dgm:pt>
    <dgm:pt modelId="{C5D01A55-BAEC-4D1E-815F-B7E98D0968C9}" type="parTrans" cxnId="{460E060E-FCB0-4CE0-9CB6-82A10302B741}">
      <dgm:prSet/>
      <dgm:spPr/>
      <dgm:t>
        <a:bodyPr/>
        <a:lstStyle/>
        <a:p>
          <a:endParaRPr lang="en-US"/>
        </a:p>
      </dgm:t>
    </dgm:pt>
    <dgm:pt modelId="{DC6DAC29-6936-4B3A-B3E1-748FEA90F65E}" type="sibTrans" cxnId="{460E060E-FCB0-4CE0-9CB6-82A10302B741}">
      <dgm:prSet/>
      <dgm:spPr/>
      <dgm:t>
        <a:bodyPr/>
        <a:lstStyle/>
        <a:p>
          <a:endParaRPr lang="en-US"/>
        </a:p>
      </dgm:t>
    </dgm:pt>
    <dgm:pt modelId="{93CA1115-DE7D-4C3E-9329-ACC0C9737B79}">
      <dgm:prSet/>
      <dgm:spPr/>
      <dgm:t>
        <a:bodyPr/>
        <a:lstStyle/>
        <a:p>
          <a:r>
            <a:rPr lang="en-US"/>
            <a:t>Recursion may be useful here…</a:t>
          </a:r>
        </a:p>
      </dgm:t>
    </dgm:pt>
    <dgm:pt modelId="{CB90542F-96ED-4744-ABD2-FFFAACA1FD9B}" type="parTrans" cxnId="{80AE90D0-5FB2-4D00-9E4A-C087C1A4C0C3}">
      <dgm:prSet/>
      <dgm:spPr/>
      <dgm:t>
        <a:bodyPr/>
        <a:lstStyle/>
        <a:p>
          <a:endParaRPr lang="en-US"/>
        </a:p>
      </dgm:t>
    </dgm:pt>
    <dgm:pt modelId="{98F3F530-897D-44B9-8304-A1E96A5E384D}" type="sibTrans" cxnId="{80AE90D0-5FB2-4D00-9E4A-C087C1A4C0C3}">
      <dgm:prSet/>
      <dgm:spPr/>
      <dgm:t>
        <a:bodyPr/>
        <a:lstStyle/>
        <a:p>
          <a:endParaRPr lang="en-US"/>
        </a:p>
      </dgm:t>
    </dgm:pt>
    <dgm:pt modelId="{CC4EBC5A-1C20-448F-9BAA-6F04AE55D0DF}">
      <dgm:prSet/>
      <dgm:spPr/>
      <dgm:t>
        <a:bodyPr/>
        <a:lstStyle/>
        <a:p>
          <a:r>
            <a:rPr lang="en-US"/>
            <a:t>Randomly change node value</a:t>
          </a:r>
        </a:p>
      </dgm:t>
    </dgm:pt>
    <dgm:pt modelId="{B6A95908-144F-4235-A3BD-2EE57C07BA2E}" type="parTrans" cxnId="{110DF03F-0443-45CE-9832-AB351ED14FBD}">
      <dgm:prSet/>
      <dgm:spPr/>
      <dgm:t>
        <a:bodyPr/>
        <a:lstStyle/>
        <a:p>
          <a:endParaRPr lang="en-US"/>
        </a:p>
      </dgm:t>
    </dgm:pt>
    <dgm:pt modelId="{3257055B-D8E0-49E5-9D9A-3234B5BB75F0}" type="sibTrans" cxnId="{110DF03F-0443-45CE-9832-AB351ED14FBD}">
      <dgm:prSet/>
      <dgm:spPr/>
      <dgm:t>
        <a:bodyPr/>
        <a:lstStyle/>
        <a:p>
          <a:endParaRPr lang="en-US"/>
        </a:p>
      </dgm:t>
    </dgm:pt>
    <dgm:pt modelId="{29E39D08-F36A-4204-944C-64B0152262CA}">
      <dgm:prSet/>
      <dgm:spPr/>
      <dgm:t>
        <a:bodyPr/>
        <a:lstStyle/>
        <a:p>
          <a:r>
            <a:rPr lang="en-US"/>
            <a:t>Only applicable to number nodes</a:t>
          </a:r>
        </a:p>
      </dgm:t>
    </dgm:pt>
    <dgm:pt modelId="{46161FC6-6E6A-49E0-89B4-0215F04FF753}" type="parTrans" cxnId="{214B7DDB-783C-429A-A7A1-A697020DC1C3}">
      <dgm:prSet/>
      <dgm:spPr/>
      <dgm:t>
        <a:bodyPr/>
        <a:lstStyle/>
        <a:p>
          <a:endParaRPr lang="en-US"/>
        </a:p>
      </dgm:t>
    </dgm:pt>
    <dgm:pt modelId="{B76C3118-22AC-40DF-B0E2-F0DBB7879FAE}" type="sibTrans" cxnId="{214B7DDB-783C-429A-A7A1-A697020DC1C3}">
      <dgm:prSet/>
      <dgm:spPr/>
      <dgm:t>
        <a:bodyPr/>
        <a:lstStyle/>
        <a:p>
          <a:endParaRPr lang="en-US"/>
        </a:p>
      </dgm:t>
    </dgm:pt>
    <dgm:pt modelId="{F3E735D7-0F44-4A22-BF37-76C5F031D5C2}">
      <dgm:prSet/>
      <dgm:spPr/>
      <dgm:t>
        <a:bodyPr/>
        <a:lstStyle/>
        <a:p>
          <a:r>
            <a:rPr lang="en-US"/>
            <a:t>Possible Parsimony Penalty Methods to Battle Tree Bloat</a:t>
          </a:r>
        </a:p>
      </dgm:t>
    </dgm:pt>
    <dgm:pt modelId="{3282A219-E6F6-4E17-A4B9-314CEBF749F5}" type="parTrans" cxnId="{D8BD6628-EB09-40B7-84C7-E8D63547F562}">
      <dgm:prSet/>
      <dgm:spPr/>
      <dgm:t>
        <a:bodyPr/>
        <a:lstStyle/>
        <a:p>
          <a:endParaRPr lang="en-US"/>
        </a:p>
      </dgm:t>
    </dgm:pt>
    <dgm:pt modelId="{ED14EFB0-F76F-4927-8E1E-6364BBA7AC27}" type="sibTrans" cxnId="{D8BD6628-EB09-40B7-84C7-E8D63547F562}">
      <dgm:prSet/>
      <dgm:spPr/>
      <dgm:t>
        <a:bodyPr/>
        <a:lstStyle/>
        <a:p>
          <a:endParaRPr lang="en-US"/>
        </a:p>
      </dgm:t>
    </dgm:pt>
    <dgm:pt modelId="{7A48EF24-43BD-4BBF-A3D9-B86BEC16D092}">
      <dgm:prSet/>
      <dgm:spPr/>
      <dgm:t>
        <a:bodyPr/>
        <a:lstStyle/>
        <a:p>
          <a:r>
            <a:rPr lang="en-US"/>
            <a:t>Limit the number of nodes a tree can have</a:t>
          </a:r>
        </a:p>
      </dgm:t>
    </dgm:pt>
    <dgm:pt modelId="{BDA69AC3-202B-4854-BEB4-CEE6E45D9773}" type="parTrans" cxnId="{FB9AAA8D-FFFB-468D-A974-20CF2A292CD6}">
      <dgm:prSet/>
      <dgm:spPr/>
      <dgm:t>
        <a:bodyPr/>
        <a:lstStyle/>
        <a:p>
          <a:endParaRPr lang="en-US"/>
        </a:p>
      </dgm:t>
    </dgm:pt>
    <dgm:pt modelId="{2DDDAA8D-6743-4244-A1AE-B04D59B47B2F}" type="sibTrans" cxnId="{FB9AAA8D-FFFB-468D-A974-20CF2A292CD6}">
      <dgm:prSet/>
      <dgm:spPr/>
      <dgm:t>
        <a:bodyPr/>
        <a:lstStyle/>
        <a:p>
          <a:endParaRPr lang="en-US"/>
        </a:p>
      </dgm:t>
    </dgm:pt>
    <dgm:pt modelId="{4BA82BCE-57D8-4E30-BF73-60E2E60A4C06}">
      <dgm:prSet/>
      <dgm:spPr/>
      <dgm:t>
        <a:bodyPr/>
        <a:lstStyle/>
        <a:p>
          <a:r>
            <a:rPr lang="en-US"/>
            <a:t>Limit the total height a tree can reach </a:t>
          </a:r>
        </a:p>
      </dgm:t>
    </dgm:pt>
    <dgm:pt modelId="{74F419E0-462F-4465-8EE8-521DE18E4265}" type="parTrans" cxnId="{4A4A9782-4EE8-4F11-8004-13313DFBE4E9}">
      <dgm:prSet/>
      <dgm:spPr/>
      <dgm:t>
        <a:bodyPr/>
        <a:lstStyle/>
        <a:p>
          <a:endParaRPr lang="en-US"/>
        </a:p>
      </dgm:t>
    </dgm:pt>
    <dgm:pt modelId="{7E60E08F-7ADD-4B5C-932C-FF91CF8E5848}" type="sibTrans" cxnId="{4A4A9782-4EE8-4F11-8004-13313DFBE4E9}">
      <dgm:prSet/>
      <dgm:spPr/>
      <dgm:t>
        <a:bodyPr/>
        <a:lstStyle/>
        <a:p>
          <a:endParaRPr lang="en-US"/>
        </a:p>
      </dgm:t>
    </dgm:pt>
    <dgm:pt modelId="{8A956C7E-009E-4B2D-8044-9F30B1C6BF04}" type="pres">
      <dgm:prSet presAssocID="{95505CDF-1551-4A10-A7AB-4C062886F89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79C4AFD-DD5B-4ECC-8133-A3523DFBA9B4}" type="pres">
      <dgm:prSet presAssocID="{1CCFF98C-309F-44E2-81A8-B9E8D7DAC85C}" presName="parentLin" presStyleCnt="0"/>
      <dgm:spPr/>
    </dgm:pt>
    <dgm:pt modelId="{2CCCD510-36B4-4A3C-BA32-60D317180D5F}" type="pres">
      <dgm:prSet presAssocID="{1CCFF98C-309F-44E2-81A8-B9E8D7DAC85C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4CD06981-8F95-41DE-92C6-6C980BFCA84C}" type="pres">
      <dgm:prSet presAssocID="{1CCFF98C-309F-44E2-81A8-B9E8D7DAC85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BAF935-F6CD-4950-9BE2-A15C3027AB4E}" type="pres">
      <dgm:prSet presAssocID="{1CCFF98C-309F-44E2-81A8-B9E8D7DAC85C}" presName="negativeSpace" presStyleCnt="0"/>
      <dgm:spPr/>
    </dgm:pt>
    <dgm:pt modelId="{1E9E7B93-1602-4BAD-976E-1885FF0CEAD4}" type="pres">
      <dgm:prSet presAssocID="{1CCFF98C-309F-44E2-81A8-B9E8D7DAC85C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7599A9-060C-4660-8889-C1060CDEFA79}" type="pres">
      <dgm:prSet presAssocID="{76387842-64D0-46F0-8F74-FBAAB5F57A40}" presName="spaceBetweenRectangles" presStyleCnt="0"/>
      <dgm:spPr/>
    </dgm:pt>
    <dgm:pt modelId="{C301790B-4C7D-4FCB-9EDC-1D5F7E06F87C}" type="pres">
      <dgm:prSet presAssocID="{F3E735D7-0F44-4A22-BF37-76C5F031D5C2}" presName="parentLin" presStyleCnt="0"/>
      <dgm:spPr/>
    </dgm:pt>
    <dgm:pt modelId="{9FE79D96-661B-4152-A1ED-E4F3EE837C50}" type="pres">
      <dgm:prSet presAssocID="{F3E735D7-0F44-4A22-BF37-76C5F031D5C2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C4411619-FB66-4270-8984-572E1787CD1E}" type="pres">
      <dgm:prSet presAssocID="{F3E735D7-0F44-4A22-BF37-76C5F031D5C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16232F-820D-4E5B-81B7-CCF01490F3F2}" type="pres">
      <dgm:prSet presAssocID="{F3E735D7-0F44-4A22-BF37-76C5F031D5C2}" presName="negativeSpace" presStyleCnt="0"/>
      <dgm:spPr/>
    </dgm:pt>
    <dgm:pt modelId="{29E300A0-8CCA-41A4-894C-9B304D39509B}" type="pres">
      <dgm:prSet presAssocID="{F3E735D7-0F44-4A22-BF37-76C5F031D5C2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A4A9782-4EE8-4F11-8004-13313DFBE4E9}" srcId="{F3E735D7-0F44-4A22-BF37-76C5F031D5C2}" destId="{4BA82BCE-57D8-4E30-BF73-60E2E60A4C06}" srcOrd="1" destOrd="0" parTransId="{74F419E0-462F-4465-8EE8-521DE18E4265}" sibTransId="{7E60E08F-7ADD-4B5C-932C-FF91CF8E5848}"/>
    <dgm:cxn modelId="{25F0D725-62A7-40FA-B777-B7596B4AB0EF}" type="presOf" srcId="{F3E735D7-0F44-4A22-BF37-76C5F031D5C2}" destId="{C4411619-FB66-4270-8984-572E1787CD1E}" srcOrd="1" destOrd="0" presId="urn:microsoft.com/office/officeart/2005/8/layout/list1"/>
    <dgm:cxn modelId="{2FA1FE56-7260-488B-B406-91725A162B52}" srcId="{95505CDF-1551-4A10-A7AB-4C062886F89C}" destId="{1CCFF98C-309F-44E2-81A8-B9E8D7DAC85C}" srcOrd="0" destOrd="0" parTransId="{3B5BA6BE-04BC-40C7-AD0F-933329742A80}" sibTransId="{76387842-64D0-46F0-8F74-FBAAB5F57A40}"/>
    <dgm:cxn modelId="{6A596A6E-59B3-4B3C-8BA5-8D4EE3C6C9DF}" srcId="{ED8604FB-5C1C-4EB9-92B8-D4106CE451DD}" destId="{F87A08AD-24A0-4291-AA6F-825BFAC9735E}" srcOrd="0" destOrd="0" parTransId="{D135981A-EE98-456F-80F9-5B942E193698}" sibTransId="{3EED6426-5C92-4030-8149-E4CB01A40BCB}"/>
    <dgm:cxn modelId="{98E1C8A3-AAC3-4867-99AC-C5703168FEB7}" type="presOf" srcId="{58AB8EDF-7644-4482-A8BC-ADF18E681D78}" destId="{1E9E7B93-1602-4BAD-976E-1885FF0CEAD4}" srcOrd="0" destOrd="0" presId="urn:microsoft.com/office/officeart/2005/8/layout/list1"/>
    <dgm:cxn modelId="{D8BD6628-EB09-40B7-84C7-E8D63547F562}" srcId="{95505CDF-1551-4A10-A7AB-4C062886F89C}" destId="{F3E735D7-0F44-4A22-BF37-76C5F031D5C2}" srcOrd="1" destOrd="0" parTransId="{3282A219-E6F6-4E17-A4B9-314CEBF749F5}" sibTransId="{ED14EFB0-F76F-4927-8E1E-6364BBA7AC27}"/>
    <dgm:cxn modelId="{B1B3110C-C2E9-42A2-AFA4-09B281F73E07}" type="presOf" srcId="{53D25E27-B69F-4BEA-8D42-1F6B024B03D3}" destId="{1E9E7B93-1602-4BAD-976E-1885FF0CEAD4}" srcOrd="0" destOrd="1" presId="urn:microsoft.com/office/officeart/2005/8/layout/list1"/>
    <dgm:cxn modelId="{91F77EF7-7FEA-405B-87E2-63E632559339}" type="presOf" srcId="{F3E735D7-0F44-4A22-BF37-76C5F031D5C2}" destId="{9FE79D96-661B-4152-A1ED-E4F3EE837C50}" srcOrd="0" destOrd="0" presId="urn:microsoft.com/office/officeart/2005/8/layout/list1"/>
    <dgm:cxn modelId="{8573A674-3A73-4035-A421-52A189B98D3B}" type="presOf" srcId="{7A48EF24-43BD-4BBF-A3D9-B86BEC16D092}" destId="{29E300A0-8CCA-41A4-894C-9B304D39509B}" srcOrd="0" destOrd="0" presId="urn:microsoft.com/office/officeart/2005/8/layout/list1"/>
    <dgm:cxn modelId="{47A8ED18-978B-4180-A096-8365BC0A91AE}" type="presOf" srcId="{4BA82BCE-57D8-4E30-BF73-60E2E60A4C06}" destId="{29E300A0-8CCA-41A4-894C-9B304D39509B}" srcOrd="0" destOrd="1" presId="urn:microsoft.com/office/officeart/2005/8/layout/list1"/>
    <dgm:cxn modelId="{110DF03F-0443-45CE-9832-AB351ED14FBD}" srcId="{1CCFF98C-309F-44E2-81A8-B9E8D7DAC85C}" destId="{CC4EBC5A-1C20-448F-9BAA-6F04AE55D0DF}" srcOrd="1" destOrd="0" parTransId="{B6A95908-144F-4235-A3BD-2EE57C07BA2E}" sibTransId="{3257055B-D8E0-49E5-9D9A-3234B5BB75F0}"/>
    <dgm:cxn modelId="{8E9ADA11-2854-4D97-9546-A8D6EC333A2A}" srcId="{53D25E27-B69F-4BEA-8D42-1F6B024B03D3}" destId="{EB18AD19-2426-4ECD-BCD9-613A0A9656B1}" srcOrd="0" destOrd="0" parTransId="{4B6FCE26-6320-4FE4-94F6-456CB7FCB2D3}" sibTransId="{F706984E-9A35-4282-89A9-707F67932F4D}"/>
    <dgm:cxn modelId="{F951BB4A-358E-4136-AEEA-83885E007932}" type="presOf" srcId="{95505CDF-1551-4A10-A7AB-4C062886F89C}" destId="{8A956C7E-009E-4B2D-8044-9F30B1C6BF04}" srcOrd="0" destOrd="0" presId="urn:microsoft.com/office/officeart/2005/8/layout/list1"/>
    <dgm:cxn modelId="{068866BC-B47C-4433-A63C-B1EE2B3BEC48}" type="presOf" srcId="{F87A08AD-24A0-4291-AA6F-825BFAC9735E}" destId="{1E9E7B93-1602-4BAD-976E-1885FF0CEAD4}" srcOrd="0" destOrd="4" presId="urn:microsoft.com/office/officeart/2005/8/layout/list1"/>
    <dgm:cxn modelId="{CE77544D-A78C-4355-8759-25DE0832F753}" type="presOf" srcId="{29E39D08-F36A-4204-944C-64B0152262CA}" destId="{1E9E7B93-1602-4BAD-976E-1885FF0CEAD4}" srcOrd="0" destOrd="8" presId="urn:microsoft.com/office/officeart/2005/8/layout/list1"/>
    <dgm:cxn modelId="{214B7DDB-783C-429A-A7A1-A697020DC1C3}" srcId="{CC4EBC5A-1C20-448F-9BAA-6F04AE55D0DF}" destId="{29E39D08-F36A-4204-944C-64B0152262CA}" srcOrd="0" destOrd="0" parTransId="{46161FC6-6E6A-49E0-89B4-0215F04FF753}" sibTransId="{B76C3118-22AC-40DF-B0E2-F0DBB7879FAE}"/>
    <dgm:cxn modelId="{CE6A409E-93C6-4C84-89F7-F8F91F4783C6}" type="presOf" srcId="{ED8604FB-5C1C-4EB9-92B8-D4106CE451DD}" destId="{1E9E7B93-1602-4BAD-976E-1885FF0CEAD4}" srcOrd="0" destOrd="3" presId="urn:microsoft.com/office/officeart/2005/8/layout/list1"/>
    <dgm:cxn modelId="{A619BF3F-B3A1-4356-9530-AB61CC0C4DF6}" type="presOf" srcId="{6D910E6D-0741-4769-A7AD-A4CBD2C82193}" destId="{1E9E7B93-1602-4BAD-976E-1885FF0CEAD4}" srcOrd="0" destOrd="5" presId="urn:microsoft.com/office/officeart/2005/8/layout/list1"/>
    <dgm:cxn modelId="{E87567EE-D8D8-43E2-AC70-C3CC81789AE7}" srcId="{58AB8EDF-7644-4482-A8BC-ADF18E681D78}" destId="{ED8604FB-5C1C-4EB9-92B8-D4106CE451DD}" srcOrd="1" destOrd="0" parTransId="{4B90735C-386E-4D2C-9E11-8445F76BB78D}" sibTransId="{B28D4AEB-ACF4-4D6A-9315-9102C28BCE9E}"/>
    <dgm:cxn modelId="{FB9AAA8D-FFFB-468D-A974-20CF2A292CD6}" srcId="{F3E735D7-0F44-4A22-BF37-76C5F031D5C2}" destId="{7A48EF24-43BD-4BBF-A3D9-B86BEC16D092}" srcOrd="0" destOrd="0" parTransId="{BDA69AC3-202B-4854-BEB4-CEE6E45D9773}" sibTransId="{2DDDAA8D-6743-4244-A1AE-B04D59B47B2F}"/>
    <dgm:cxn modelId="{6DA71337-664C-4944-88A5-2F3FD80BB52C}" type="presOf" srcId="{1CCFF98C-309F-44E2-81A8-B9E8D7DAC85C}" destId="{4CD06981-8F95-41DE-92C6-6C980BFCA84C}" srcOrd="1" destOrd="0" presId="urn:microsoft.com/office/officeart/2005/8/layout/list1"/>
    <dgm:cxn modelId="{BC8BCCCE-CF28-437B-A6E4-8B5E3588CB9E}" type="presOf" srcId="{93CA1115-DE7D-4C3E-9329-ACC0C9737B79}" destId="{1E9E7B93-1602-4BAD-976E-1885FF0CEAD4}" srcOrd="0" destOrd="6" presId="urn:microsoft.com/office/officeart/2005/8/layout/list1"/>
    <dgm:cxn modelId="{80AE90D0-5FB2-4D00-9E4A-C087C1A4C0C3}" srcId="{ED8604FB-5C1C-4EB9-92B8-D4106CE451DD}" destId="{93CA1115-DE7D-4C3E-9329-ACC0C9737B79}" srcOrd="2" destOrd="0" parTransId="{CB90542F-96ED-4744-ABD2-FFFAACA1FD9B}" sibTransId="{98F3F530-897D-44B9-8304-A1E96A5E384D}"/>
    <dgm:cxn modelId="{460E060E-FCB0-4CE0-9CB6-82A10302B741}" srcId="{ED8604FB-5C1C-4EB9-92B8-D4106CE451DD}" destId="{6D910E6D-0741-4769-A7AD-A4CBD2C82193}" srcOrd="1" destOrd="0" parTransId="{C5D01A55-BAEC-4D1E-815F-B7E98D0968C9}" sibTransId="{DC6DAC29-6936-4B3A-B3E1-748FEA90F65E}"/>
    <dgm:cxn modelId="{5CF3172A-1283-475C-B824-BA8E5D677ED0}" type="presOf" srcId="{1CCFF98C-309F-44E2-81A8-B9E8D7DAC85C}" destId="{2CCCD510-36B4-4A3C-BA32-60D317180D5F}" srcOrd="0" destOrd="0" presId="urn:microsoft.com/office/officeart/2005/8/layout/list1"/>
    <dgm:cxn modelId="{2D06AE3F-E0BA-4F2A-842D-9D3C12B3397A}" srcId="{1CCFF98C-309F-44E2-81A8-B9E8D7DAC85C}" destId="{58AB8EDF-7644-4482-A8BC-ADF18E681D78}" srcOrd="0" destOrd="0" parTransId="{DF462F2A-CF5C-4052-9712-D4883DACF31F}" sibTransId="{514E9210-EA7E-4194-B156-2F8D796CFB61}"/>
    <dgm:cxn modelId="{CB5D3F8E-335F-49FE-954A-84AD3FCB03EC}" type="presOf" srcId="{CC4EBC5A-1C20-448F-9BAA-6F04AE55D0DF}" destId="{1E9E7B93-1602-4BAD-976E-1885FF0CEAD4}" srcOrd="0" destOrd="7" presId="urn:microsoft.com/office/officeart/2005/8/layout/list1"/>
    <dgm:cxn modelId="{04E58555-F1BB-4318-B1C0-57B5EE5162C0}" type="presOf" srcId="{EB18AD19-2426-4ECD-BCD9-613A0A9656B1}" destId="{1E9E7B93-1602-4BAD-976E-1885FF0CEAD4}" srcOrd="0" destOrd="2" presId="urn:microsoft.com/office/officeart/2005/8/layout/list1"/>
    <dgm:cxn modelId="{AE5A2749-1D41-4FE8-92D6-2B78F70EFE5C}" srcId="{58AB8EDF-7644-4482-A8BC-ADF18E681D78}" destId="{53D25E27-B69F-4BEA-8D42-1F6B024B03D3}" srcOrd="0" destOrd="0" parTransId="{27952DF2-E5F4-49C4-A3AC-E368FF4E8A80}" sibTransId="{1344A753-87AA-4069-8A09-F45163852863}"/>
    <dgm:cxn modelId="{A7D1BB05-EF74-4103-9C14-EBA0CE768E37}" type="presParOf" srcId="{8A956C7E-009E-4B2D-8044-9F30B1C6BF04}" destId="{D79C4AFD-DD5B-4ECC-8133-A3523DFBA9B4}" srcOrd="0" destOrd="0" presId="urn:microsoft.com/office/officeart/2005/8/layout/list1"/>
    <dgm:cxn modelId="{E286331F-3FB1-42DB-B8D0-73F0CBDF7997}" type="presParOf" srcId="{D79C4AFD-DD5B-4ECC-8133-A3523DFBA9B4}" destId="{2CCCD510-36B4-4A3C-BA32-60D317180D5F}" srcOrd="0" destOrd="0" presId="urn:microsoft.com/office/officeart/2005/8/layout/list1"/>
    <dgm:cxn modelId="{3BB5538F-0F5E-4CEB-AA0E-F95A19E85363}" type="presParOf" srcId="{D79C4AFD-DD5B-4ECC-8133-A3523DFBA9B4}" destId="{4CD06981-8F95-41DE-92C6-6C980BFCA84C}" srcOrd="1" destOrd="0" presId="urn:microsoft.com/office/officeart/2005/8/layout/list1"/>
    <dgm:cxn modelId="{D7464FC4-CE46-40D9-90A7-10B38C19A27A}" type="presParOf" srcId="{8A956C7E-009E-4B2D-8044-9F30B1C6BF04}" destId="{41BAF935-F6CD-4950-9BE2-A15C3027AB4E}" srcOrd="1" destOrd="0" presId="urn:microsoft.com/office/officeart/2005/8/layout/list1"/>
    <dgm:cxn modelId="{4BAFA372-D6AF-4A61-877E-C4A60E04405B}" type="presParOf" srcId="{8A956C7E-009E-4B2D-8044-9F30B1C6BF04}" destId="{1E9E7B93-1602-4BAD-976E-1885FF0CEAD4}" srcOrd="2" destOrd="0" presId="urn:microsoft.com/office/officeart/2005/8/layout/list1"/>
    <dgm:cxn modelId="{0A92FE39-9B89-4DE7-B1ED-8547426E9BC1}" type="presParOf" srcId="{8A956C7E-009E-4B2D-8044-9F30B1C6BF04}" destId="{BF7599A9-060C-4660-8889-C1060CDEFA79}" srcOrd="3" destOrd="0" presId="urn:microsoft.com/office/officeart/2005/8/layout/list1"/>
    <dgm:cxn modelId="{323416D2-5399-4A4E-9B3E-C31BC9FE6C74}" type="presParOf" srcId="{8A956C7E-009E-4B2D-8044-9F30B1C6BF04}" destId="{C301790B-4C7D-4FCB-9EDC-1D5F7E06F87C}" srcOrd="4" destOrd="0" presId="urn:microsoft.com/office/officeart/2005/8/layout/list1"/>
    <dgm:cxn modelId="{441CCCFA-10B3-4126-9F49-2D86FEE3FE69}" type="presParOf" srcId="{C301790B-4C7D-4FCB-9EDC-1D5F7E06F87C}" destId="{9FE79D96-661B-4152-A1ED-E4F3EE837C50}" srcOrd="0" destOrd="0" presId="urn:microsoft.com/office/officeart/2005/8/layout/list1"/>
    <dgm:cxn modelId="{40B34E72-3FF1-4D0C-9636-B40A51C66B3A}" type="presParOf" srcId="{C301790B-4C7D-4FCB-9EDC-1D5F7E06F87C}" destId="{C4411619-FB66-4270-8984-572E1787CD1E}" srcOrd="1" destOrd="0" presId="urn:microsoft.com/office/officeart/2005/8/layout/list1"/>
    <dgm:cxn modelId="{349CB420-C794-4CFD-8A12-B37F6108D3C3}" type="presParOf" srcId="{8A956C7E-009E-4B2D-8044-9F30B1C6BF04}" destId="{2E16232F-820D-4E5B-81B7-CCF01490F3F2}" srcOrd="5" destOrd="0" presId="urn:microsoft.com/office/officeart/2005/8/layout/list1"/>
    <dgm:cxn modelId="{A82EA168-C6D9-4181-B2C7-6161BD2F53B4}" type="presParOf" srcId="{8A956C7E-009E-4B2D-8044-9F30B1C6BF04}" destId="{29E300A0-8CCA-41A4-894C-9B304D39509B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4F1EE1-F1BF-44C9-B97B-FA194FBF436B}">
      <dsp:nvSpPr>
        <dsp:cNvPr id="0" name=""/>
        <dsp:cNvSpPr/>
      </dsp:nvSpPr>
      <dsp:spPr>
        <a:xfrm>
          <a:off x="0" y="195233"/>
          <a:ext cx="5829912" cy="1096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2466" tIns="249936" rIns="452466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Scores game states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Uses a function to do scoring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Select move based on score of game states from valid actions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/>
            <a:t>We want to evolve this function</a:t>
          </a:r>
        </a:p>
      </dsp:txBody>
      <dsp:txXfrm>
        <a:off x="0" y="195233"/>
        <a:ext cx="5829912" cy="1096200"/>
      </dsp:txXfrm>
    </dsp:sp>
    <dsp:sp modelId="{9CAC3BA4-13CA-41EF-A409-8760EE546BD5}">
      <dsp:nvSpPr>
        <dsp:cNvPr id="0" name=""/>
        <dsp:cNvSpPr/>
      </dsp:nvSpPr>
      <dsp:spPr>
        <a:xfrm>
          <a:off x="291495" y="18113"/>
          <a:ext cx="4080938" cy="3542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250" tIns="0" rIns="154250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The </a:t>
          </a:r>
          <a:r>
            <a:rPr lang="en-US" sz="1200" kern="1200" dirty="0" smtClean="0"/>
            <a:t>Pac-Man </a:t>
          </a:r>
          <a:r>
            <a:rPr lang="en-US" sz="1200" kern="1200" dirty="0"/>
            <a:t>controller</a:t>
          </a:r>
        </a:p>
      </dsp:txBody>
      <dsp:txXfrm>
        <a:off x="308788" y="35406"/>
        <a:ext cx="4046352" cy="319654"/>
      </dsp:txXfrm>
    </dsp:sp>
    <dsp:sp modelId="{16F3BEC8-5F6D-4534-9EB8-533523817719}">
      <dsp:nvSpPr>
        <dsp:cNvPr id="0" name=""/>
        <dsp:cNvSpPr/>
      </dsp:nvSpPr>
      <dsp:spPr>
        <a:xfrm>
          <a:off x="0" y="1533353"/>
          <a:ext cx="5829912" cy="226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2466" tIns="249936" rIns="452466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/>
            <a:t>Will be represented as a tree (hence the GP)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/>
            <a:t>Depth first, in-order traversal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Should use basic operations: + - * / RAND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/>
            <a:t>Should use sensor functions: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/>
            <a:t>Distance to nearest ghost G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/>
            <a:t>Distance to nearest pill P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/>
            <a:t>Distance to nearest fruit F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/>
            <a:t>Number of adjacent walls W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/>
            <a:t>Constant float value #.#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/>
            <a:t>All distances are Manhattan distances ignoring walls</a:t>
          </a:r>
        </a:p>
      </dsp:txBody>
      <dsp:txXfrm>
        <a:off x="0" y="1533353"/>
        <a:ext cx="5829912" cy="2268000"/>
      </dsp:txXfrm>
    </dsp:sp>
    <dsp:sp modelId="{B5AE9C92-D67B-4141-9E62-78486FC786CC}">
      <dsp:nvSpPr>
        <dsp:cNvPr id="0" name=""/>
        <dsp:cNvSpPr/>
      </dsp:nvSpPr>
      <dsp:spPr>
        <a:xfrm>
          <a:off x="291495" y="1356233"/>
          <a:ext cx="4080938" cy="3542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250" tIns="0" rIns="154250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The scoring function</a:t>
          </a:r>
        </a:p>
      </dsp:txBody>
      <dsp:txXfrm>
        <a:off x="308788" y="1373526"/>
        <a:ext cx="4046352" cy="3196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7D1D8D-4DCE-4605-962C-39DC77F12DEA}">
      <dsp:nvSpPr>
        <dsp:cNvPr id="0" name=""/>
        <dsp:cNvSpPr/>
      </dsp:nvSpPr>
      <dsp:spPr>
        <a:xfrm>
          <a:off x="0" y="295388"/>
          <a:ext cx="105156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33248" rIns="81612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Represent atomic elements of the scoring function</a:t>
          </a:r>
        </a:p>
      </dsp:txBody>
      <dsp:txXfrm>
        <a:off x="0" y="295388"/>
        <a:ext cx="10515600" cy="680400"/>
      </dsp:txXfrm>
    </dsp:sp>
    <dsp:sp modelId="{E55E317A-15B3-4460-AEC9-7595B7963FEF}">
      <dsp:nvSpPr>
        <dsp:cNvPr id="0" name=""/>
        <dsp:cNvSpPr/>
      </dsp:nvSpPr>
      <dsp:spPr>
        <a:xfrm>
          <a:off x="525780" y="59228"/>
          <a:ext cx="7360920" cy="472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Nodes in the tree</a:t>
          </a:r>
        </a:p>
      </dsp:txBody>
      <dsp:txXfrm>
        <a:off x="548837" y="82285"/>
        <a:ext cx="7314806" cy="426206"/>
      </dsp:txXfrm>
    </dsp:sp>
    <dsp:sp modelId="{937D26AD-C31E-4E7A-AC58-7DEE88F6DE53}">
      <dsp:nvSpPr>
        <dsp:cNvPr id="0" name=""/>
        <dsp:cNvSpPr/>
      </dsp:nvSpPr>
      <dsp:spPr>
        <a:xfrm>
          <a:off x="0" y="1298349"/>
          <a:ext cx="10515600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33248" rIns="81612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An associated type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A place to store a value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A place to store children of the node</a:t>
          </a:r>
        </a:p>
      </dsp:txBody>
      <dsp:txXfrm>
        <a:off x="0" y="1298349"/>
        <a:ext cx="10515600" cy="1209600"/>
      </dsp:txXfrm>
    </dsp:sp>
    <dsp:sp modelId="{71D9E75D-F19B-409A-8276-1B17CB1859DF}">
      <dsp:nvSpPr>
        <dsp:cNvPr id="0" name=""/>
        <dsp:cNvSpPr/>
      </dsp:nvSpPr>
      <dsp:spPr>
        <a:xfrm>
          <a:off x="525780" y="1062189"/>
          <a:ext cx="7360920" cy="47232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Nodes will need to have</a:t>
          </a:r>
        </a:p>
      </dsp:txBody>
      <dsp:txXfrm>
        <a:off x="548837" y="1085246"/>
        <a:ext cx="7314806" cy="426206"/>
      </dsp:txXfrm>
    </dsp:sp>
    <dsp:sp modelId="{3F22908E-71A2-4E3E-A5BA-94DB4B96A8EF}">
      <dsp:nvSpPr>
        <dsp:cNvPr id="0" name=""/>
        <dsp:cNvSpPr/>
      </dsp:nvSpPr>
      <dsp:spPr>
        <a:xfrm>
          <a:off x="0" y="2830509"/>
          <a:ext cx="10515600" cy="146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33248" rIns="81612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Communicates what kind of node we are looking at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G, P, W, F, #.#, +, -, *, /, RAND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G, P, W, F, and #.# are leaf (terminal) nodes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+, -, *, /, RAND are internal (operator) nodes</a:t>
          </a:r>
        </a:p>
      </dsp:txBody>
      <dsp:txXfrm>
        <a:off x="0" y="2830509"/>
        <a:ext cx="10515600" cy="1461600"/>
      </dsp:txXfrm>
    </dsp:sp>
    <dsp:sp modelId="{1D3C10F9-89B5-4C3B-B88C-F047803EF313}">
      <dsp:nvSpPr>
        <dsp:cNvPr id="0" name=""/>
        <dsp:cNvSpPr/>
      </dsp:nvSpPr>
      <dsp:spPr>
        <a:xfrm>
          <a:off x="525780" y="2594349"/>
          <a:ext cx="7360920" cy="47232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Node Type</a:t>
          </a:r>
        </a:p>
      </dsp:txBody>
      <dsp:txXfrm>
        <a:off x="548837" y="2617406"/>
        <a:ext cx="7314806" cy="4262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83BEAA-35AA-4131-8523-F5F3A778A867}">
      <dsp:nvSpPr>
        <dsp:cNvPr id="0" name=""/>
        <dsp:cNvSpPr/>
      </dsp:nvSpPr>
      <dsp:spPr>
        <a:xfrm>
          <a:off x="0" y="392881"/>
          <a:ext cx="10515600" cy="13403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79044" rIns="816127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/>
            <a:t>This is only used if the node is a #.# (constant value) node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/>
            <a:t>Will contain the value for numeric nodes</a:t>
          </a:r>
        </a:p>
      </dsp:txBody>
      <dsp:txXfrm>
        <a:off x="0" y="392881"/>
        <a:ext cx="10515600" cy="1340325"/>
      </dsp:txXfrm>
    </dsp:sp>
    <dsp:sp modelId="{5FC237EB-06CC-4316-818F-BEB95F9E97CB}">
      <dsp:nvSpPr>
        <dsp:cNvPr id="0" name=""/>
        <dsp:cNvSpPr/>
      </dsp:nvSpPr>
      <dsp:spPr>
        <a:xfrm>
          <a:off x="525780" y="53401"/>
          <a:ext cx="7360920" cy="678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Node Value</a:t>
          </a:r>
        </a:p>
      </dsp:txBody>
      <dsp:txXfrm>
        <a:off x="558924" y="86545"/>
        <a:ext cx="7294632" cy="612672"/>
      </dsp:txXfrm>
    </dsp:sp>
    <dsp:sp modelId="{E399FCFD-C362-422C-A7C3-E8CBC10D89D4}">
      <dsp:nvSpPr>
        <dsp:cNvPr id="0" name=""/>
        <dsp:cNvSpPr/>
      </dsp:nvSpPr>
      <dsp:spPr>
        <a:xfrm>
          <a:off x="0" y="2196886"/>
          <a:ext cx="10515600" cy="21010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79044" rIns="816127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/>
            <a:t>This is only used if the node is an internal node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/>
            <a:t>The children are the operands for this node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/>
            <a:t>All of our internal nodes have two operands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/>
            <a:t>Left hand side and right hand side</a:t>
          </a:r>
        </a:p>
      </dsp:txBody>
      <dsp:txXfrm>
        <a:off x="0" y="2196886"/>
        <a:ext cx="10515600" cy="2101050"/>
      </dsp:txXfrm>
    </dsp:sp>
    <dsp:sp modelId="{6DD95AB9-DE44-478F-AF98-D927FF47F49D}">
      <dsp:nvSpPr>
        <dsp:cNvPr id="0" name=""/>
        <dsp:cNvSpPr/>
      </dsp:nvSpPr>
      <dsp:spPr>
        <a:xfrm>
          <a:off x="525780" y="1857406"/>
          <a:ext cx="7360920" cy="6789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Node Children</a:t>
          </a:r>
        </a:p>
      </dsp:txBody>
      <dsp:txXfrm>
        <a:off x="558924" y="1890550"/>
        <a:ext cx="7294632" cy="6126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7D1D8D-4DCE-4605-962C-39DC77F12DEA}">
      <dsp:nvSpPr>
        <dsp:cNvPr id="0" name=""/>
        <dsp:cNvSpPr/>
      </dsp:nvSpPr>
      <dsp:spPr>
        <a:xfrm>
          <a:off x="0" y="282968"/>
          <a:ext cx="10515600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12420" rIns="81612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Generate a random type for the current node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If node is an operator, recursively generate values for its children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If the node is a sensor, it has no children</a:t>
          </a:r>
        </a:p>
      </dsp:txBody>
      <dsp:txXfrm>
        <a:off x="0" y="282968"/>
        <a:ext cx="10515600" cy="1134000"/>
      </dsp:txXfrm>
    </dsp:sp>
    <dsp:sp modelId="{E55E317A-15B3-4460-AEC9-7595B7963FEF}">
      <dsp:nvSpPr>
        <dsp:cNvPr id="0" name=""/>
        <dsp:cNvSpPr/>
      </dsp:nvSpPr>
      <dsp:spPr>
        <a:xfrm>
          <a:off x="525780" y="61568"/>
          <a:ext cx="7360920" cy="442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Basic Tree Initialization Approach</a:t>
          </a:r>
        </a:p>
      </dsp:txBody>
      <dsp:txXfrm>
        <a:off x="547396" y="83184"/>
        <a:ext cx="7317688" cy="399568"/>
      </dsp:txXfrm>
    </dsp:sp>
    <dsp:sp modelId="{937D26AD-C31E-4E7A-AC58-7DEE88F6DE53}">
      <dsp:nvSpPr>
        <dsp:cNvPr id="0" name=""/>
        <dsp:cNvSpPr/>
      </dsp:nvSpPr>
      <dsp:spPr>
        <a:xfrm>
          <a:off x="0" y="1719369"/>
          <a:ext cx="10515600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12420" rIns="81612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Nodes above the depth level are randomly assigned a type that can be operator or sensor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Nodes at the depth limit are sensors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Generates sufficiently random trees with bounded depth</a:t>
          </a:r>
        </a:p>
      </dsp:txBody>
      <dsp:txXfrm>
        <a:off x="0" y="1719369"/>
        <a:ext cx="10515600" cy="1134000"/>
      </dsp:txXfrm>
    </dsp:sp>
    <dsp:sp modelId="{71D9E75D-F19B-409A-8276-1B17CB1859DF}">
      <dsp:nvSpPr>
        <dsp:cNvPr id="0" name=""/>
        <dsp:cNvSpPr/>
      </dsp:nvSpPr>
      <dsp:spPr>
        <a:xfrm>
          <a:off x="525780" y="1497969"/>
          <a:ext cx="7360920" cy="44280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Grow Initialization Method</a:t>
          </a:r>
        </a:p>
      </dsp:txBody>
      <dsp:txXfrm>
        <a:off x="547396" y="1519585"/>
        <a:ext cx="7317688" cy="399568"/>
      </dsp:txXfrm>
    </dsp:sp>
    <dsp:sp modelId="{3F22908E-71A2-4E3E-A5BA-94DB4B96A8EF}">
      <dsp:nvSpPr>
        <dsp:cNvPr id="0" name=""/>
        <dsp:cNvSpPr/>
      </dsp:nvSpPr>
      <dsp:spPr>
        <a:xfrm>
          <a:off x="0" y="3155768"/>
          <a:ext cx="10515600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12420" rIns="81612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Nodes above the depth limit are randomly assigned operator values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Nodes at the depth limit are sensors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Generates full trees with uniform depth</a:t>
          </a:r>
        </a:p>
      </dsp:txBody>
      <dsp:txXfrm>
        <a:off x="0" y="3155768"/>
        <a:ext cx="10515600" cy="1134000"/>
      </dsp:txXfrm>
    </dsp:sp>
    <dsp:sp modelId="{1D3C10F9-89B5-4C3B-B88C-F047803EF313}">
      <dsp:nvSpPr>
        <dsp:cNvPr id="0" name=""/>
        <dsp:cNvSpPr/>
      </dsp:nvSpPr>
      <dsp:spPr>
        <a:xfrm>
          <a:off x="525780" y="2934369"/>
          <a:ext cx="7360920" cy="4428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Full Initialization Method</a:t>
          </a:r>
        </a:p>
      </dsp:txBody>
      <dsp:txXfrm>
        <a:off x="547396" y="2955985"/>
        <a:ext cx="7317688" cy="3995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CD3D8C-1F11-4D73-B802-0E5D697281B6}">
      <dsp:nvSpPr>
        <dsp:cNvPr id="0" name=""/>
        <dsp:cNvSpPr/>
      </dsp:nvSpPr>
      <dsp:spPr>
        <a:xfrm>
          <a:off x="0" y="388718"/>
          <a:ext cx="10515600" cy="143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95732" rIns="816127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/>
            <a:t>Count how many nodes are in a tree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/>
            <a:t>Generate a random value between 1 and that number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/>
            <a:t>Walk through the tree, counting nodes until you reach the number selected</a:t>
          </a:r>
        </a:p>
      </dsp:txBody>
      <dsp:txXfrm>
        <a:off x="0" y="388718"/>
        <a:ext cx="10515600" cy="1436400"/>
      </dsp:txXfrm>
    </dsp:sp>
    <dsp:sp modelId="{FDDFFD2A-FE57-445F-9D3C-6D1A7A2DF9B7}">
      <dsp:nvSpPr>
        <dsp:cNvPr id="0" name=""/>
        <dsp:cNvSpPr/>
      </dsp:nvSpPr>
      <dsp:spPr>
        <a:xfrm>
          <a:off x="525780" y="108278"/>
          <a:ext cx="7360920" cy="5608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Possible Random Sub-Tree Selection Method</a:t>
          </a:r>
        </a:p>
      </dsp:txBody>
      <dsp:txXfrm>
        <a:off x="553160" y="135658"/>
        <a:ext cx="7306160" cy="506120"/>
      </dsp:txXfrm>
    </dsp:sp>
    <dsp:sp modelId="{29FA9D7F-5333-4234-BE33-A30EECC74B9D}">
      <dsp:nvSpPr>
        <dsp:cNvPr id="0" name=""/>
        <dsp:cNvSpPr/>
      </dsp:nvSpPr>
      <dsp:spPr>
        <a:xfrm>
          <a:off x="0" y="2208159"/>
          <a:ext cx="10515600" cy="2034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95732" rIns="816127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/>
            <a:t>Create copies of the parents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/>
            <a:t>Randomly select a sub-tree from each parent copy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/>
            <a:t>Swap the two sub-trees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/>
            <a:t>Creates two children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/>
            <a:t>Other methods possible that create one child</a:t>
          </a:r>
        </a:p>
      </dsp:txBody>
      <dsp:txXfrm>
        <a:off x="0" y="2208159"/>
        <a:ext cx="10515600" cy="2034900"/>
      </dsp:txXfrm>
    </dsp:sp>
    <dsp:sp modelId="{380DED46-0656-4D16-8F2A-4DCA77561640}">
      <dsp:nvSpPr>
        <dsp:cNvPr id="0" name=""/>
        <dsp:cNvSpPr/>
      </dsp:nvSpPr>
      <dsp:spPr>
        <a:xfrm>
          <a:off x="525780" y="1927719"/>
          <a:ext cx="7360920" cy="56088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Possible Sub-Tree Crossover Method</a:t>
          </a:r>
        </a:p>
      </dsp:txBody>
      <dsp:txXfrm>
        <a:off x="553160" y="1955099"/>
        <a:ext cx="7306160" cy="5061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9E7B93-1602-4BAD-976E-1885FF0CEAD4}">
      <dsp:nvSpPr>
        <dsp:cNvPr id="0" name=""/>
        <dsp:cNvSpPr/>
      </dsp:nvSpPr>
      <dsp:spPr>
        <a:xfrm>
          <a:off x="0" y="280268"/>
          <a:ext cx="10515600" cy="277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33248" rIns="81612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Randomly change the node type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Changing from internal node to leaf node </a:t>
          </a:r>
        </a:p>
        <a:p>
          <a:pPr marL="514350" lvl="3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Just trim off current children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Changing from leaf node to internal node </a:t>
          </a:r>
        </a:p>
        <a:p>
          <a:pPr marL="514350" lvl="3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Have to generate random children nodes</a:t>
          </a:r>
        </a:p>
        <a:p>
          <a:pPr marL="514350" lvl="3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Randomly select node type, generate operands (children) if necessary</a:t>
          </a:r>
        </a:p>
        <a:p>
          <a:pPr marL="514350" lvl="3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Recursion may be useful here…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Randomly change node value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Only applicable to number nodes</a:t>
          </a:r>
        </a:p>
      </dsp:txBody>
      <dsp:txXfrm>
        <a:off x="0" y="280268"/>
        <a:ext cx="10515600" cy="2772000"/>
      </dsp:txXfrm>
    </dsp:sp>
    <dsp:sp modelId="{4CD06981-8F95-41DE-92C6-6C980BFCA84C}">
      <dsp:nvSpPr>
        <dsp:cNvPr id="0" name=""/>
        <dsp:cNvSpPr/>
      </dsp:nvSpPr>
      <dsp:spPr>
        <a:xfrm>
          <a:off x="525780" y="44108"/>
          <a:ext cx="7360920" cy="472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Possible Sub-Tree Mutation Methods</a:t>
          </a:r>
        </a:p>
      </dsp:txBody>
      <dsp:txXfrm>
        <a:off x="548837" y="67165"/>
        <a:ext cx="7314806" cy="426206"/>
      </dsp:txXfrm>
    </dsp:sp>
    <dsp:sp modelId="{29E300A0-8CCA-41A4-894C-9B304D39509B}">
      <dsp:nvSpPr>
        <dsp:cNvPr id="0" name=""/>
        <dsp:cNvSpPr/>
      </dsp:nvSpPr>
      <dsp:spPr>
        <a:xfrm>
          <a:off x="0" y="3374829"/>
          <a:ext cx="1051560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33248" rIns="81612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Limit the number of nodes a tree can have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/>
            <a:t>Limit the total height a tree can reach </a:t>
          </a:r>
        </a:p>
      </dsp:txBody>
      <dsp:txXfrm>
        <a:off x="0" y="3374829"/>
        <a:ext cx="10515600" cy="932400"/>
      </dsp:txXfrm>
    </dsp:sp>
    <dsp:sp modelId="{C4411619-FB66-4270-8984-572E1787CD1E}">
      <dsp:nvSpPr>
        <dsp:cNvPr id="0" name=""/>
        <dsp:cNvSpPr/>
      </dsp:nvSpPr>
      <dsp:spPr>
        <a:xfrm>
          <a:off x="525780" y="3138669"/>
          <a:ext cx="7360920" cy="47232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Possible Parsimony Penalty Methods to Battle Tree Bloat</a:t>
          </a:r>
        </a:p>
      </dsp:txBody>
      <dsp:txXfrm>
        <a:off x="548837" y="3161726"/>
        <a:ext cx="7314806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8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981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25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243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825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532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61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672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472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18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72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9CDD4-BE9B-438E-92CF-9DBB603B46C1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30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4442" y="2133599"/>
            <a:ext cx="8629358" cy="1981200"/>
          </a:xfrm>
        </p:spPr>
        <p:txBody>
          <a:bodyPr anchor="ctr">
            <a:normAutofit/>
          </a:bodyPr>
          <a:lstStyle/>
          <a:p>
            <a:pPr algn="l"/>
            <a:r>
              <a:rPr lang="en-US" sz="4400" dirty="0"/>
              <a:t>Genetic Programming Tree Implementation for </a:t>
            </a:r>
            <a:r>
              <a:rPr lang="en-US" sz="4400" dirty="0" smtClean="0"/>
              <a:t>Pac-Man </a:t>
            </a:r>
            <a:r>
              <a:rPr lang="en-US" sz="4400" dirty="0"/>
              <a:t>Controller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4441" y="4275666"/>
            <a:ext cx="8629357" cy="1281070"/>
          </a:xfrm>
        </p:spPr>
        <p:txBody>
          <a:bodyPr>
            <a:normAutofit/>
          </a:bodyPr>
          <a:lstStyle/>
          <a:p>
            <a:pPr algn="l"/>
            <a:r>
              <a:rPr lang="en-US" sz="1800"/>
              <a:t>Deacon Seals</a:t>
            </a:r>
            <a:br>
              <a:rPr lang="en-US" sz="1800"/>
            </a:br>
            <a:r>
              <a:rPr lang="en-US" sz="1800"/>
              <a:t/>
            </a:r>
            <a:br>
              <a:rPr lang="en-US" sz="1800"/>
            </a:br>
            <a:r>
              <a:rPr lang="en-US" sz="1800"/>
              <a:t>Modified from slides by Josh Wilkerson</a:t>
            </a:r>
          </a:p>
        </p:txBody>
      </p:sp>
      <p:pic>
        <p:nvPicPr>
          <p:cNvPr id="7" name="Graphic 6" descr="Dataflows">
            <a:extLst>
              <a:ext uri="{FF2B5EF4-FFF2-40B4-BE49-F238E27FC236}">
                <a16:creationId xmlns="" xmlns:a16="http://schemas.microsoft.com/office/drawing/2014/main" id="{E45D71F6-A2E7-483B-954F-30C6DB62AA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2438399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003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anchor="ctr">
            <a:normAutofit/>
          </a:bodyPr>
          <a:lstStyle/>
          <a:p>
            <a:r>
              <a:rPr lang="en-US" sz="4400"/>
              <a:t>The Setup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A5711A0E-A428-4ED1-96CB-33D69FD842E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="" xmlns:a16="http://schemas.microsoft.com/office/drawing/2014/main" id="{E62E77CF-17F3-4A95-9311-014D26842F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9090156"/>
              </p:ext>
            </p:extLst>
          </p:nvPr>
        </p:nvGraphicFramePr>
        <p:xfrm>
          <a:off x="1000874" y="2385390"/>
          <a:ext cx="5829912" cy="3819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8" name="Content Placeholder 4">
            <a:extLst>
              <a:ext uri="{FF2B5EF4-FFF2-40B4-BE49-F238E27FC236}">
                <a16:creationId xmlns="" xmlns:a16="http://schemas.microsoft.com/office/drawing/2014/main" id="{EBBCA398-D065-46D6-8C75-1F03481774E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79476" y="2385390"/>
            <a:ext cx="4311650" cy="3115630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1EB5A949-2137-47B7-9D84-174E64368160}"/>
              </a:ext>
            </a:extLst>
          </p:cNvPr>
          <p:cNvSpPr txBox="1"/>
          <p:nvPr/>
        </p:nvSpPr>
        <p:spPr>
          <a:xfrm>
            <a:off x="6879476" y="5501020"/>
            <a:ext cx="4311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Represents the function </a:t>
            </a:r>
            <a:br>
              <a:rPr lang="en-US" dirty="0"/>
            </a:br>
            <a:r>
              <a:rPr lang="en-US" dirty="0"/>
              <a:t>H(State) = (1.2 * G) / RAND(W, P)</a:t>
            </a:r>
          </a:p>
        </p:txBody>
      </p:sp>
    </p:spTree>
    <p:extLst>
      <p:ext uri="{BB962C8B-B14F-4D97-AF65-F5344CB8AC3E}">
        <p14:creationId xmlns:p14="http://schemas.microsoft.com/office/powerpoint/2010/main" val="2472626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/>
              <a:t>The Scoring Tree: Nodes</a:t>
            </a:r>
          </a:p>
        </p:txBody>
      </p:sp>
      <p:graphicFrame>
        <p:nvGraphicFramePr>
          <p:cNvPr id="15" name="Content Placeholder 5">
            <a:extLst>
              <a:ext uri="{FF2B5EF4-FFF2-40B4-BE49-F238E27FC236}">
                <a16:creationId xmlns="" xmlns:a16="http://schemas.microsoft.com/office/drawing/2014/main" id="{B76E4FFD-FA7A-4D94-A633-DB25F374B4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138632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4982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/>
              <a:t>The Scoring Tree: Nodes</a:t>
            </a: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="" xmlns:a16="http://schemas.microsoft.com/office/drawing/2014/main" id="{8F0F4849-1ED0-44E1-A276-A61A3F8A24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398958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9984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Scoring Tree: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altLang="en-US" dirty="0"/>
              <a:t>Ok, so we have a scoring tree, how do we get a score from it? Recursion.</a:t>
            </a:r>
          </a:p>
          <a:p>
            <a:r>
              <a:rPr lang="en-US" altLang="en-US" dirty="0"/>
              <a:t>Depth first, in order tree traversal pseudocode: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Eval: takes in a node n, returns a floating point score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n is type `plus’: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  return Eval(left child) + Eval(right child)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n is type `minus’: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  return Eval(left child) - Eval(right child)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...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n is type `random’: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  return random number between Eval(left) and Eval(right)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n is type `</a:t>
            </a:r>
            <a:r>
              <a:rPr lang="en-US" altLang="en-US" dirty="0" err="1">
                <a:latin typeface="Courier" pitchFamily="-32" charset="0"/>
              </a:rPr>
              <a:t>ghostDist</a:t>
            </a:r>
            <a:r>
              <a:rPr lang="en-US" altLang="en-US" dirty="0">
                <a:latin typeface="Courier" pitchFamily="-32" charset="0"/>
              </a:rPr>
              <a:t>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  return </a:t>
            </a:r>
            <a:r>
              <a:rPr lang="en-US" altLang="en-US" dirty="0" err="1">
                <a:latin typeface="Courier" pitchFamily="-32" charset="0"/>
              </a:rPr>
              <a:t>ghostDist</a:t>
            </a:r>
            <a:r>
              <a:rPr lang="en-US" altLang="en-US" dirty="0">
                <a:latin typeface="Courier" pitchFamily="-32" charset="0"/>
              </a:rPr>
              <a:t>()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n is type `</a:t>
            </a:r>
            <a:r>
              <a:rPr lang="en-US" altLang="en-US" dirty="0" err="1">
                <a:latin typeface="Courier" pitchFamily="-32" charset="0"/>
              </a:rPr>
              <a:t>pillDist</a:t>
            </a:r>
            <a:r>
              <a:rPr lang="en-US" altLang="en-US" dirty="0">
                <a:latin typeface="Courier" pitchFamily="-32" charset="0"/>
              </a:rPr>
              <a:t>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  return </a:t>
            </a:r>
            <a:r>
              <a:rPr lang="en-US" altLang="en-US" dirty="0" err="1">
                <a:latin typeface="Courier" pitchFamily="-32" charset="0"/>
              </a:rPr>
              <a:t>pillDist</a:t>
            </a:r>
            <a:r>
              <a:rPr lang="en-US" altLang="en-US" dirty="0">
                <a:latin typeface="Courier" pitchFamily="-32" charset="0"/>
              </a:rPr>
              <a:t>()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n is type `number’: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  return the value for node n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8410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en-US" dirty="0"/>
              <a:t>Other Implementation Details</a:t>
            </a:r>
            <a:endParaRPr lang="en-US" sz="4400" dirty="0"/>
          </a:p>
        </p:txBody>
      </p:sp>
      <p:graphicFrame>
        <p:nvGraphicFramePr>
          <p:cNvPr id="15" name="Content Placeholder 5">
            <a:extLst>
              <a:ext uri="{FF2B5EF4-FFF2-40B4-BE49-F238E27FC236}">
                <a16:creationId xmlns="" xmlns:a16="http://schemas.microsoft.com/office/drawing/2014/main" id="{B76E4FFD-FA7A-4D94-A633-DB25F374B4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831158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1583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en-US" sz="4400"/>
              <a:t>Other Implementation Details</a:t>
            </a:r>
            <a:endParaRPr lang="en-US" sz="44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="" xmlns:a16="http://schemas.microsoft.com/office/drawing/2014/main" id="{C0341D9A-4C18-4A99-AF30-2E88F36B64B8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3861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en-US" sz="4400"/>
              <a:t>Other Implementation Details</a:t>
            </a:r>
            <a:endParaRPr lang="en-US" sz="44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="" xmlns:a16="http://schemas.microsoft.com/office/drawing/2014/main" id="{82B697C2-A2E9-4251-8611-78F2DE4EC1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942324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4251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6EB0C0E395FB4BA6D4E4DAC04E5224" ma:contentTypeVersion="4" ma:contentTypeDescription="Create a new document." ma:contentTypeScope="" ma:versionID="f63ad5ab3a9eae7495a3beb3155c9fcc">
  <xsd:schema xmlns:xsd="http://www.w3.org/2001/XMLSchema" xmlns:xs="http://www.w3.org/2001/XMLSchema" xmlns:p="http://schemas.microsoft.com/office/2006/metadata/properties" xmlns:ns3="773d7243-335c-4336-b2e8-acc1dd1eab11" targetNamespace="http://schemas.microsoft.com/office/2006/metadata/properties" ma:root="true" ma:fieldsID="8af83a012313242cba65ecc5dc0e1564" ns3:_="">
    <xsd:import namespace="773d7243-335c-4336-b2e8-acc1dd1eab1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3d7243-335c-4336-b2e8-acc1dd1eab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63D20A6-6B34-4F9B-8EEA-A9EBA7E1B0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3d7243-335c-4336-b2e8-acc1dd1eab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15FE997-B234-4C2B-8A52-79B5DF3BD6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1414D7-6E59-4A26-BF89-58D324FB7788}">
  <ds:schemaRefs>
    <ds:schemaRef ds:uri="773d7243-335c-4336-b2e8-acc1dd1eab11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565</Words>
  <Application>Microsoft Office PowerPoint</Application>
  <PresentationFormat>Custom</PresentationFormat>
  <Paragraphs>96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Genetic Programming Tree Implementation for Pac-Man Controller</vt:lpstr>
      <vt:lpstr>The Setup</vt:lpstr>
      <vt:lpstr>The Scoring Tree: Nodes</vt:lpstr>
      <vt:lpstr>The Scoring Tree: Nodes</vt:lpstr>
      <vt:lpstr>The Scoring Tree: Evaluation</vt:lpstr>
      <vt:lpstr>Other Implementation Details</vt:lpstr>
      <vt:lpstr>Other Implementation Details</vt:lpstr>
      <vt:lpstr>Other Implementation Details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 Programming Tree Implementation for Pac-Mac Controller</dc:title>
  <dc:creator>Deacon Seals</dc:creator>
  <cp:lastModifiedBy>Daniel R. Tauritz</cp:lastModifiedBy>
  <cp:revision>3</cp:revision>
  <dcterms:created xsi:type="dcterms:W3CDTF">2019-10-29T17:11:05Z</dcterms:created>
  <dcterms:modified xsi:type="dcterms:W3CDTF">2019-10-30T12:20:23Z</dcterms:modified>
</cp:coreProperties>
</file>