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7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F3326D-C397-4A06-850F-45FD1B5D7FA1}">
      <dgm:prSet/>
      <dgm:spPr/>
      <dgm:t>
        <a:bodyPr/>
        <a:lstStyle/>
        <a:p>
          <a:r>
            <a:rPr lang="en-US" dirty="0"/>
            <a:t>The Pac-man controller</a:t>
          </a:r>
        </a:p>
      </dgm:t>
    </dgm:pt>
    <dgm:pt modelId="{750916F7-D4BB-4ECE-BA53-405090C517E7}" type="parTrans" cxnId="{B78BBC9A-79E9-4673-A829-46A21A83534C}">
      <dgm:prSet/>
      <dgm:spPr/>
      <dgm:t>
        <a:bodyPr/>
        <a:lstStyle/>
        <a:p>
          <a:endParaRPr lang="en-US"/>
        </a:p>
      </dgm:t>
    </dgm:pt>
    <dgm:pt modelId="{9A31C89C-A7BA-4F54-953C-CE51D23988FA}" type="sibTrans" cxnId="{B78BBC9A-79E9-4673-A829-46A21A83534C}">
      <dgm:prSet/>
      <dgm:spPr/>
      <dgm:t>
        <a:bodyPr/>
        <a:lstStyle/>
        <a:p>
          <a:endParaRPr lang="en-US"/>
        </a:p>
      </dgm:t>
    </dgm:pt>
    <dgm:pt modelId="{A67A5808-2B4C-43EC-B7D4-D9822B200FCF}">
      <dgm:prSet/>
      <dgm:spPr/>
      <dgm:t>
        <a:bodyPr/>
        <a:lstStyle/>
        <a:p>
          <a:r>
            <a:rPr lang="en-US" dirty="0"/>
            <a:t>Scores game states</a:t>
          </a:r>
        </a:p>
      </dgm:t>
    </dgm:pt>
    <dgm:pt modelId="{6C76B729-5CC7-405A-AC6E-E66B3DE70191}" type="parTrans" cxnId="{0392349B-8B03-484C-A50F-75F418F92B56}">
      <dgm:prSet/>
      <dgm:spPr/>
      <dgm:t>
        <a:bodyPr/>
        <a:lstStyle/>
        <a:p>
          <a:endParaRPr lang="en-US"/>
        </a:p>
      </dgm:t>
    </dgm:pt>
    <dgm:pt modelId="{8FC639DE-9107-4D64-8C08-94746B68569E}" type="sibTrans" cxnId="{0392349B-8B03-484C-A50F-75F418F92B56}">
      <dgm:prSet/>
      <dgm:spPr/>
      <dgm:t>
        <a:bodyPr/>
        <a:lstStyle/>
        <a:p>
          <a:endParaRPr lang="en-US"/>
        </a:p>
      </dgm:t>
    </dgm:pt>
    <dgm:pt modelId="{C035C7E2-143C-430D-AD92-2994C715E8FD}">
      <dgm:prSet/>
      <dgm:spPr/>
      <dgm:t>
        <a:bodyPr/>
        <a:lstStyle/>
        <a:p>
          <a:r>
            <a:rPr lang="en-US" dirty="0"/>
            <a:t>Uses a function to do scoring</a:t>
          </a:r>
        </a:p>
      </dgm:t>
    </dgm:pt>
    <dgm:pt modelId="{4FB1C5F2-35B1-4AF2-8EE6-FFEDC81EE4A1}" type="parTrans" cxnId="{1B59C07A-8712-4B1D-A43E-4FCC42167D9B}">
      <dgm:prSet/>
      <dgm:spPr/>
      <dgm:t>
        <a:bodyPr/>
        <a:lstStyle/>
        <a:p>
          <a:endParaRPr lang="en-US"/>
        </a:p>
      </dgm:t>
    </dgm:pt>
    <dgm:pt modelId="{5BA98328-7C4D-4415-8115-224589F6CA11}" type="sibTrans" cxnId="{1B59C07A-8712-4B1D-A43E-4FCC42167D9B}">
      <dgm:prSet/>
      <dgm:spPr/>
      <dgm:t>
        <a:bodyPr/>
        <a:lstStyle/>
        <a:p>
          <a:endParaRPr lang="en-US"/>
        </a:p>
      </dgm:t>
    </dgm:pt>
    <dgm:pt modelId="{D8D81124-CA07-4B43-9F48-E6BCAED759FA}">
      <dgm:prSet/>
      <dgm:spPr/>
      <dgm:t>
        <a:bodyPr/>
        <a:lstStyle/>
        <a:p>
          <a:r>
            <a:rPr lang="en-US"/>
            <a:t>We want to evolve this function</a:t>
          </a:r>
        </a:p>
      </dgm:t>
    </dgm:pt>
    <dgm:pt modelId="{69F5B02C-C0AF-48CE-83F7-2946D6DA2852}" type="parTrans" cxnId="{D1F04CBA-CDCD-47AC-AA58-9DC27F94B955}">
      <dgm:prSet/>
      <dgm:spPr/>
      <dgm:t>
        <a:bodyPr/>
        <a:lstStyle/>
        <a:p>
          <a:endParaRPr lang="en-US"/>
        </a:p>
      </dgm:t>
    </dgm:pt>
    <dgm:pt modelId="{32DF6371-8077-4C07-B26B-FF38B1AD9837}" type="sibTrans" cxnId="{D1F04CBA-CDCD-47AC-AA58-9DC27F94B955}">
      <dgm:prSet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Should use basic operations: + - * / RAND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/>
            <a:t>Should use sensor functions: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/>
            <a:t>Distance to nearest ghost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/>
            <a:t>Distance to nearest pill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/>
            <a:t>Distance to nearest fruit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/>
            <a:t>Number of adjacent walls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/>
            <a:t>Constant float value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C2AC467D-812D-4ED4-BA49-4586A71709E6}">
      <dgm:prSet/>
      <dgm:spPr/>
      <dgm:t>
        <a:bodyPr/>
        <a:lstStyle/>
        <a:p>
          <a:r>
            <a:rPr lang="en-US"/>
            <a:t>All distances are Manhattan distances ignoring walls</a:t>
          </a:r>
        </a:p>
      </dgm:t>
    </dgm:pt>
    <dgm:pt modelId="{81C29B63-9A76-46CD-BA91-D7D8BEF50BFF}" type="parTrans" cxnId="{69C4D445-BBFF-475D-AC2B-CDE1C26AE8B5}">
      <dgm:prSet/>
      <dgm:spPr/>
      <dgm:t>
        <a:bodyPr/>
        <a:lstStyle/>
        <a:p>
          <a:endParaRPr lang="en-US"/>
        </a:p>
      </dgm:t>
    </dgm:pt>
    <dgm:pt modelId="{01DC2861-E9FC-4C24-98F2-D803AA6E036C}" type="sibTrans" cxnId="{69C4D445-BBFF-475D-AC2B-CDE1C26AE8B5}">
      <dgm:prSet/>
      <dgm:spPr/>
      <dgm:t>
        <a:bodyPr/>
        <a:lstStyle/>
        <a:p>
          <a:endParaRPr lang="en-US"/>
        </a:p>
      </dgm:t>
    </dgm:pt>
    <dgm:pt modelId="{10C45F0C-FAD3-463E-A518-77B0A42C0B9F}">
      <dgm:prSet phldrT="[Text]"/>
      <dgm:spPr/>
      <dgm:t>
        <a:bodyPr/>
        <a:lstStyle/>
        <a:p>
          <a:r>
            <a:rPr lang="en-US" dirty="0"/>
            <a:t>Select move based on score of game states from valid actions</a:t>
          </a:r>
        </a:p>
      </dgm:t>
    </dgm:pt>
    <dgm:pt modelId="{2E4CED80-C0BB-408B-9445-02A0F1E17C50}" type="parTrans" cxnId="{6C75BF43-4739-4FA1-A163-47A17CF30FDE}">
      <dgm:prSet/>
      <dgm:spPr/>
      <dgm:t>
        <a:bodyPr/>
        <a:lstStyle/>
        <a:p>
          <a:endParaRPr lang="en-US"/>
        </a:p>
      </dgm:t>
    </dgm:pt>
    <dgm:pt modelId="{923EC9CA-FE75-4C33-BAAF-B86221FF5B4E}" type="sibTrans" cxnId="{6C75BF43-4739-4FA1-A163-47A17CF30FDE}">
      <dgm:prSet/>
      <dgm:spPr/>
      <dgm:t>
        <a:bodyPr/>
        <a:lstStyle/>
        <a:p>
          <a:endParaRPr lang="en-US"/>
        </a:p>
      </dgm:t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C376F-101C-4760-85CE-C914B755F159}" type="pres">
      <dgm:prSet presAssocID="{DAF3326D-C397-4A06-850F-45FD1B5D7FA1}" presName="parentLin" presStyleCnt="0"/>
      <dgm:spPr/>
    </dgm:pt>
    <dgm:pt modelId="{7724D1E4-0F2C-42ED-8F87-AB4307FC0B9E}" type="pres">
      <dgm:prSet presAssocID="{DAF3326D-C397-4A06-850F-45FD1B5D7FA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CAC3BA4-13CA-41EF-A409-8760EE546BD5}" type="pres">
      <dgm:prSet presAssocID="{DAF3326D-C397-4A06-850F-45FD1B5D7F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97AD6-2D87-464B-90AF-EA88D95712F6}" type="pres">
      <dgm:prSet presAssocID="{DAF3326D-C397-4A06-850F-45FD1B5D7FA1}" presName="negativeSpace" presStyleCnt="0"/>
      <dgm:spPr/>
    </dgm:pt>
    <dgm:pt modelId="{6B4F1EE1-F1BF-44C9-B97B-FA194FBF436B}" type="pres">
      <dgm:prSet presAssocID="{DAF3326D-C397-4A06-850F-45FD1B5D7FA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A14E8-16ED-4F5F-A3D0-A41F2EFBA7C6}" type="pres">
      <dgm:prSet presAssocID="{9A31C89C-A7BA-4F54-953C-CE51D23988FA}" presName="spaceBetweenRectangles" presStyleCnt="0"/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5AE9C92-D67B-4141-9E62-78486FC786CC}" type="pres">
      <dgm:prSet presAssocID="{E0640C6D-F188-4550-A10C-937E1C97DC3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09FE3854-DFA6-4781-BF6E-6B734779F7C1}" type="presOf" srcId="{D8D81124-CA07-4B43-9F48-E6BCAED759FA}" destId="{6B4F1EE1-F1BF-44C9-B97B-FA194FBF436B}" srcOrd="0" destOrd="3" presId="urn:microsoft.com/office/officeart/2005/8/layout/list1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0F8C9F3A-80BE-4081-AA5C-963BF34DF045}" type="presOf" srcId="{DAF3326D-C397-4A06-850F-45FD1B5D7FA1}" destId="{7724D1E4-0F2C-42ED-8F87-AB4307FC0B9E}" srcOrd="0" destOrd="0" presId="urn:microsoft.com/office/officeart/2005/8/layout/list1"/>
    <dgm:cxn modelId="{0392349B-8B03-484C-A50F-75F418F92B56}" srcId="{DAF3326D-C397-4A06-850F-45FD1B5D7FA1}" destId="{A67A5808-2B4C-43EC-B7D4-D9822B200FCF}" srcOrd="0" destOrd="0" parTransId="{6C76B729-5CC7-405A-AC6E-E66B3DE70191}" sibTransId="{8FC639DE-9107-4D64-8C08-94746B68569E}"/>
    <dgm:cxn modelId="{9A61C669-1DFC-44E0-8B0C-D05EB97EF455}" type="presOf" srcId="{C2AC467D-812D-4ED4-BA49-4586A71709E6}" destId="{16F3BEC8-5F6D-4534-9EB8-533523817719}" srcOrd="0" destOrd="9" presId="urn:microsoft.com/office/officeart/2005/8/layout/list1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B78BBC9A-79E9-4673-A829-46A21A83534C}" srcId="{8FAB8673-D748-4FCF-84F3-D24F90C20A19}" destId="{DAF3326D-C397-4A06-850F-45FD1B5D7FA1}" srcOrd="0" destOrd="0" parTransId="{750916F7-D4BB-4ECE-BA53-405090C517E7}" sibTransId="{9A31C89C-A7BA-4F54-953C-CE51D23988FA}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69C4D445-BBFF-475D-AC2B-CDE1C26AE8B5}" srcId="{E0640C6D-F188-4550-A10C-937E1C97DC3C}" destId="{C2AC467D-812D-4ED4-BA49-4586A71709E6}" srcOrd="3" destOrd="0" parTransId="{81C29B63-9A76-46CD-BA91-D7D8BEF50BFF}" sibTransId="{01DC2861-E9FC-4C24-98F2-D803AA6E036C}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723FE5D4-F5F5-4D2F-94AA-C696BF4DB23F}" type="presOf" srcId="{A67A5808-2B4C-43EC-B7D4-D9822B200FCF}" destId="{6B4F1EE1-F1BF-44C9-B97B-FA194FBF436B}" srcOrd="0" destOrd="0" presId="urn:microsoft.com/office/officeart/2005/8/layout/list1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1F04CBA-CDCD-47AC-AA58-9DC27F94B955}" srcId="{DAF3326D-C397-4A06-850F-45FD1B5D7FA1}" destId="{D8D81124-CA07-4B43-9F48-E6BCAED759FA}" srcOrd="2" destOrd="0" parTransId="{69F5B02C-C0AF-48CE-83F7-2946D6DA2852}" sibTransId="{32DF6371-8077-4C07-B26B-FF38B1AD9837}"/>
    <dgm:cxn modelId="{D329D3BF-63B0-453D-8905-846EB87D4BC3}" srcId="{8FAB8673-D748-4FCF-84F3-D24F90C20A19}" destId="{E0640C6D-F188-4550-A10C-937E1C97DC3C}" srcOrd="1" destOrd="0" parTransId="{DCAF38BD-BDF4-4EA3-A8F4-4EAD0C14C3DA}" sibTransId="{A216C6C1-1183-4BB5-BA96-BE51889D096D}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26222B55-08BA-4668-9A71-75C2846597FE}" type="presOf" srcId="{10C45F0C-FAD3-463E-A518-77B0A42C0B9F}" destId="{6B4F1EE1-F1BF-44C9-B97B-FA194FBF436B}" srcOrd="0" destOrd="2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6C75BF43-4739-4FA1-A163-47A17CF30FDE}" srcId="{C035C7E2-143C-430D-AD92-2994C715E8FD}" destId="{10C45F0C-FAD3-463E-A518-77B0A42C0B9F}" srcOrd="0" destOrd="0" parTransId="{2E4CED80-C0BB-408B-9445-02A0F1E17C50}" sibTransId="{923EC9CA-FE75-4C33-BAAF-B86221FF5B4E}"/>
    <dgm:cxn modelId="{1B59C07A-8712-4B1D-A43E-4FCC42167D9B}" srcId="{DAF3326D-C397-4A06-850F-45FD1B5D7FA1}" destId="{C035C7E2-143C-430D-AD92-2994C715E8FD}" srcOrd="1" destOrd="0" parTransId="{4FB1C5F2-35B1-4AF2-8EE6-FFEDC81EE4A1}" sibTransId="{5BA98328-7C4D-4415-8115-224589F6CA11}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68F2C991-7AC4-45D3-BFB9-956AFCF70DC0}" type="presOf" srcId="{DAF3326D-C397-4A06-850F-45FD1B5D7FA1}" destId="{9CAC3BA4-13CA-41EF-A409-8760EE546BD5}" srcOrd="1" destOrd="0" presId="urn:microsoft.com/office/officeart/2005/8/layout/list1"/>
    <dgm:cxn modelId="{561B8502-4124-43E1-A27A-47DAF81CB219}" type="presOf" srcId="{C035C7E2-143C-430D-AD92-2994C715E8FD}" destId="{6B4F1EE1-F1BF-44C9-B97B-FA194FBF436B}" srcOrd="0" destOrd="1" presId="urn:microsoft.com/office/officeart/2005/8/layout/list1"/>
    <dgm:cxn modelId="{BD93B906-BEB0-45CF-B110-2E905C64755F}" type="presParOf" srcId="{BFA2937B-C589-44A3-AA1F-E09B64813BD2}" destId="{266C376F-101C-4760-85CE-C914B755F159}" srcOrd="0" destOrd="0" presId="urn:microsoft.com/office/officeart/2005/8/layout/list1"/>
    <dgm:cxn modelId="{3B733484-3861-4A8A-AF08-5FCEABC95DB2}" type="presParOf" srcId="{266C376F-101C-4760-85CE-C914B755F159}" destId="{7724D1E4-0F2C-42ED-8F87-AB4307FC0B9E}" srcOrd="0" destOrd="0" presId="urn:microsoft.com/office/officeart/2005/8/layout/list1"/>
    <dgm:cxn modelId="{657F8254-1627-4AEE-91CE-29A81F5BE1D0}" type="presParOf" srcId="{266C376F-101C-4760-85CE-C914B755F159}" destId="{9CAC3BA4-13CA-41EF-A409-8760EE546BD5}" srcOrd="1" destOrd="0" presId="urn:microsoft.com/office/officeart/2005/8/layout/list1"/>
    <dgm:cxn modelId="{50BAE47D-137A-4660-A171-E71EE842E210}" type="presParOf" srcId="{BFA2937B-C589-44A3-AA1F-E09B64813BD2}" destId="{CBE97AD6-2D87-464B-90AF-EA88D95712F6}" srcOrd="1" destOrd="0" presId="urn:microsoft.com/office/officeart/2005/8/layout/list1"/>
    <dgm:cxn modelId="{35D2D3DF-D17B-4CCA-BEAD-C1721F4E0AF2}" type="presParOf" srcId="{BFA2937B-C589-44A3-AA1F-E09B64813BD2}" destId="{6B4F1EE1-F1BF-44C9-B97B-FA194FBF436B}" srcOrd="2" destOrd="0" presId="urn:microsoft.com/office/officeart/2005/8/layout/list1"/>
    <dgm:cxn modelId="{4286CAD3-F379-450B-A610-37DB96CE9F39}" type="presParOf" srcId="{BFA2937B-C589-44A3-AA1F-E09B64813BD2}" destId="{841A14E8-16ED-4F5F-A3D0-A41F2EFBA7C6}" srcOrd="3" destOrd="0" presId="urn:microsoft.com/office/officeart/2005/8/layout/list1"/>
    <dgm:cxn modelId="{D7E2650F-29E1-43FC-8912-98EFFC42F123}" type="presParOf" srcId="{BFA2937B-C589-44A3-AA1F-E09B64813BD2}" destId="{5999E677-257A-434B-8C2F-57495139F95D}" srcOrd="4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5" destOrd="0" presId="urn:microsoft.com/office/officeart/2005/8/layout/list1"/>
    <dgm:cxn modelId="{C1F6B44C-4237-4C40-8203-B09329B18DFD}" type="presParOf" srcId="{BFA2937B-C589-44A3-AA1F-E09B64813BD2}" destId="{16F3BEC8-5F6D-4534-9EB8-5335238177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/>
            <a:t>Represent atomic elements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/>
            <a:t>An associated type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/>
            <a:t>Node Type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/>
            <a:t>Communicates what kind of node we are looking at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6FFFEE18-4735-47B9-B2ED-B620B91CC4DA}">
      <dgm:prSet/>
      <dgm:spPr/>
      <dgm:t>
        <a:bodyPr/>
        <a:lstStyle/>
        <a:p>
          <a:r>
            <a:rPr lang="en-US"/>
            <a:t>G, P, W, F, #.#, +, -, *, /, RAND</a:t>
          </a:r>
        </a:p>
      </dgm:t>
    </dgm:pt>
    <dgm:pt modelId="{54281609-E704-4EBB-B8C2-39781DECEECC}" type="parTrans" cxnId="{7D09A34F-53E1-4A23-9CD7-0E2896BA4BEB}">
      <dgm:prSet/>
      <dgm:spPr/>
      <dgm:t>
        <a:bodyPr/>
        <a:lstStyle/>
        <a:p>
          <a:endParaRPr lang="en-US"/>
        </a:p>
      </dgm:t>
    </dgm:pt>
    <dgm:pt modelId="{02648CC5-11B6-4D39-B3A9-647339463223}" type="sibTrans" cxnId="{7D09A34F-53E1-4A23-9CD7-0E2896BA4BE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/>
            <a:t>G, P, W, F, and #.# are leaf (terminal)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/>
            <a:t>+, -, *, /, RAND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79276-D519-48D4-9605-FB9315FBC660}" srcId="{DE2CBFDC-0018-419A-A74C-0382EF0F3623}" destId="{F784DD66-2B7D-4197-B4C8-36E610C00AEC}" srcOrd="2" destOrd="0" parTransId="{DBFA7E6C-18D0-46AD-A5EC-B6817805A18C}" sibTransId="{3ED900AB-BB09-4118-BA0F-D5097311F7AE}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9919B5B3-D932-496E-88F0-9A7DAB2074C5}" srcId="{DE2CBFDC-0018-419A-A74C-0382EF0F3623}" destId="{D834ABAE-4BF7-4B66-863A-C21D2A730646}" srcOrd="3" destOrd="0" parTransId="{ABE56646-820E-4318-BFB4-0AF097D744D2}" sibTransId="{56EAB84E-A320-4187-AACB-930CECC6CFDD}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7D09A34F-53E1-4A23-9CD7-0E2896BA4BEB}" srcId="{DE2CBFDC-0018-419A-A74C-0382EF0F3623}" destId="{6FFFEE18-4735-47B9-B2ED-B620B91CC4DA}" srcOrd="1" destOrd="0" parTransId="{54281609-E704-4EBB-B8C2-39781DECEECC}" sibTransId="{02648CC5-11B6-4D39-B3A9-647339463223}"/>
    <dgm:cxn modelId="{525E5FD3-ACA7-4C75-9B16-6504184F6A71}" type="presOf" srcId="{6FFFEE18-4735-47B9-B2ED-B620B91CC4DA}" destId="{3F22908E-71A2-4E3E-A5BA-94DB4B96A8EF}" srcOrd="0" destOrd="1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8242135B-D1B8-4EA4-B379-BEB61432B7A2}" type="presOf" srcId="{D834ABAE-4BF7-4B66-863A-C21D2A730646}" destId="{3F22908E-71A2-4E3E-A5BA-94DB4B96A8EF}" srcOrd="0" destOrd="3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/>
            <a:t>This is only used if the node is a #.# (constant value)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/>
            <a:t>Left hand side and right hand side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Generate a random type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level are randomly assigned a type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values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</dgm:pt>
    <dgm:pt modelId="{AAFEF709-0B09-450A-8828-C7B719F4DE2D}" type="sibTrans" cxnId="{D0AFE452-41C9-474F-AD0E-41C2B209A786}">
      <dgm:prSet/>
      <dgm:spPr/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</dgm:pt>
    <dgm:pt modelId="{C038CB7D-C492-435D-B060-33A7E19E0437}" type="sibTrans" cxnId="{AACC848C-7CD7-4FBC-A066-5FB91D2A923B}">
      <dgm:prSet/>
      <dgm:spPr/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</dgm:pt>
    <dgm:pt modelId="{CF128182-6E11-40F1-9851-69BE36A71FFB}" type="sibTrans" cxnId="{6C98D00D-E79C-40C0-8F30-8AFE76CC8280}">
      <dgm:prSet/>
      <dgm:spPr/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</dgm:pt>
    <dgm:pt modelId="{44453FF5-7C61-445D-9DFB-A1973F1D533C}" type="sibTrans" cxnId="{5FF71ECC-045D-4636-9245-2DA5E2D2F781}">
      <dgm:prSet/>
      <dgm:spPr/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</dgm:pt>
    <dgm:pt modelId="{6C7FE1BF-747D-4759-A7DD-620578665FDC}" type="sibTrans" cxnId="{0D736459-9214-4079-AF43-F7D8E3A4FB2A}">
      <dgm:prSet/>
      <dgm:spPr/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</dgm:pt>
    <dgm:pt modelId="{BA9F7814-3A88-4C25-BBB7-8352B8EA1533}" type="sibTrans" cxnId="{7ADE5572-F199-4F6D-BF78-3DF4368FD543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/>
            <a:t>Randomly select a sub-tree from each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/>
            <a:t>Swap the two sub-trees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5794ED26-EE24-49ED-B9E8-F66E9E72D0B2}">
      <dgm:prSet/>
      <dgm:spPr/>
      <dgm:t>
        <a:bodyPr/>
        <a:lstStyle/>
        <a:p>
          <a:r>
            <a:rPr lang="en-US"/>
            <a:t>Creates two children</a:t>
          </a:r>
        </a:p>
      </dgm:t>
    </dgm:pt>
    <dgm:pt modelId="{934292AD-1B5D-45D3-8BBE-506177D9B8CD}" type="parTrans" cxnId="{BBCDC95A-3247-442C-A0E5-6834707ED360}">
      <dgm:prSet/>
      <dgm:spPr/>
      <dgm:t>
        <a:bodyPr/>
        <a:lstStyle/>
        <a:p>
          <a:endParaRPr lang="en-US"/>
        </a:p>
      </dgm:t>
    </dgm:pt>
    <dgm:pt modelId="{5AC9DE4B-2222-49F6-BE58-F316AD8748C2}" type="sibTrans" cxnId="{BBCDC95A-3247-442C-A0E5-6834707ED360}">
      <dgm:prSet/>
      <dgm:spPr/>
      <dgm:t>
        <a:bodyPr/>
        <a:lstStyle/>
        <a:p>
          <a:endParaRPr lang="en-US"/>
        </a:p>
      </dgm:t>
    </dgm:pt>
    <dgm:pt modelId="{C86C1C11-6FF4-4AF1-9B0E-70BD2F78A3C5}">
      <dgm:prSet/>
      <dgm:spPr/>
      <dgm:t>
        <a:bodyPr/>
        <a:lstStyle/>
        <a:p>
          <a:r>
            <a:rPr lang="en-US"/>
            <a:t>Other methods possible that create one child</a:t>
          </a:r>
        </a:p>
      </dgm:t>
    </dgm:pt>
    <dgm:pt modelId="{ECFF0492-EE80-47AA-9C11-DE678A412F03}" type="parTrans" cxnId="{C3ECEF9A-0AB1-4153-A048-78A9152021FE}">
      <dgm:prSet/>
      <dgm:spPr/>
      <dgm:t>
        <a:bodyPr/>
        <a:lstStyle/>
        <a:p>
          <a:endParaRPr lang="en-US"/>
        </a:p>
      </dgm:t>
    </dgm:pt>
    <dgm:pt modelId="{944B18FF-185E-4FFD-A672-50FAECF5765A}" type="sibTrans" cxnId="{C3ECEF9A-0AB1-4153-A048-78A9152021FE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BBCDC95A-3247-442C-A0E5-6834707ED360}" srcId="{12B47239-1BC9-427F-94EC-4F86E9BCBC2B}" destId="{5794ED26-EE24-49ED-B9E8-F66E9E72D0B2}" srcOrd="3" destOrd="0" parTransId="{934292AD-1B5D-45D3-8BBE-506177D9B8CD}" sibTransId="{5AC9DE4B-2222-49F6-BE58-F316AD8748C2}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C3ECEF9A-0AB1-4153-A048-78A9152021FE}" srcId="{12B47239-1BC9-427F-94EC-4F86E9BCBC2B}" destId="{C86C1C11-6FF4-4AF1-9B0E-70BD2F78A3C5}" srcOrd="4" destOrd="0" parTransId="{ECFF0492-EE80-47AA-9C11-DE678A412F03}" sibTransId="{944B18FF-185E-4FFD-A672-50FAECF5765A}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4F204E77-2C9C-4CC2-890E-2B6AD1952B59}" type="presOf" srcId="{5794ED26-EE24-49ED-B9E8-F66E9E72D0B2}" destId="{29FA9D7F-5333-4234-BE33-A30EECC74B9D}" srcOrd="0" destOrd="3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908D3ABA-6397-4062-8975-9902072AED98}" type="presOf" srcId="{C86C1C11-6FF4-4AF1-9B0E-70BD2F78A3C5}" destId="{29FA9D7F-5333-4234-BE33-A30EECC74B9D}" srcOrd="0" destOrd="4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/>
            <a:t>Have to generate random children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/>
            <a:t>Limit the number of nodes a tree can have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/>
            <a:t>Limit the total height a tree can reach 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F1EE1-F1BF-44C9-B97B-FA194FBF436B}">
      <dsp:nvSpPr>
        <dsp:cNvPr id="0" name=""/>
        <dsp:cNvSpPr/>
      </dsp:nvSpPr>
      <dsp:spPr>
        <a:xfrm>
          <a:off x="0" y="195233"/>
          <a:ext cx="5829912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249936" rIns="4524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Scores game states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Uses a function to do scoring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Select move based on score of game states from valid actions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We want to evolve this function</a:t>
          </a:r>
        </a:p>
      </dsp:txBody>
      <dsp:txXfrm>
        <a:off x="0" y="195233"/>
        <a:ext cx="5829912" cy="1096200"/>
      </dsp:txXfrm>
    </dsp:sp>
    <dsp:sp modelId="{9CAC3BA4-13CA-41EF-A409-8760EE546BD5}">
      <dsp:nvSpPr>
        <dsp:cNvPr id="0" name=""/>
        <dsp:cNvSpPr/>
      </dsp:nvSpPr>
      <dsp:spPr>
        <a:xfrm>
          <a:off x="291495" y="18113"/>
          <a:ext cx="4080938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The Pac-man controller</a:t>
          </a:r>
        </a:p>
      </dsp:txBody>
      <dsp:txXfrm>
        <a:off x="308788" y="35406"/>
        <a:ext cx="4046352" cy="319654"/>
      </dsp:txXfrm>
    </dsp:sp>
    <dsp:sp modelId="{16F3BEC8-5F6D-4534-9EB8-533523817719}">
      <dsp:nvSpPr>
        <dsp:cNvPr id="0" name=""/>
        <dsp:cNvSpPr/>
      </dsp:nvSpPr>
      <dsp:spPr>
        <a:xfrm>
          <a:off x="0" y="1533353"/>
          <a:ext cx="5829912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249936" rIns="4524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Will be represented as a tree (hence the GP)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Depth first, in-order traversal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Should use basic operations: + - * / RAND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Should use sensor functions: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ghost G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pill P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fruit F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Number of adjacent walls W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Constant float value #.#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All distances are Manhattan distances ignoring walls</a:t>
          </a:r>
        </a:p>
      </dsp:txBody>
      <dsp:txXfrm>
        <a:off x="0" y="1533353"/>
        <a:ext cx="5829912" cy="2268000"/>
      </dsp:txXfrm>
    </dsp:sp>
    <dsp:sp modelId="{B5AE9C92-D67B-4141-9E62-78486FC786CC}">
      <dsp:nvSpPr>
        <dsp:cNvPr id="0" name=""/>
        <dsp:cNvSpPr/>
      </dsp:nvSpPr>
      <dsp:spPr>
        <a:xfrm>
          <a:off x="291495" y="1356233"/>
          <a:ext cx="4080938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The scoring function</a:t>
          </a:r>
        </a:p>
      </dsp:txBody>
      <dsp:txXfrm>
        <a:off x="308788" y="1373526"/>
        <a:ext cx="4046352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Represent atomic elements of the scoring function</a:t>
          </a:r>
        </a:p>
      </dsp:txBody>
      <dsp:txXfrm>
        <a:off x="0" y="295388"/>
        <a:ext cx="10515600" cy="680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298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An associated type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 place to store children of the node</a:t>
          </a:r>
        </a:p>
      </dsp:txBody>
      <dsp:txXfrm>
        <a:off x="0" y="1298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062189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Nodes will need to have</a:t>
          </a:r>
        </a:p>
      </dsp:txBody>
      <dsp:txXfrm>
        <a:off x="548837" y="1085246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2830509"/>
          <a:ext cx="10515600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Communicates what kind of node we are looking 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G, P, W, F, #.#, +, -, *, /, RAND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G, P, W, F, and #.# are leaf (terminal)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+, -, *, /, RAND are internal (operator) nodes</a:t>
          </a:r>
        </a:p>
      </dsp:txBody>
      <dsp:txXfrm>
        <a:off x="0" y="2830509"/>
        <a:ext cx="10515600" cy="1461600"/>
      </dsp:txXfrm>
    </dsp:sp>
    <dsp:sp modelId="{1D3C10F9-89B5-4C3B-B88C-F047803EF313}">
      <dsp:nvSpPr>
        <dsp:cNvPr id="0" name=""/>
        <dsp:cNvSpPr/>
      </dsp:nvSpPr>
      <dsp:spPr>
        <a:xfrm>
          <a:off x="525780" y="2594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 Type</a:t>
          </a:r>
        </a:p>
      </dsp:txBody>
      <dsp:txXfrm>
        <a:off x="548837" y="2617406"/>
        <a:ext cx="731480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This is only used if the node is a #.# (constant value)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Left hand side and right hand side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 a random type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above the depth level are randomly assigned a type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above the depth limit are randomly assigned operator values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88718"/>
          <a:ext cx="105156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Count how many nodes are in a tree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Generate a random value between 1 and that number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Walk through the tree, counting nodes until you reach the number selected</a:t>
          </a:r>
        </a:p>
      </dsp:txBody>
      <dsp:txXfrm>
        <a:off x="0" y="388718"/>
        <a:ext cx="10515600" cy="1436400"/>
      </dsp:txXfrm>
    </dsp:sp>
    <dsp:sp modelId="{FDDFFD2A-FE57-445F-9D3C-6D1A7A2DF9B7}">
      <dsp:nvSpPr>
        <dsp:cNvPr id="0" name=""/>
        <dsp:cNvSpPr/>
      </dsp:nvSpPr>
      <dsp:spPr>
        <a:xfrm>
          <a:off x="525780" y="108278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Possible Random Sub-Tree Selection Method</a:t>
          </a:r>
        </a:p>
      </dsp:txBody>
      <dsp:txXfrm>
        <a:off x="553160" y="135658"/>
        <a:ext cx="7306160" cy="506120"/>
      </dsp:txXfrm>
    </dsp:sp>
    <dsp:sp modelId="{29FA9D7F-5333-4234-BE33-A30EECC74B9D}">
      <dsp:nvSpPr>
        <dsp:cNvPr id="0" name=""/>
        <dsp:cNvSpPr/>
      </dsp:nvSpPr>
      <dsp:spPr>
        <a:xfrm>
          <a:off x="0" y="2208159"/>
          <a:ext cx="10515600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Create copies of the parents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Randomly select a sub-tree from each parent copy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Swap the two sub-trees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Creates two children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Other methods possible that create one child</a:t>
          </a:r>
        </a:p>
      </dsp:txBody>
      <dsp:txXfrm>
        <a:off x="0" y="2208159"/>
        <a:ext cx="10515600" cy="2034900"/>
      </dsp:txXfrm>
    </dsp:sp>
    <dsp:sp modelId="{380DED46-0656-4D16-8F2A-4DCA77561640}">
      <dsp:nvSpPr>
        <dsp:cNvPr id="0" name=""/>
        <dsp:cNvSpPr/>
      </dsp:nvSpPr>
      <dsp:spPr>
        <a:xfrm>
          <a:off x="525780" y="1927719"/>
          <a:ext cx="7360920" cy="5608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Possible Sub-Tree Crossover Method</a:t>
          </a:r>
        </a:p>
      </dsp:txBody>
      <dsp:txXfrm>
        <a:off x="553160" y="1955099"/>
        <a:ext cx="7306160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80268"/>
          <a:ext cx="10515600" cy="27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change the node type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Changing from internal node to leaf node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Just trim off current children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Changing from leaf node to internal node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Have to generate random children nodes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select node type, generate operands (children) if necessary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Recursion may be useful here…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change node value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Only applicable to number nodes</a:t>
          </a:r>
        </a:p>
      </dsp:txBody>
      <dsp:txXfrm>
        <a:off x="0" y="280268"/>
        <a:ext cx="10515600" cy="2772000"/>
      </dsp:txXfrm>
    </dsp:sp>
    <dsp:sp modelId="{4CD06981-8F95-41DE-92C6-6C980BFCA84C}">
      <dsp:nvSpPr>
        <dsp:cNvPr id="0" name=""/>
        <dsp:cNvSpPr/>
      </dsp:nvSpPr>
      <dsp:spPr>
        <a:xfrm>
          <a:off x="525780" y="4410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Possible Sub-Tree Mutation Methods</a:t>
          </a:r>
        </a:p>
      </dsp:txBody>
      <dsp:txXfrm>
        <a:off x="548837" y="67165"/>
        <a:ext cx="7314806" cy="426206"/>
      </dsp:txXfrm>
    </dsp:sp>
    <dsp:sp modelId="{29E300A0-8CCA-41A4-894C-9B304D39509B}">
      <dsp:nvSpPr>
        <dsp:cNvPr id="0" name=""/>
        <dsp:cNvSpPr/>
      </dsp:nvSpPr>
      <dsp:spPr>
        <a:xfrm>
          <a:off x="0" y="3374829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Limit the number of nodes a tree can have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Limit the total height a tree can reach </a:t>
          </a:r>
        </a:p>
      </dsp:txBody>
      <dsp:txXfrm>
        <a:off x="0" y="3374829"/>
        <a:ext cx="10515600" cy="932400"/>
      </dsp:txXfrm>
    </dsp:sp>
    <dsp:sp modelId="{C4411619-FB66-4270-8984-572E1787CD1E}">
      <dsp:nvSpPr>
        <dsp:cNvPr id="0" name=""/>
        <dsp:cNvSpPr/>
      </dsp:nvSpPr>
      <dsp:spPr>
        <a:xfrm>
          <a:off x="525780" y="313866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Possible Parsimony Penalty Methods to Battle Tree Bloat</a:t>
          </a:r>
        </a:p>
      </dsp:txBody>
      <dsp:txXfrm>
        <a:off x="548837" y="3161726"/>
        <a:ext cx="731480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Genetic Programming Tree Implementation for </a:t>
            </a:r>
            <a:r>
              <a:rPr lang="en-US" sz="4400" dirty="0" smtClean="0"/>
              <a:t>Pac-Man </a:t>
            </a:r>
            <a:r>
              <a:rPr lang="en-US" sz="4400" dirty="0"/>
              <a:t>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/>
              <a:t>Deacon Seals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Modified from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98108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Content Placeholder 4">
            <a:extLst>
              <a:ext uri="{FF2B5EF4-FFF2-40B4-BE49-F238E27FC236}">
                <a16:creationId xmlns:a16="http://schemas.microsoft.com/office/drawing/2014/main" id="{EBBCA398-D065-46D6-8C75-1F03481774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9476" y="2385390"/>
            <a:ext cx="4311650" cy="311563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H(State) = (</a:t>
            </a:r>
            <a:r>
              <a:rPr lang="en-US"/>
              <a:t>1.2 / </a:t>
            </a:r>
            <a:r>
              <a:rPr lang="en-US" dirty="0"/>
              <a:t>G</a:t>
            </a:r>
            <a:r>
              <a:rPr lang="en-US"/>
              <a:t>) * </a:t>
            </a:r>
            <a:r>
              <a:rPr lang="en-US" dirty="0"/>
              <a:t>RAND(W, P)</a:t>
            </a:r>
          </a:p>
        </p:txBody>
      </p:sp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3863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9895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en-US" dirty="0"/>
              <a:t>Ok, so we have a scoring tree, how do we get a score from it? Recursion.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Eval: takes in a node n,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Eval(left child) + Eval(right child)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Eval(left child) - Eval(right child)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`random’: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random number between Eval(left) and Eval(right)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node n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/>
              <a:t>Other Implementation Details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3115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4232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1414D7-6E59-4A26-BF89-58D324FB7788}">
  <ds:schemaRefs>
    <ds:schemaRef ds:uri="http://schemas.microsoft.com/office/2006/documentManagement/types"/>
    <ds:schemaRef ds:uri="http://schemas.microsoft.com/office/2006/metadata/properties"/>
    <ds:schemaRef ds:uri="773d7243-335c-4336-b2e8-acc1dd1eab1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681</Words>
  <Application>Microsoft Office PowerPoint</Application>
  <PresentationFormat>Widescreen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</vt:lpstr>
      <vt:lpstr>Office Theme</vt:lpstr>
      <vt:lpstr>Genetic Programming Tree Implementation for Pac-Man Controller</vt:lpstr>
      <vt:lpstr>The Setup</vt:lpstr>
      <vt:lpstr>The Scoring Tree: Nodes</vt:lpstr>
      <vt:lpstr>The Scoring Tree: Nodes</vt:lpstr>
      <vt:lpstr>The Scoring Tree: Evaluation</vt:lpstr>
      <vt:lpstr>Other Implementation Details</vt:lpstr>
      <vt:lpstr>Other Implementation Details</vt:lpstr>
      <vt:lpstr>Other Implementation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Daniel Tauritz</cp:lastModifiedBy>
  <cp:revision>2</cp:revision>
  <dcterms:created xsi:type="dcterms:W3CDTF">2019-10-29T17:11:05Z</dcterms:created>
  <dcterms:modified xsi:type="dcterms:W3CDTF">2020-10-23T18:32:06Z</dcterms:modified>
</cp:coreProperties>
</file>