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0B6AED-DB88-424E-86DF-73B5601F5733}" v="850" dt="2021-08-20T15:47:30.5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GPac</a:t>
            </a:r>
            <a:r>
              <a:rPr lang="en-US" dirty="0">
                <a:cs typeface="Calibri Light"/>
              </a:rPr>
              <a:t> Map Generation Fitness Function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Deacon Seals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82982-E860-4AFB-AB67-1A4D8E275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Map Generation Technique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23D66-BDD0-4ED3-B19A-7CC43B8E4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Create a random list of values {0,1} where 1 indicates the existence of a wall in a flattened 2D grid</a:t>
            </a:r>
            <a:br>
              <a:rPr lang="en-US" dirty="0">
                <a:cs typeface="Calibri"/>
              </a:rPr>
            </a:b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Convert this list to a 2D array</a:t>
            </a:r>
            <a:br>
              <a:rPr lang="en-US" dirty="0">
                <a:cs typeface="Calibri"/>
              </a:rPr>
            </a:b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Perform repair operations on this array to create a valid </a:t>
            </a:r>
            <a:r>
              <a:rPr lang="en-US" dirty="0" err="1">
                <a:cs typeface="Calibri"/>
              </a:rPr>
              <a:t>GPac</a:t>
            </a:r>
            <a:r>
              <a:rPr lang="en-US" dirty="0">
                <a:cs typeface="Calibri"/>
              </a:rPr>
              <a:t> map</a:t>
            </a:r>
          </a:p>
        </p:txBody>
      </p:sp>
    </p:spTree>
    <p:extLst>
      <p:ext uri="{BB962C8B-B14F-4D97-AF65-F5344CB8AC3E}">
        <p14:creationId xmlns:p14="http://schemas.microsoft.com/office/powerpoint/2010/main" val="202572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FC098-E067-49B2-A68E-DCA13083E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Random 1-D 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168AB-E07A-4A7A-A864-4BC357B25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en-US" dirty="0">
                <a:cs typeface="Calibri"/>
              </a:rPr>
              <a:t>Given an input length equal to the area of a map (height x width)</a:t>
            </a:r>
          </a:p>
          <a:p>
            <a:r>
              <a:rPr lang="en-US" dirty="0">
                <a:cs typeface="Calibri"/>
              </a:rPr>
              <a:t>Example:</a:t>
            </a:r>
          </a:p>
          <a:p>
            <a:pPr lvl="1"/>
            <a:r>
              <a:rPr lang="en-US" dirty="0">
                <a:latin typeface="Consolas"/>
                <a:cs typeface="Calibri"/>
              </a:rPr>
              <a:t>[1, 0, 1, 1, 1, 0, 0, 0, 1, 1, 0, 0, 0, 1, 0, 1, 0, 0, 1, 1, 1, 0, 0, 1, 1, 1, 0, 1, 1, 0, 0, 0, 0, 0, 0, 0, 1, 1, 0, 1, 0, 0, 0, 0, 1, 1, 0, 1, 1, 1, 0, 1, 0, 1, 0, 0, 0, 1, 1, 0, 0, 0, 0, 1, 0, 1, 1, 1, 0, 1, 0, 1, 0, 0, 0, 1, 0, 1, 0, 0, 0, 0, 0, 0, 1, 1, 1, 1, 1, 0, 0, 0, 0, 0, 1, 1, 1, 0, 1, 1, 1, 0, 1, 1, 1, 1, 0, 0, 1, 0, 1, 1, 1, 1, 0, 1, 1, 1, 0, 0, 1, 1, 1, 0, 1, 1, 0, 0, 0, 0, 0, 1, 0, 1, 0, 0, 1, 1, 1, 1, 1, 1, 0, 1, 1, 0, 1, 1, 1, 1, 0, 1, 1, 0, 1, 0, 1, 0, 1, 1, 1, 0, 0, 0, 0, 1, 0, 1, 1, 0, 1, 1, 1, 1, 0, 1, 1, 0, 1, 0, 0, 1, 1, 1, 0, 0, 1, 0, 1, 0, 1, 0, 0, 1, 0, 0, 0, 0, 1, 1, 1, 0, 0, 1, 0, 1, 1, 1, 0, 1, 1, 1, 1, 0, 0, 0, 0, 1, 1, 0, 0, 1, 0, 0, 1, 1, 0, 0, 0, 0, 1, 0, 1, 0, 0, 0, 0, 0, 0, 0, 0, 1, 1, 1, 0, 1, 0, 1, 1, 1, 0, 0, 1, 0, 1, 1, 1, 0, 1, 1, 0, 1, 0, 0, 0, 1, 1, 0, 0, 0, 1, 1, 0, 1, 0, 1, 0, 1, 0, 1, 1, 0, 1, 1, 1, 1, 0, 0, 0, 1, 0, 1, 0, 1, 1, 1, 1, 1, 0, 1, 0, 0, 1, 0, 0, 0, 1, 1, 0, 1, 1, 0, 1, 1, 0, 0, 1, 0, 1, 0, 1, 0, 0, 1, 1, 1, 0, 1, 1, 0, 1, 0, 1, 1, 0, 1, 0, 0, 0, 0, 1, 0, 0, 1, 0, 1, 0, 1, 0, 1, 0, 0, 1, 0, 1, 1, 0, 0, 1, 1, 0, 0, 1, 0, 1, 0, 1, 0, 0, 1, 1, 1, 0, 0, 1, 1, 1, 0, 1, 0, 0, 0, 0, 0, 1, 1, 1, 1, 1, 1, 1, 0, 1, 1, 1, 0, 0, 0, 1, 0, 0, 1, 1, 0, 1, 1, 1, 0, 1, 1, 0, 1, 1, 1, 1, 1, 1, 0, 1, 0, 0, 0, 1, 0, 1, 0, 1, 1, 1, 0, 1, 1, 0, 0, 1, 0, 1, 1, 1, 0, 1, 0, 0, 1, 1, 1, 0, 1, 1, 0, 0, 1, 0, 0, 1, 0, 0, 0, 1, 1, 1, 1, 1, 0, 0, 0, 0, 1, 0, 1, 1, 0, 0, 1, 1, 0, 1, 0, 1, 1, 0, 0, 1, 1, 0, 1, 0, 0, 1, 1, 0, 0, 1, 1, 0, 1, 0, 0, 1, 1, 1, 1, 0, 0, 0, 0, 1, 0, 0, 1, 0, 1, 1, 0, 1, 1, 1, 0, 0, 0, 0, 0, 1, 0, 1, 0, 0, 0, 1, 0, 1, 1, 0, 0, 1, 0, 0, 1, 0, 1, 0, 1, 1, 1, 1, 1, 1, 0, 1, 1, 1, 1, 0, 0, 1, 0, 1, 0, 1, 1, 1, 1, 1, 0, 1, 1, 1, 1, 0, 0, 1, 1, 1, 1, 0, 0, 0, 0, 0, 0, 1, 1, 0, 0, 1, 0, 1, 1, 0, 1, 1, 0, 1, 0, 1, 1, 0, 1, 0, 1, 0, 0, 0, 0, 1, 1, 0, 1, 1, 0, 0, 1, 0, 1, 0, 0, 0, 0, 1, 0, 1, 1, 1, 0, 0, 1, 1, 1, 0, 1, 1, 0, 1, 0, 1, 0, 1, 0, 1, 0, 1, 1, 0, 1, 1, 0, 0, 1, 1, 1, 1, 0, 0, 1, 1, 0, 1, 1, 1, 0, 1, 0, 0, 0, 0, 0, 0, 0, 1, 0, 0, 1, 1, 0, 1, 1, 0, 1, 0, 0, 1, 1, 0, 1, 0, 0, 1, 1, 1, 0, 1, 0, 0, 0, 0, 0, 0, 0, 1, 0]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9145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90B3C-8F20-46E1-BE91-230009453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Form 2-D Array</a:t>
            </a:r>
            <a:endParaRPr lang="en-US" dirty="0"/>
          </a:p>
        </p:txBody>
      </p:sp>
      <p:pic>
        <p:nvPicPr>
          <p:cNvPr id="4" name="Picture 4" descr="Qr code&#10;&#10;Description automatically generated">
            <a:extLst>
              <a:ext uri="{FF2B5EF4-FFF2-40B4-BE49-F238E27FC236}">
                <a16:creationId xmlns:a16="http://schemas.microsoft.com/office/drawing/2014/main" id="{6D250341-587D-40CE-9096-F2806617EF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9358" y="1825625"/>
            <a:ext cx="7393283" cy="4351338"/>
          </a:xfrm>
        </p:spPr>
      </p:pic>
    </p:spTree>
    <p:extLst>
      <p:ext uri="{BB962C8B-B14F-4D97-AF65-F5344CB8AC3E}">
        <p14:creationId xmlns:p14="http://schemas.microsoft.com/office/powerpoint/2010/main" val="3979523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84898-A962-4330-8EDF-C32559FD8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Repair Step 1: Connect Closest Reachable Cells from Pac-Man and Ghost Spawns</a:t>
            </a:r>
            <a:endParaRPr lang="en-US" dirty="0"/>
          </a:p>
        </p:txBody>
      </p:sp>
      <p:pic>
        <p:nvPicPr>
          <p:cNvPr id="4" name="Picture 4" descr="Qr code&#10;&#10;Description automatically generated">
            <a:extLst>
              <a:ext uri="{FF2B5EF4-FFF2-40B4-BE49-F238E27FC236}">
                <a16:creationId xmlns:a16="http://schemas.microsoft.com/office/drawing/2014/main" id="{B9A482E7-8AF9-40CC-B97A-14DB39A155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9358" y="1825625"/>
            <a:ext cx="7393283" cy="4351338"/>
          </a:xfrm>
        </p:spPr>
      </p:pic>
    </p:spTree>
    <p:extLst>
      <p:ext uri="{BB962C8B-B14F-4D97-AF65-F5344CB8AC3E}">
        <p14:creationId xmlns:p14="http://schemas.microsoft.com/office/powerpoint/2010/main" val="2872091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E3A63-7BEA-4582-8FA1-6FE1490F0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Repair Step 2: Place Walls in All Cells Unreachable by Players</a:t>
            </a:r>
            <a:endParaRPr lang="en-US" dirty="0"/>
          </a:p>
        </p:txBody>
      </p:sp>
      <p:pic>
        <p:nvPicPr>
          <p:cNvPr id="4" name="Picture 4" descr="Qr code&#10;&#10;Description automatically generated">
            <a:extLst>
              <a:ext uri="{FF2B5EF4-FFF2-40B4-BE49-F238E27FC236}">
                <a16:creationId xmlns:a16="http://schemas.microsoft.com/office/drawing/2014/main" id="{14D9D8B9-9C0D-449E-94E7-7BD1B44C17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9358" y="1825625"/>
            <a:ext cx="7393283" cy="4351338"/>
          </a:xfrm>
        </p:spPr>
      </p:pic>
    </p:spTree>
    <p:extLst>
      <p:ext uri="{BB962C8B-B14F-4D97-AF65-F5344CB8AC3E}">
        <p14:creationId xmlns:p14="http://schemas.microsoft.com/office/powerpoint/2010/main" val="244325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GPac Map Generation Fitness Function</vt:lpstr>
      <vt:lpstr>Map Generation Technique</vt:lpstr>
      <vt:lpstr>Random 1-D List</vt:lpstr>
      <vt:lpstr>Form 2-D Array</vt:lpstr>
      <vt:lpstr>Repair Step 1: Connect Closest Reachable Cells from Pac-Man and Ghost Spawns</vt:lpstr>
      <vt:lpstr>Repair Step 2: Place Walls in All Cells Unreachable by Players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92</cp:revision>
  <dcterms:created xsi:type="dcterms:W3CDTF">2021-08-20T15:25:00Z</dcterms:created>
  <dcterms:modified xsi:type="dcterms:W3CDTF">2021-08-20T16:58:20Z</dcterms:modified>
</cp:coreProperties>
</file>