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49"/>
  </p:notesMasterIdLst>
  <p:sldIdLst>
    <p:sldId id="306" r:id="rId5"/>
    <p:sldId id="309" r:id="rId6"/>
    <p:sldId id="317" r:id="rId7"/>
    <p:sldId id="318" r:id="rId8"/>
    <p:sldId id="319" r:id="rId9"/>
    <p:sldId id="320" r:id="rId10"/>
    <p:sldId id="314" r:id="rId11"/>
    <p:sldId id="322" r:id="rId12"/>
    <p:sldId id="315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2" r:id="rId21"/>
    <p:sldId id="331" r:id="rId22"/>
    <p:sldId id="316" r:id="rId23"/>
    <p:sldId id="333" r:id="rId24"/>
    <p:sldId id="334" r:id="rId25"/>
    <p:sldId id="335" r:id="rId26"/>
    <p:sldId id="336" r:id="rId27"/>
    <p:sldId id="338" r:id="rId28"/>
    <p:sldId id="337" r:id="rId29"/>
    <p:sldId id="330" r:id="rId30"/>
    <p:sldId id="340" r:id="rId31"/>
    <p:sldId id="339" r:id="rId32"/>
    <p:sldId id="342" r:id="rId33"/>
    <p:sldId id="343" r:id="rId34"/>
    <p:sldId id="341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4C910B-C876-41F5-97CA-F98472DD9EA3}" v="330" dt="2021-11-05T15:59:40.7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4" autoAdjust="0"/>
    <p:restoredTop sz="84967" autoAdjust="0"/>
  </p:normalViewPr>
  <p:slideViewPr>
    <p:cSldViewPr snapToGrid="0">
      <p:cViewPr varScale="1">
        <p:scale>
          <a:sx n="157" d="100"/>
          <a:sy n="157" d="100"/>
        </p:scale>
        <p:origin x="7632" y="150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con Seals" userId="4be87945-0509-4b37-8e36-6c0a3782973f" providerId="ADAL" clId="{474C910B-C876-41F5-97CA-F98472DD9EA3}"/>
    <pc:docChg chg="undo redo custSel addSld delSld modSld sldOrd">
      <pc:chgData name="Deacon Seals" userId="4be87945-0509-4b37-8e36-6c0a3782973f" providerId="ADAL" clId="{474C910B-C876-41F5-97CA-F98472DD9EA3}" dt="2021-11-05T20:03:03.599" v="13846"/>
      <pc:docMkLst>
        <pc:docMk/>
      </pc:docMkLst>
      <pc:sldChg chg="add del">
        <pc:chgData name="Deacon Seals" userId="4be87945-0509-4b37-8e36-6c0a3782973f" providerId="ADAL" clId="{474C910B-C876-41F5-97CA-F98472DD9EA3}" dt="2021-11-05T06:44:05.151" v="13524"/>
        <pc:sldMkLst>
          <pc:docMk/>
          <pc:sldMk cId="3609242091" sldId="267"/>
        </pc:sldMkLst>
      </pc:sldChg>
      <pc:sldChg chg="del">
        <pc:chgData name="Deacon Seals" userId="4be87945-0509-4b37-8e36-6c0a3782973f" providerId="ADAL" clId="{474C910B-C876-41F5-97CA-F98472DD9EA3}" dt="2021-11-05T01:49:39.205" v="313" actId="47"/>
        <pc:sldMkLst>
          <pc:docMk/>
          <pc:sldMk cId="783914445" sldId="294"/>
        </pc:sldMkLst>
      </pc:sldChg>
      <pc:sldChg chg="del">
        <pc:chgData name="Deacon Seals" userId="4be87945-0509-4b37-8e36-6c0a3782973f" providerId="ADAL" clId="{474C910B-C876-41F5-97CA-F98472DD9EA3}" dt="2021-11-05T01:49:40.109" v="314" actId="47"/>
        <pc:sldMkLst>
          <pc:docMk/>
          <pc:sldMk cId="277827655" sldId="295"/>
        </pc:sldMkLst>
      </pc:sldChg>
      <pc:sldChg chg="add del">
        <pc:chgData name="Deacon Seals" userId="4be87945-0509-4b37-8e36-6c0a3782973f" providerId="ADAL" clId="{474C910B-C876-41F5-97CA-F98472DD9EA3}" dt="2021-11-05T01:49:54.045" v="321" actId="47"/>
        <pc:sldMkLst>
          <pc:docMk/>
          <pc:sldMk cId="3159288639" sldId="303"/>
        </pc:sldMkLst>
      </pc:sldChg>
      <pc:sldChg chg="del">
        <pc:chgData name="Deacon Seals" userId="4be87945-0509-4b37-8e36-6c0a3782973f" providerId="ADAL" clId="{474C910B-C876-41F5-97CA-F98472DD9EA3}" dt="2021-11-05T01:49:55.078" v="322" actId="47"/>
        <pc:sldMkLst>
          <pc:docMk/>
          <pc:sldMk cId="3124766000" sldId="304"/>
        </pc:sldMkLst>
      </pc:sldChg>
      <pc:sldChg chg="del">
        <pc:chgData name="Deacon Seals" userId="4be87945-0509-4b37-8e36-6c0a3782973f" providerId="ADAL" clId="{474C910B-C876-41F5-97CA-F98472DD9EA3}" dt="2021-11-05T01:49:56.105" v="323" actId="47"/>
        <pc:sldMkLst>
          <pc:docMk/>
          <pc:sldMk cId="1403455250" sldId="305"/>
        </pc:sldMkLst>
      </pc:sldChg>
      <pc:sldChg chg="modSp mod">
        <pc:chgData name="Deacon Seals" userId="4be87945-0509-4b37-8e36-6c0a3782973f" providerId="ADAL" clId="{474C910B-C876-41F5-97CA-F98472DD9EA3}" dt="2021-11-05T01:36:17.162" v="83" actId="20577"/>
        <pc:sldMkLst>
          <pc:docMk/>
          <pc:sldMk cId="114769864" sldId="306"/>
        </pc:sldMkLst>
        <pc:spChg chg="mod">
          <ac:chgData name="Deacon Seals" userId="4be87945-0509-4b37-8e36-6c0a3782973f" providerId="ADAL" clId="{474C910B-C876-41F5-97CA-F98472DD9EA3}" dt="2021-11-05T01:36:09.634" v="70" actId="20577"/>
          <ac:spMkLst>
            <pc:docMk/>
            <pc:sldMk cId="114769864" sldId="306"/>
            <ac:spMk id="2" creationId="{C3A9968B-2619-4F71-AB00-4C493E120805}"/>
          </ac:spMkLst>
        </pc:spChg>
        <pc:spChg chg="mod">
          <ac:chgData name="Deacon Seals" userId="4be87945-0509-4b37-8e36-6c0a3782973f" providerId="ADAL" clId="{474C910B-C876-41F5-97CA-F98472DD9EA3}" dt="2021-11-05T01:36:17.162" v="83" actId="20577"/>
          <ac:spMkLst>
            <pc:docMk/>
            <pc:sldMk cId="114769864" sldId="306"/>
            <ac:spMk id="3" creationId="{A5F14073-9F68-4B7E-A576-26899D58C7A9}"/>
          </ac:spMkLst>
        </pc:spChg>
      </pc:sldChg>
      <pc:sldChg chg="del">
        <pc:chgData name="Deacon Seals" userId="4be87945-0509-4b37-8e36-6c0a3782973f" providerId="ADAL" clId="{474C910B-C876-41F5-97CA-F98472DD9EA3}" dt="2021-11-05T01:49:36.972" v="311" actId="47"/>
        <pc:sldMkLst>
          <pc:docMk/>
          <pc:sldMk cId="1613598062" sldId="307"/>
        </pc:sldMkLst>
      </pc:sldChg>
      <pc:sldChg chg="del">
        <pc:chgData name="Deacon Seals" userId="4be87945-0509-4b37-8e36-6c0a3782973f" providerId="ADAL" clId="{474C910B-C876-41F5-97CA-F98472DD9EA3}" dt="2021-11-05T01:49:37.998" v="312" actId="47"/>
        <pc:sldMkLst>
          <pc:docMk/>
          <pc:sldMk cId="365334912" sldId="308"/>
        </pc:sldMkLst>
      </pc:sldChg>
      <pc:sldChg chg="modSp mod ord">
        <pc:chgData name="Deacon Seals" userId="4be87945-0509-4b37-8e36-6c0a3782973f" providerId="ADAL" clId="{474C910B-C876-41F5-97CA-F98472DD9EA3}" dt="2021-11-05T01:49:11.232" v="306" actId="947"/>
        <pc:sldMkLst>
          <pc:docMk/>
          <pc:sldMk cId="2227882511" sldId="309"/>
        </pc:sldMkLst>
        <pc:spChg chg="mod">
          <ac:chgData name="Deacon Seals" userId="4be87945-0509-4b37-8e36-6c0a3782973f" providerId="ADAL" clId="{474C910B-C876-41F5-97CA-F98472DD9EA3}" dt="2021-11-05T01:49:11.232" v="306" actId="947"/>
          <ac:spMkLst>
            <pc:docMk/>
            <pc:sldMk cId="2227882511" sldId="309"/>
            <ac:spMk id="2" creationId="{C5F2FB0B-15EC-453B-BC9B-69AD35DDCEA3}"/>
          </ac:spMkLst>
        </pc:spChg>
        <pc:spChg chg="mod">
          <ac:chgData name="Deacon Seals" userId="4be87945-0509-4b37-8e36-6c0a3782973f" providerId="ADAL" clId="{474C910B-C876-41F5-97CA-F98472DD9EA3}" dt="2021-11-05T01:47:57.722" v="300" actId="20577"/>
          <ac:spMkLst>
            <pc:docMk/>
            <pc:sldMk cId="2227882511" sldId="309"/>
            <ac:spMk id="3" creationId="{05408798-0DB3-46BF-880E-7BB904D700F6}"/>
          </ac:spMkLst>
        </pc:spChg>
      </pc:sldChg>
      <pc:sldChg chg="del">
        <pc:chgData name="Deacon Seals" userId="4be87945-0509-4b37-8e36-6c0a3782973f" providerId="ADAL" clId="{474C910B-C876-41F5-97CA-F98472DD9EA3}" dt="2021-11-05T01:49:41.522" v="315" actId="47"/>
        <pc:sldMkLst>
          <pc:docMk/>
          <pc:sldMk cId="3561473475" sldId="310"/>
        </pc:sldMkLst>
      </pc:sldChg>
      <pc:sldChg chg="del">
        <pc:chgData name="Deacon Seals" userId="4be87945-0509-4b37-8e36-6c0a3782973f" providerId="ADAL" clId="{474C910B-C876-41F5-97CA-F98472DD9EA3}" dt="2021-11-05T01:49:56.886" v="324" actId="47"/>
        <pc:sldMkLst>
          <pc:docMk/>
          <pc:sldMk cId="3584772686" sldId="311"/>
        </pc:sldMkLst>
      </pc:sldChg>
      <pc:sldChg chg="del">
        <pc:chgData name="Deacon Seals" userId="4be87945-0509-4b37-8e36-6c0a3782973f" providerId="ADAL" clId="{474C910B-C876-41F5-97CA-F98472DD9EA3}" dt="2021-11-05T01:50:05.391" v="325" actId="47"/>
        <pc:sldMkLst>
          <pc:docMk/>
          <pc:sldMk cId="927313156" sldId="312"/>
        </pc:sldMkLst>
      </pc:sldChg>
      <pc:sldChg chg="add del">
        <pc:chgData name="Deacon Seals" userId="4be87945-0509-4b37-8e36-6c0a3782973f" providerId="ADAL" clId="{474C910B-C876-41F5-97CA-F98472DD9EA3}" dt="2021-11-05T01:49:52.856" v="320" actId="47"/>
        <pc:sldMkLst>
          <pc:docMk/>
          <pc:sldMk cId="2270028676" sldId="313"/>
        </pc:sldMkLst>
      </pc:sldChg>
      <pc:sldChg chg="addSp delSp modSp new mod ord setBg modClrScheme modAnim chgLayout">
        <pc:chgData name="Deacon Seals" userId="4be87945-0509-4b37-8e36-6c0a3782973f" providerId="ADAL" clId="{474C910B-C876-41F5-97CA-F98472DD9EA3}" dt="2021-11-05T06:48:44.018" v="13698"/>
        <pc:sldMkLst>
          <pc:docMk/>
          <pc:sldMk cId="2680769642" sldId="314"/>
        </pc:sldMkLst>
        <pc:spChg chg="add del">
          <ac:chgData name="Deacon Seals" userId="4be87945-0509-4b37-8e36-6c0a3782973f" providerId="ADAL" clId="{474C910B-C876-41F5-97CA-F98472DD9EA3}" dt="2021-11-05T01:41:37.959" v="121"/>
          <ac:spMkLst>
            <pc:docMk/>
            <pc:sldMk cId="2680769642" sldId="314"/>
            <ac:spMk id="2" creationId="{E642F55C-BF44-4D13-B054-58EA344ADE59}"/>
          </ac:spMkLst>
        </pc:spChg>
        <pc:spChg chg="add del mod ord">
          <ac:chgData name="Deacon Seals" userId="4be87945-0509-4b37-8e36-6c0a3782973f" providerId="ADAL" clId="{474C910B-C876-41F5-97CA-F98472DD9EA3}" dt="2021-11-05T01:45:45.519" v="196" actId="313"/>
          <ac:spMkLst>
            <pc:docMk/>
            <pc:sldMk cId="2680769642" sldId="314"/>
            <ac:spMk id="3" creationId="{67F8FA56-ACD7-43F8-B14B-D169BDCEE428}"/>
          </ac:spMkLst>
        </pc:spChg>
        <pc:spChg chg="add del">
          <ac:chgData name="Deacon Seals" userId="4be87945-0509-4b37-8e36-6c0a3782973f" providerId="ADAL" clId="{474C910B-C876-41F5-97CA-F98472DD9EA3}" dt="2021-11-05T01:44:56.894" v="133" actId="478"/>
          <ac:spMkLst>
            <pc:docMk/>
            <pc:sldMk cId="2680769642" sldId="314"/>
            <ac:spMk id="4" creationId="{0389484B-E80A-44DF-AE15-B8B0B956385C}"/>
          </ac:spMkLst>
        </pc:spChg>
        <pc:spChg chg="add del">
          <ac:chgData name="Deacon Seals" userId="4be87945-0509-4b37-8e36-6c0a3782973f" providerId="ADAL" clId="{474C910B-C876-41F5-97CA-F98472DD9EA3}" dt="2021-11-05T01:44:54.562" v="132" actId="478"/>
          <ac:spMkLst>
            <pc:docMk/>
            <pc:sldMk cId="2680769642" sldId="314"/>
            <ac:spMk id="5" creationId="{34A6E908-7861-4CD6-9C76-912BDEAB133C}"/>
          </ac:spMkLst>
        </pc:spChg>
        <pc:spChg chg="mod ord">
          <ac:chgData name="Deacon Seals" userId="4be87945-0509-4b37-8e36-6c0a3782973f" providerId="ADAL" clId="{474C910B-C876-41F5-97CA-F98472DD9EA3}" dt="2021-11-05T01:41:06.963" v="117" actId="700"/>
          <ac:spMkLst>
            <pc:docMk/>
            <pc:sldMk cId="2680769642" sldId="314"/>
            <ac:spMk id="6" creationId="{7CFB9B02-AF2B-4276-93CC-121BE4D0A097}"/>
          </ac:spMkLst>
        </pc:spChg>
        <pc:spChg chg="add del mod ord">
          <ac:chgData name="Deacon Seals" userId="4be87945-0509-4b37-8e36-6c0a3782973f" providerId="ADAL" clId="{474C910B-C876-41F5-97CA-F98472DD9EA3}" dt="2021-11-05T02:40:47.577" v="3253" actId="207"/>
          <ac:spMkLst>
            <pc:docMk/>
            <pc:sldMk cId="2680769642" sldId="314"/>
            <ac:spMk id="7" creationId="{60F78D7D-B955-4D7A-837B-34A3069C26EF}"/>
          </ac:spMkLst>
        </pc:spChg>
        <pc:spChg chg="add del mod ord">
          <ac:chgData name="Deacon Seals" userId="4be87945-0509-4b37-8e36-6c0a3782973f" providerId="ADAL" clId="{474C910B-C876-41F5-97CA-F98472DD9EA3}" dt="2021-11-05T01:41:06.963" v="117" actId="700"/>
          <ac:spMkLst>
            <pc:docMk/>
            <pc:sldMk cId="2680769642" sldId="314"/>
            <ac:spMk id="9" creationId="{BF5277C6-EEAD-4C0C-BFA3-B356A6CEDEA4}"/>
          </ac:spMkLst>
        </pc:spChg>
        <pc:spChg chg="add del">
          <ac:chgData name="Deacon Seals" userId="4be87945-0509-4b37-8e36-6c0a3782973f" providerId="ADAL" clId="{474C910B-C876-41F5-97CA-F98472DD9EA3}" dt="2021-11-05T01:39:51.812" v="112" actId="26606"/>
          <ac:spMkLst>
            <pc:docMk/>
            <pc:sldMk cId="2680769642" sldId="314"/>
            <ac:spMk id="11" creationId="{609CB703-C563-4F1F-BF28-83C06E978C4F}"/>
          </ac:spMkLst>
        </pc:spChg>
        <pc:spChg chg="add del">
          <ac:chgData name="Deacon Seals" userId="4be87945-0509-4b37-8e36-6c0a3782973f" providerId="ADAL" clId="{474C910B-C876-41F5-97CA-F98472DD9EA3}" dt="2021-11-05T01:39:51.812" v="112" actId="26606"/>
          <ac:spMkLst>
            <pc:docMk/>
            <pc:sldMk cId="2680769642" sldId="314"/>
            <ac:spMk id="12" creationId="{C5CB530E-515E-412C-9DF1-5F8FFBD6F383}"/>
          </ac:spMkLst>
        </pc:spChg>
        <pc:spChg chg="add del">
          <ac:chgData name="Deacon Seals" userId="4be87945-0509-4b37-8e36-6c0a3782973f" providerId="ADAL" clId="{474C910B-C876-41F5-97CA-F98472DD9EA3}" dt="2021-11-05T01:39:41.470" v="108" actId="26606"/>
          <ac:spMkLst>
            <pc:docMk/>
            <pc:sldMk cId="2680769642" sldId="314"/>
            <ac:spMk id="15" creationId="{609CB703-C563-4F1F-BF28-83C06E978C4F}"/>
          </ac:spMkLst>
        </pc:spChg>
        <pc:spChg chg="add del">
          <ac:chgData name="Deacon Seals" userId="4be87945-0509-4b37-8e36-6c0a3782973f" providerId="ADAL" clId="{474C910B-C876-41F5-97CA-F98472DD9EA3}" dt="2021-11-05T01:39:51.812" v="112" actId="26606"/>
          <ac:spMkLst>
            <pc:docMk/>
            <pc:sldMk cId="2680769642" sldId="314"/>
            <ac:spMk id="16" creationId="{712D4376-A578-4FF1-94FC-245E7A6A489F}"/>
          </ac:spMkLst>
        </pc:spChg>
        <pc:spChg chg="add del">
          <ac:chgData name="Deacon Seals" userId="4be87945-0509-4b37-8e36-6c0a3782973f" providerId="ADAL" clId="{474C910B-C876-41F5-97CA-F98472DD9EA3}" dt="2021-11-05T01:39:41.470" v="108" actId="26606"/>
          <ac:spMkLst>
            <pc:docMk/>
            <pc:sldMk cId="2680769642" sldId="314"/>
            <ac:spMk id="17" creationId="{C5CB530E-515E-412C-9DF1-5F8FFBD6F383}"/>
          </ac:spMkLst>
        </pc:spChg>
        <pc:spChg chg="add del">
          <ac:chgData name="Deacon Seals" userId="4be87945-0509-4b37-8e36-6c0a3782973f" providerId="ADAL" clId="{474C910B-C876-41F5-97CA-F98472DD9EA3}" dt="2021-11-05T01:39:51.812" v="112" actId="26606"/>
          <ac:spMkLst>
            <pc:docMk/>
            <pc:sldMk cId="2680769642" sldId="314"/>
            <ac:spMk id="18" creationId="{AEA7509D-F04F-40CB-A0B3-EEF16499CC9F}"/>
          </ac:spMkLst>
        </pc:spChg>
        <pc:spChg chg="add del mod ord">
          <ac:chgData name="Deacon Seals" userId="4be87945-0509-4b37-8e36-6c0a3782973f" providerId="ADAL" clId="{474C910B-C876-41F5-97CA-F98472DD9EA3}" dt="2021-11-05T01:41:06.963" v="117" actId="700"/>
          <ac:spMkLst>
            <pc:docMk/>
            <pc:sldMk cId="2680769642" sldId="314"/>
            <ac:spMk id="20" creationId="{5E5A9E25-2299-466E-912A-FBBEE85A0555}"/>
          </ac:spMkLst>
        </pc:spChg>
        <pc:spChg chg="add del">
          <ac:chgData name="Deacon Seals" userId="4be87945-0509-4b37-8e36-6c0a3782973f" providerId="ADAL" clId="{474C910B-C876-41F5-97CA-F98472DD9EA3}" dt="2021-11-05T01:39:41.470" v="108" actId="26606"/>
          <ac:spMkLst>
            <pc:docMk/>
            <pc:sldMk cId="2680769642" sldId="314"/>
            <ac:spMk id="21" creationId="{712D4376-A578-4FF1-94FC-245E7A6A489F}"/>
          </ac:spMkLst>
        </pc:spChg>
        <pc:spChg chg="add del">
          <ac:chgData name="Deacon Seals" userId="4be87945-0509-4b37-8e36-6c0a3782973f" providerId="ADAL" clId="{474C910B-C876-41F5-97CA-F98472DD9EA3}" dt="2021-11-05T01:39:41.470" v="108" actId="26606"/>
          <ac:spMkLst>
            <pc:docMk/>
            <pc:sldMk cId="2680769642" sldId="314"/>
            <ac:spMk id="23" creationId="{AEA7509D-F04F-40CB-A0B3-EEF16499CC9F}"/>
          </ac:spMkLst>
        </pc:spChg>
        <pc:spChg chg="add del mod">
          <ac:chgData name="Deacon Seals" userId="4be87945-0509-4b37-8e36-6c0a3782973f" providerId="ADAL" clId="{474C910B-C876-41F5-97CA-F98472DD9EA3}" dt="2021-11-05T01:43:58.756" v="127" actId="478"/>
          <ac:spMkLst>
            <pc:docMk/>
            <pc:sldMk cId="2680769642" sldId="314"/>
            <ac:spMk id="24" creationId="{21CBA750-D6DF-410B-9D9C-22B5BEFCBE6D}"/>
          </ac:spMkLst>
        </pc:spChg>
        <pc:picChg chg="add del mod ord modCrop">
          <ac:chgData name="Deacon Seals" userId="4be87945-0509-4b37-8e36-6c0a3782973f" providerId="ADAL" clId="{474C910B-C876-41F5-97CA-F98472DD9EA3}" dt="2021-11-05T01:43:38.423" v="126" actId="478"/>
          <ac:picMkLst>
            <pc:docMk/>
            <pc:sldMk cId="2680769642" sldId="314"/>
            <ac:picMk id="8" creationId="{55E19E91-44AE-41B3-94C6-E27EC0A80AF6}"/>
          </ac:picMkLst>
        </pc:picChg>
        <pc:picChg chg="add mod">
          <ac:chgData name="Deacon Seals" userId="4be87945-0509-4b37-8e36-6c0a3782973f" providerId="ADAL" clId="{474C910B-C876-41F5-97CA-F98472DD9EA3}" dt="2021-11-05T02:29:05.213" v="2954" actId="1076"/>
          <ac:picMkLst>
            <pc:docMk/>
            <pc:sldMk cId="2680769642" sldId="314"/>
            <ac:picMk id="25" creationId="{0E3EB989-81C0-4B0A-A4B9-940E9AD3B395}"/>
          </ac:picMkLst>
        </pc:picChg>
        <pc:cxnChg chg="add del">
          <ac:chgData name="Deacon Seals" userId="4be87945-0509-4b37-8e36-6c0a3782973f" providerId="ADAL" clId="{474C910B-C876-41F5-97CA-F98472DD9EA3}" dt="2021-11-05T01:39:51.812" v="112" actId="26606"/>
          <ac:cxnSpMkLst>
            <pc:docMk/>
            <pc:sldMk cId="2680769642" sldId="314"/>
            <ac:cxnSpMk id="10" creationId="{D1B787A8-0D67-4B7E-9B48-86BD906AB6B5}"/>
          </ac:cxnSpMkLst>
        </pc:cxnChg>
        <pc:cxnChg chg="add del">
          <ac:chgData name="Deacon Seals" userId="4be87945-0509-4b37-8e36-6c0a3782973f" providerId="ADAL" clId="{474C910B-C876-41F5-97CA-F98472DD9EA3}" dt="2021-11-05T01:39:41.470" v="108" actId="26606"/>
          <ac:cxnSpMkLst>
            <pc:docMk/>
            <pc:sldMk cId="2680769642" sldId="314"/>
            <ac:cxnSpMk id="13" creationId="{D1B787A8-0D67-4B7E-9B48-86BD906AB6B5}"/>
          </ac:cxnSpMkLst>
        </pc:cxnChg>
        <pc:cxnChg chg="add del">
          <ac:chgData name="Deacon Seals" userId="4be87945-0509-4b37-8e36-6c0a3782973f" providerId="ADAL" clId="{474C910B-C876-41F5-97CA-F98472DD9EA3}" dt="2021-11-05T01:39:51.812" v="112" actId="26606"/>
          <ac:cxnSpMkLst>
            <pc:docMk/>
            <pc:sldMk cId="2680769642" sldId="314"/>
            <ac:cxnSpMk id="14" creationId="{56020367-4FD5-4596-8E10-C5F095CD8DBF}"/>
          </ac:cxnSpMkLst>
        </pc:cxnChg>
        <pc:cxnChg chg="add del">
          <ac:chgData name="Deacon Seals" userId="4be87945-0509-4b37-8e36-6c0a3782973f" providerId="ADAL" clId="{474C910B-C876-41F5-97CA-F98472DD9EA3}" dt="2021-11-05T01:39:41.470" v="108" actId="26606"/>
          <ac:cxnSpMkLst>
            <pc:docMk/>
            <pc:sldMk cId="2680769642" sldId="314"/>
            <ac:cxnSpMk id="19" creationId="{56020367-4FD5-4596-8E10-C5F095CD8DBF}"/>
          </ac:cxnSpMkLst>
        </pc:cxnChg>
      </pc:sldChg>
      <pc:sldChg chg="delSp modSp new mod modAnim">
        <pc:chgData name="Deacon Seals" userId="4be87945-0509-4b37-8e36-6c0a3782973f" providerId="ADAL" clId="{474C910B-C876-41F5-97CA-F98472DD9EA3}" dt="2021-11-05T06:49:43.724" v="13701"/>
        <pc:sldMkLst>
          <pc:docMk/>
          <pc:sldMk cId="1264566941" sldId="315"/>
        </pc:sldMkLst>
        <pc:spChg chg="mod">
          <ac:chgData name="Deacon Seals" userId="4be87945-0509-4b37-8e36-6c0a3782973f" providerId="ADAL" clId="{474C910B-C876-41F5-97CA-F98472DD9EA3}" dt="2021-11-05T02:55:32.483" v="3563" actId="20577"/>
          <ac:spMkLst>
            <pc:docMk/>
            <pc:sldMk cId="1264566941" sldId="315"/>
            <ac:spMk id="2" creationId="{692A5554-7986-42DE-9360-199FD1B240D5}"/>
          </ac:spMkLst>
        </pc:spChg>
        <pc:spChg chg="mod">
          <ac:chgData name="Deacon Seals" userId="4be87945-0509-4b37-8e36-6c0a3782973f" providerId="ADAL" clId="{474C910B-C876-41F5-97CA-F98472DD9EA3}" dt="2021-11-05T03:08:11.516" v="3770" actId="20577"/>
          <ac:spMkLst>
            <pc:docMk/>
            <pc:sldMk cId="1264566941" sldId="315"/>
            <ac:spMk id="3" creationId="{01739C91-D3C5-4518-AFDD-AC1094E4E527}"/>
          </ac:spMkLst>
        </pc:spChg>
        <pc:spChg chg="del">
          <ac:chgData name="Deacon Seals" userId="4be87945-0509-4b37-8e36-6c0a3782973f" providerId="ADAL" clId="{474C910B-C876-41F5-97CA-F98472DD9EA3}" dt="2021-11-05T01:49:30.372" v="309" actId="478"/>
          <ac:spMkLst>
            <pc:docMk/>
            <pc:sldMk cId="1264566941" sldId="315"/>
            <ac:spMk id="4" creationId="{B3ECC59C-9129-4C50-9A6F-BD5DBAB3B017}"/>
          </ac:spMkLst>
        </pc:spChg>
        <pc:spChg chg="del">
          <ac:chgData name="Deacon Seals" userId="4be87945-0509-4b37-8e36-6c0a3782973f" providerId="ADAL" clId="{474C910B-C876-41F5-97CA-F98472DD9EA3}" dt="2021-11-05T01:49:26.809" v="308" actId="478"/>
          <ac:spMkLst>
            <pc:docMk/>
            <pc:sldMk cId="1264566941" sldId="315"/>
            <ac:spMk id="5" creationId="{07C415AE-DA81-4EE9-AA62-5EADDEEB96FF}"/>
          </ac:spMkLst>
        </pc:spChg>
      </pc:sldChg>
      <pc:sldChg chg="modSp add mod ord modAnim">
        <pc:chgData name="Deacon Seals" userId="4be87945-0509-4b37-8e36-6c0a3782973f" providerId="ADAL" clId="{474C910B-C876-41F5-97CA-F98472DD9EA3}" dt="2021-11-05T06:55:20.018" v="13721"/>
        <pc:sldMkLst>
          <pc:docMk/>
          <pc:sldMk cId="985792278" sldId="316"/>
        </pc:sldMkLst>
        <pc:spChg chg="mod">
          <ac:chgData name="Deacon Seals" userId="4be87945-0509-4b37-8e36-6c0a3782973f" providerId="ADAL" clId="{474C910B-C876-41F5-97CA-F98472DD9EA3}" dt="2021-11-05T05:13:50.957" v="8236" actId="20577"/>
          <ac:spMkLst>
            <pc:docMk/>
            <pc:sldMk cId="985792278" sldId="316"/>
            <ac:spMk id="2" creationId="{692A5554-7986-42DE-9360-199FD1B240D5}"/>
          </ac:spMkLst>
        </pc:spChg>
        <pc:spChg chg="mod">
          <ac:chgData name="Deacon Seals" userId="4be87945-0509-4b37-8e36-6c0a3782973f" providerId="ADAL" clId="{474C910B-C876-41F5-97CA-F98472DD9EA3}" dt="2021-11-05T05:16:59.461" v="8501" actId="20577"/>
          <ac:spMkLst>
            <pc:docMk/>
            <pc:sldMk cId="985792278" sldId="316"/>
            <ac:spMk id="3" creationId="{01739C91-D3C5-4518-AFDD-AC1094E4E527}"/>
          </ac:spMkLst>
        </pc:spChg>
      </pc:sldChg>
      <pc:sldChg chg="modSp new mod modAnim">
        <pc:chgData name="Deacon Seals" userId="4be87945-0509-4b37-8e36-6c0a3782973f" providerId="ADAL" clId="{474C910B-C876-41F5-97CA-F98472DD9EA3}" dt="2021-11-05T06:47:53.379" v="13693"/>
        <pc:sldMkLst>
          <pc:docMk/>
          <pc:sldMk cId="3149767956" sldId="317"/>
        </pc:sldMkLst>
        <pc:spChg chg="mod">
          <ac:chgData name="Deacon Seals" userId="4be87945-0509-4b37-8e36-6c0a3782973f" providerId="ADAL" clId="{474C910B-C876-41F5-97CA-F98472DD9EA3}" dt="2021-11-05T01:53:36.688" v="410" actId="313"/>
          <ac:spMkLst>
            <pc:docMk/>
            <pc:sldMk cId="3149767956" sldId="317"/>
            <ac:spMk id="2" creationId="{91FF703D-1BED-4853-ACE1-D3F74E36F53F}"/>
          </ac:spMkLst>
        </pc:spChg>
        <pc:spChg chg="mod">
          <ac:chgData name="Deacon Seals" userId="4be87945-0509-4b37-8e36-6c0a3782973f" providerId="ADAL" clId="{474C910B-C876-41F5-97CA-F98472DD9EA3}" dt="2021-11-05T01:59:34.926" v="958" actId="20577"/>
          <ac:spMkLst>
            <pc:docMk/>
            <pc:sldMk cId="3149767956" sldId="317"/>
            <ac:spMk id="3" creationId="{E48A5D89-75A4-4C01-A059-600FB05A8E62}"/>
          </ac:spMkLst>
        </pc:spChg>
      </pc:sldChg>
      <pc:sldChg chg="modSp new mod">
        <pc:chgData name="Deacon Seals" userId="4be87945-0509-4b37-8e36-6c0a3782973f" providerId="ADAL" clId="{474C910B-C876-41F5-97CA-F98472DD9EA3}" dt="2021-11-05T01:57:04.508" v="705" actId="20577"/>
        <pc:sldMkLst>
          <pc:docMk/>
          <pc:sldMk cId="2787640227" sldId="318"/>
        </pc:sldMkLst>
        <pc:spChg chg="mod">
          <ac:chgData name="Deacon Seals" userId="4be87945-0509-4b37-8e36-6c0a3782973f" providerId="ADAL" clId="{474C910B-C876-41F5-97CA-F98472DD9EA3}" dt="2021-11-05T01:57:04.508" v="705" actId="20577"/>
          <ac:spMkLst>
            <pc:docMk/>
            <pc:sldMk cId="2787640227" sldId="318"/>
            <ac:spMk id="2" creationId="{86FAEE8E-8C89-4C73-B452-E6578DF5C787}"/>
          </ac:spMkLst>
        </pc:spChg>
      </pc:sldChg>
      <pc:sldChg chg="modSp new mod modAnim">
        <pc:chgData name="Deacon Seals" userId="4be87945-0509-4b37-8e36-6c0a3782973f" providerId="ADAL" clId="{474C910B-C876-41F5-97CA-F98472DD9EA3}" dt="2021-11-05T06:48:03.191" v="13694"/>
        <pc:sldMkLst>
          <pc:docMk/>
          <pc:sldMk cId="2042323523" sldId="319"/>
        </pc:sldMkLst>
        <pc:spChg chg="mod">
          <ac:chgData name="Deacon Seals" userId="4be87945-0509-4b37-8e36-6c0a3782973f" providerId="ADAL" clId="{474C910B-C876-41F5-97CA-F98472DD9EA3}" dt="2021-11-05T02:11:42.848" v="1493" actId="20577"/>
          <ac:spMkLst>
            <pc:docMk/>
            <pc:sldMk cId="2042323523" sldId="319"/>
            <ac:spMk id="2" creationId="{BA197031-D6B6-4C9B-9123-BEA8B3DAAAD2}"/>
          </ac:spMkLst>
        </pc:spChg>
        <pc:spChg chg="mod">
          <ac:chgData name="Deacon Seals" userId="4be87945-0509-4b37-8e36-6c0a3782973f" providerId="ADAL" clId="{474C910B-C876-41F5-97CA-F98472DD9EA3}" dt="2021-11-05T02:11:07.616" v="1475" actId="20577"/>
          <ac:spMkLst>
            <pc:docMk/>
            <pc:sldMk cId="2042323523" sldId="319"/>
            <ac:spMk id="3" creationId="{804D67DD-E17C-4C15-BAB5-3937F3AEB2E9}"/>
          </ac:spMkLst>
        </pc:spChg>
      </pc:sldChg>
      <pc:sldChg chg="modSp new mod modAnim">
        <pc:chgData name="Deacon Seals" userId="4be87945-0509-4b37-8e36-6c0a3782973f" providerId="ADAL" clId="{474C910B-C876-41F5-97CA-F98472DD9EA3}" dt="2021-11-05T06:48:16.678" v="13696"/>
        <pc:sldMkLst>
          <pc:docMk/>
          <pc:sldMk cId="1207319049" sldId="320"/>
        </pc:sldMkLst>
        <pc:spChg chg="mod">
          <ac:chgData name="Deacon Seals" userId="4be87945-0509-4b37-8e36-6c0a3782973f" providerId="ADAL" clId="{474C910B-C876-41F5-97CA-F98472DD9EA3}" dt="2021-11-05T02:12:48.479" v="1558" actId="20577"/>
          <ac:spMkLst>
            <pc:docMk/>
            <pc:sldMk cId="1207319049" sldId="320"/>
            <ac:spMk id="2" creationId="{615214CF-6C01-4317-B48D-5B0E04A1F32A}"/>
          </ac:spMkLst>
        </pc:spChg>
        <pc:spChg chg="mod">
          <ac:chgData name="Deacon Seals" userId="4be87945-0509-4b37-8e36-6c0a3782973f" providerId="ADAL" clId="{474C910B-C876-41F5-97CA-F98472DD9EA3}" dt="2021-11-05T02:13:23.104" v="1613" actId="20577"/>
          <ac:spMkLst>
            <pc:docMk/>
            <pc:sldMk cId="1207319049" sldId="320"/>
            <ac:spMk id="3" creationId="{59A266A4-CA1C-41C5-A903-2A74AB2212A8}"/>
          </ac:spMkLst>
        </pc:spChg>
        <pc:spChg chg="mod">
          <ac:chgData name="Deacon Seals" userId="4be87945-0509-4b37-8e36-6c0a3782973f" providerId="ADAL" clId="{474C910B-C876-41F5-97CA-F98472DD9EA3}" dt="2021-11-05T02:23:04.780" v="2577" actId="20577"/>
          <ac:spMkLst>
            <pc:docMk/>
            <pc:sldMk cId="1207319049" sldId="320"/>
            <ac:spMk id="4" creationId="{6126CE8D-1940-44D6-B9DF-EFA3AC914D44}"/>
          </ac:spMkLst>
        </pc:spChg>
        <pc:spChg chg="mod">
          <ac:chgData name="Deacon Seals" userId="4be87945-0509-4b37-8e36-6c0a3782973f" providerId="ADAL" clId="{474C910B-C876-41F5-97CA-F98472DD9EA3}" dt="2021-11-05T02:13:04.992" v="1604" actId="20577"/>
          <ac:spMkLst>
            <pc:docMk/>
            <pc:sldMk cId="1207319049" sldId="320"/>
            <ac:spMk id="5" creationId="{3970DDCD-8693-4D2D-8D44-9A9A2BE12A85}"/>
          </ac:spMkLst>
        </pc:spChg>
        <pc:spChg chg="mod">
          <ac:chgData name="Deacon Seals" userId="4be87945-0509-4b37-8e36-6c0a3782973f" providerId="ADAL" clId="{474C910B-C876-41F5-97CA-F98472DD9EA3}" dt="2021-11-05T02:20:04.429" v="2430" actId="20577"/>
          <ac:spMkLst>
            <pc:docMk/>
            <pc:sldMk cId="1207319049" sldId="320"/>
            <ac:spMk id="6" creationId="{9C7D8539-7664-4BEC-B584-74415D0550F1}"/>
          </ac:spMkLst>
        </pc:spChg>
      </pc:sldChg>
      <pc:sldChg chg="modSp add del mod">
        <pc:chgData name="Deacon Seals" userId="4be87945-0509-4b37-8e36-6c0a3782973f" providerId="ADAL" clId="{474C910B-C876-41F5-97CA-F98472DD9EA3}" dt="2021-11-05T02:54:58.046" v="3518" actId="47"/>
        <pc:sldMkLst>
          <pc:docMk/>
          <pc:sldMk cId="368927174" sldId="321"/>
        </pc:sldMkLst>
        <pc:spChg chg="mod">
          <ac:chgData name="Deacon Seals" userId="4be87945-0509-4b37-8e36-6c0a3782973f" providerId="ADAL" clId="{474C910B-C876-41F5-97CA-F98472DD9EA3}" dt="2021-11-05T02:37:32.275" v="3241" actId="20577"/>
          <ac:spMkLst>
            <pc:docMk/>
            <pc:sldMk cId="368927174" sldId="321"/>
            <ac:spMk id="7" creationId="{60F78D7D-B955-4D7A-837B-34A3069C26EF}"/>
          </ac:spMkLst>
        </pc:spChg>
      </pc:sldChg>
      <pc:sldChg chg="modSp new mod modAnim">
        <pc:chgData name="Deacon Seals" userId="4be87945-0509-4b37-8e36-6c0a3782973f" providerId="ADAL" clId="{474C910B-C876-41F5-97CA-F98472DD9EA3}" dt="2021-11-05T06:49:35.113" v="13700"/>
        <pc:sldMkLst>
          <pc:docMk/>
          <pc:sldMk cId="3435734819" sldId="322"/>
        </pc:sldMkLst>
        <pc:spChg chg="mod">
          <ac:chgData name="Deacon Seals" userId="4be87945-0509-4b37-8e36-6c0a3782973f" providerId="ADAL" clId="{474C910B-C876-41F5-97CA-F98472DD9EA3}" dt="2021-11-05T02:43:17.604" v="3301" actId="20577"/>
          <ac:spMkLst>
            <pc:docMk/>
            <pc:sldMk cId="3435734819" sldId="322"/>
            <ac:spMk id="2" creationId="{DADBD3C5-22AC-4505-9602-B1D457AE6489}"/>
          </ac:spMkLst>
        </pc:spChg>
        <pc:spChg chg="mod">
          <ac:chgData name="Deacon Seals" userId="4be87945-0509-4b37-8e36-6c0a3782973f" providerId="ADAL" clId="{474C910B-C876-41F5-97CA-F98472DD9EA3}" dt="2021-11-05T02:52:59.053" v="3517" actId="20577"/>
          <ac:spMkLst>
            <pc:docMk/>
            <pc:sldMk cId="3435734819" sldId="322"/>
            <ac:spMk id="3" creationId="{E99C63EC-2A28-4531-BFFA-4862DD70CBCC}"/>
          </ac:spMkLst>
        </pc:spChg>
      </pc:sldChg>
      <pc:sldChg chg="addSp delSp modSp new add del mod modAnim">
        <pc:chgData name="Deacon Seals" userId="4be87945-0509-4b37-8e36-6c0a3782973f" providerId="ADAL" clId="{474C910B-C876-41F5-97CA-F98472DD9EA3}" dt="2021-11-05T20:02:36.817" v="13816"/>
        <pc:sldMkLst>
          <pc:docMk/>
          <pc:sldMk cId="3077676691" sldId="323"/>
        </pc:sldMkLst>
        <pc:spChg chg="mod">
          <ac:chgData name="Deacon Seals" userId="4be87945-0509-4b37-8e36-6c0a3782973f" providerId="ADAL" clId="{474C910B-C876-41F5-97CA-F98472DD9EA3}" dt="2021-11-05T03:08:14.461" v="3772" actId="20577"/>
          <ac:spMkLst>
            <pc:docMk/>
            <pc:sldMk cId="3077676691" sldId="323"/>
            <ac:spMk id="2" creationId="{69B796C8-1E2B-4311-8EAC-E8BB5FE67969}"/>
          </ac:spMkLst>
        </pc:spChg>
        <pc:spChg chg="mod">
          <ac:chgData name="Deacon Seals" userId="4be87945-0509-4b37-8e36-6c0a3782973f" providerId="ADAL" clId="{474C910B-C876-41F5-97CA-F98472DD9EA3}" dt="2021-11-05T03:12:23.999" v="4226" actId="20577"/>
          <ac:spMkLst>
            <pc:docMk/>
            <pc:sldMk cId="3077676691" sldId="323"/>
            <ac:spMk id="3" creationId="{60332F1D-F087-47F9-8D1F-8712B17E8012}"/>
          </ac:spMkLst>
        </pc:spChg>
        <pc:spChg chg="add del">
          <ac:chgData name="Deacon Seals" userId="4be87945-0509-4b37-8e36-6c0a3782973f" providerId="ADAL" clId="{474C910B-C876-41F5-97CA-F98472DD9EA3}" dt="2021-11-05T03:08:53.798" v="3773" actId="22"/>
          <ac:spMkLst>
            <pc:docMk/>
            <pc:sldMk cId="3077676691" sldId="323"/>
            <ac:spMk id="4" creationId="{F1D6F1EA-59B9-41C7-8A48-8655F4D271F4}"/>
          </ac:spMkLst>
        </pc:spChg>
        <pc:spChg chg="add mod">
          <ac:chgData name="Deacon Seals" userId="4be87945-0509-4b37-8e36-6c0a3782973f" providerId="ADAL" clId="{474C910B-C876-41F5-97CA-F98472DD9EA3}" dt="2021-11-05T20:02:36.817" v="13816"/>
          <ac:spMkLst>
            <pc:docMk/>
            <pc:sldMk cId="3077676691" sldId="323"/>
            <ac:spMk id="5" creationId="{6F3C5941-9C8B-4E6A-9877-A59A86272122}"/>
          </ac:spMkLst>
        </pc:spChg>
        <pc:picChg chg="add del mod ord">
          <ac:chgData name="Deacon Seals" userId="4be87945-0509-4b37-8e36-6c0a3782973f" providerId="ADAL" clId="{474C910B-C876-41F5-97CA-F98472DD9EA3}" dt="2021-11-05T03:08:06.505" v="3766" actId="22"/>
          <ac:picMkLst>
            <pc:docMk/>
            <pc:sldMk cId="3077676691" sldId="323"/>
            <ac:picMk id="6" creationId="{EE92CF71-DD1C-4C6C-8A7D-A4FD6929D673}"/>
          </ac:picMkLst>
        </pc:picChg>
        <pc:picChg chg="add del mod">
          <ac:chgData name="Deacon Seals" userId="4be87945-0509-4b37-8e36-6c0a3782973f" providerId="ADAL" clId="{474C910B-C876-41F5-97CA-F98472DD9EA3}" dt="2021-11-05T03:08:06.490" v="3765" actId="22"/>
          <ac:picMkLst>
            <pc:docMk/>
            <pc:sldMk cId="3077676691" sldId="323"/>
            <ac:picMk id="8" creationId="{CC215568-13EE-4D19-996B-48D4101A699F}"/>
          </ac:picMkLst>
        </pc:picChg>
        <pc:picChg chg="add del mod ord">
          <ac:chgData name="Deacon Seals" userId="4be87945-0509-4b37-8e36-6c0a3782973f" providerId="ADAL" clId="{474C910B-C876-41F5-97CA-F98472DD9EA3}" dt="2021-11-05T20:02:21.635" v="13774" actId="478"/>
          <ac:picMkLst>
            <pc:docMk/>
            <pc:sldMk cId="3077676691" sldId="323"/>
            <ac:picMk id="10" creationId="{DD1A0BC8-6D6D-4D95-BE9C-93FC391FA4E7}"/>
          </ac:picMkLst>
        </pc:picChg>
      </pc:sldChg>
      <pc:sldChg chg="addSp delSp modSp new mod modAnim">
        <pc:chgData name="Deacon Seals" userId="4be87945-0509-4b37-8e36-6c0a3782973f" providerId="ADAL" clId="{474C910B-C876-41F5-97CA-F98472DD9EA3}" dt="2021-11-05T20:03:03.599" v="13846"/>
        <pc:sldMkLst>
          <pc:docMk/>
          <pc:sldMk cId="906608553" sldId="324"/>
        </pc:sldMkLst>
        <pc:spChg chg="mod">
          <ac:chgData name="Deacon Seals" userId="4be87945-0509-4b37-8e36-6c0a3782973f" providerId="ADAL" clId="{474C910B-C876-41F5-97CA-F98472DD9EA3}" dt="2021-11-05T03:13:29.968" v="4282" actId="20577"/>
          <ac:spMkLst>
            <pc:docMk/>
            <pc:sldMk cId="906608553" sldId="324"/>
            <ac:spMk id="2" creationId="{D368FA38-1025-462F-8944-90510458F261}"/>
          </ac:spMkLst>
        </pc:spChg>
        <pc:spChg chg="del">
          <ac:chgData name="Deacon Seals" userId="4be87945-0509-4b37-8e36-6c0a3782973f" providerId="ADAL" clId="{474C910B-C876-41F5-97CA-F98472DD9EA3}" dt="2021-11-05T03:17:23.485" v="4283" actId="22"/>
          <ac:spMkLst>
            <pc:docMk/>
            <pc:sldMk cId="906608553" sldId="324"/>
            <ac:spMk id="3" creationId="{ACBFCC0E-27E5-46FD-A6D4-328969CD91C7}"/>
          </ac:spMkLst>
        </pc:spChg>
        <pc:spChg chg="mod">
          <ac:chgData name="Deacon Seals" userId="4be87945-0509-4b37-8e36-6c0a3782973f" providerId="ADAL" clId="{474C910B-C876-41F5-97CA-F98472DD9EA3}" dt="2021-11-05T03:32:54.099" v="4691" actId="20577"/>
          <ac:spMkLst>
            <pc:docMk/>
            <pc:sldMk cId="906608553" sldId="324"/>
            <ac:spMk id="4" creationId="{2B2743EB-5D87-4DB7-8BEB-6550A855DD47}"/>
          </ac:spMkLst>
        </pc:spChg>
        <pc:spChg chg="add mod">
          <ac:chgData name="Deacon Seals" userId="4be87945-0509-4b37-8e36-6c0a3782973f" providerId="ADAL" clId="{474C910B-C876-41F5-97CA-F98472DD9EA3}" dt="2021-11-05T20:03:03.599" v="13846"/>
          <ac:spMkLst>
            <pc:docMk/>
            <pc:sldMk cId="906608553" sldId="324"/>
            <ac:spMk id="5" creationId="{0548FCDD-B068-4F3F-8547-D6AFE2A2D7BC}"/>
          </ac:spMkLst>
        </pc:spChg>
        <pc:picChg chg="add del mod ord">
          <ac:chgData name="Deacon Seals" userId="4be87945-0509-4b37-8e36-6c0a3782973f" providerId="ADAL" clId="{474C910B-C876-41F5-97CA-F98472DD9EA3}" dt="2021-11-05T20:02:51.806" v="13817" actId="478"/>
          <ac:picMkLst>
            <pc:docMk/>
            <pc:sldMk cId="906608553" sldId="324"/>
            <ac:picMk id="6" creationId="{E34AFBA0-93D1-45A9-97EC-4BE73F899513}"/>
          </ac:picMkLst>
        </pc:picChg>
        <pc:picChg chg="add del mod">
          <ac:chgData name="Deacon Seals" userId="4be87945-0509-4b37-8e36-6c0a3782973f" providerId="ADAL" clId="{474C910B-C876-41F5-97CA-F98472DD9EA3}" dt="2021-11-05T20:02:55.541" v="13818" actId="478"/>
          <ac:picMkLst>
            <pc:docMk/>
            <pc:sldMk cId="906608553" sldId="324"/>
            <ac:picMk id="8" creationId="{C4179DF2-64B2-48B3-8235-67EF98717054}"/>
          </ac:picMkLst>
        </pc:picChg>
      </pc:sldChg>
      <pc:sldChg chg="modSp new mod">
        <pc:chgData name="Deacon Seals" userId="4be87945-0509-4b37-8e36-6c0a3782973f" providerId="ADAL" clId="{474C910B-C876-41F5-97CA-F98472DD9EA3}" dt="2021-11-05T03:48:21.422" v="4737" actId="20577"/>
        <pc:sldMkLst>
          <pc:docMk/>
          <pc:sldMk cId="3546272964" sldId="325"/>
        </pc:sldMkLst>
        <pc:spChg chg="mod">
          <ac:chgData name="Deacon Seals" userId="4be87945-0509-4b37-8e36-6c0a3782973f" providerId="ADAL" clId="{474C910B-C876-41F5-97CA-F98472DD9EA3}" dt="2021-11-05T03:48:21.422" v="4737" actId="20577"/>
          <ac:spMkLst>
            <pc:docMk/>
            <pc:sldMk cId="3546272964" sldId="325"/>
            <ac:spMk id="2" creationId="{B8E42AFF-A013-4A99-8249-2A69A46C2272}"/>
          </ac:spMkLst>
        </pc:spChg>
        <pc:spChg chg="mod">
          <ac:chgData name="Deacon Seals" userId="4be87945-0509-4b37-8e36-6c0a3782973f" providerId="ADAL" clId="{474C910B-C876-41F5-97CA-F98472DD9EA3}" dt="2021-11-05T03:33:29.938" v="4711" actId="20577"/>
          <ac:spMkLst>
            <pc:docMk/>
            <pc:sldMk cId="3546272964" sldId="325"/>
            <ac:spMk id="3" creationId="{92B0ADA2-A651-49AA-ACCC-05496565D877}"/>
          </ac:spMkLst>
        </pc:spChg>
      </pc:sldChg>
      <pc:sldChg chg="addSp delSp modSp new mod">
        <pc:chgData name="Deacon Seals" userId="4be87945-0509-4b37-8e36-6c0a3782973f" providerId="ADAL" clId="{474C910B-C876-41F5-97CA-F98472DD9EA3}" dt="2021-11-05T03:55:06.217" v="4952" actId="478"/>
        <pc:sldMkLst>
          <pc:docMk/>
          <pc:sldMk cId="823564561" sldId="326"/>
        </pc:sldMkLst>
        <pc:spChg chg="mod">
          <ac:chgData name="Deacon Seals" userId="4be87945-0509-4b37-8e36-6c0a3782973f" providerId="ADAL" clId="{474C910B-C876-41F5-97CA-F98472DD9EA3}" dt="2021-11-05T03:51:23.105" v="4897" actId="20577"/>
          <ac:spMkLst>
            <pc:docMk/>
            <pc:sldMk cId="823564561" sldId="326"/>
            <ac:spMk id="2" creationId="{07E252AC-C747-4584-A81B-FBAECF6F4CB9}"/>
          </ac:spMkLst>
        </pc:spChg>
        <pc:spChg chg="mod">
          <ac:chgData name="Deacon Seals" userId="4be87945-0509-4b37-8e36-6c0a3782973f" providerId="ADAL" clId="{474C910B-C876-41F5-97CA-F98472DD9EA3}" dt="2021-11-05T03:52:24.517" v="4911" actId="20577"/>
          <ac:spMkLst>
            <pc:docMk/>
            <pc:sldMk cId="823564561" sldId="326"/>
            <ac:spMk id="3" creationId="{34F5566E-8ABC-4DAF-B237-FBEC9F33C24A}"/>
          </ac:spMkLst>
        </pc:spChg>
        <pc:spChg chg="mod">
          <ac:chgData name="Deacon Seals" userId="4be87945-0509-4b37-8e36-6c0a3782973f" providerId="ADAL" clId="{474C910B-C876-41F5-97CA-F98472DD9EA3}" dt="2021-11-05T03:52:20.650" v="4909"/>
          <ac:spMkLst>
            <pc:docMk/>
            <pc:sldMk cId="823564561" sldId="326"/>
            <ac:spMk id="8" creationId="{057BF472-69F4-43F1-B769-F4155F6F2F09}"/>
          </ac:spMkLst>
        </pc:spChg>
        <pc:spChg chg="mod">
          <ac:chgData name="Deacon Seals" userId="4be87945-0509-4b37-8e36-6c0a3782973f" providerId="ADAL" clId="{474C910B-C876-41F5-97CA-F98472DD9EA3}" dt="2021-11-05T03:52:20.650" v="4909"/>
          <ac:spMkLst>
            <pc:docMk/>
            <pc:sldMk cId="823564561" sldId="326"/>
            <ac:spMk id="9" creationId="{B465F8DF-9924-47D6-8C21-98BCA207B145}"/>
          </ac:spMkLst>
        </pc:spChg>
        <pc:spChg chg="mod">
          <ac:chgData name="Deacon Seals" userId="4be87945-0509-4b37-8e36-6c0a3782973f" providerId="ADAL" clId="{474C910B-C876-41F5-97CA-F98472DD9EA3}" dt="2021-11-05T03:52:20.650" v="4909"/>
          <ac:spMkLst>
            <pc:docMk/>
            <pc:sldMk cId="823564561" sldId="326"/>
            <ac:spMk id="11" creationId="{B455D3F7-2F0C-4C0A-AB55-EA0048DEC66C}"/>
          </ac:spMkLst>
        </pc:spChg>
        <pc:spChg chg="mod">
          <ac:chgData name="Deacon Seals" userId="4be87945-0509-4b37-8e36-6c0a3782973f" providerId="ADAL" clId="{474C910B-C876-41F5-97CA-F98472DD9EA3}" dt="2021-11-05T03:52:20.650" v="4909"/>
          <ac:spMkLst>
            <pc:docMk/>
            <pc:sldMk cId="823564561" sldId="326"/>
            <ac:spMk id="12" creationId="{F4215B48-DAF7-41D8-BA45-771F3FD86606}"/>
          </ac:spMkLst>
        </pc:spChg>
        <pc:spChg chg="add del mod">
          <ac:chgData name="Deacon Seals" userId="4be87945-0509-4b37-8e36-6c0a3782973f" providerId="ADAL" clId="{474C910B-C876-41F5-97CA-F98472DD9EA3}" dt="2021-11-05T03:52:22.036" v="4910"/>
          <ac:spMkLst>
            <pc:docMk/>
            <pc:sldMk cId="823564561" sldId="326"/>
            <ac:spMk id="13" creationId="{A2824578-9464-4A6D-B3BA-389494013922}"/>
          </ac:spMkLst>
        </pc:spChg>
        <pc:spChg chg="del mod topLvl">
          <ac:chgData name="Deacon Seals" userId="4be87945-0509-4b37-8e36-6c0a3782973f" providerId="ADAL" clId="{474C910B-C876-41F5-97CA-F98472DD9EA3}" dt="2021-11-05T03:55:02.133" v="4950" actId="478"/>
          <ac:spMkLst>
            <pc:docMk/>
            <pc:sldMk cId="823564561" sldId="326"/>
            <ac:spMk id="19" creationId="{5F7255FF-8731-437B-A00E-539C9FF37BD1}"/>
          </ac:spMkLst>
        </pc:spChg>
        <pc:spChg chg="del mod topLvl">
          <ac:chgData name="Deacon Seals" userId="4be87945-0509-4b37-8e36-6c0a3782973f" providerId="ADAL" clId="{474C910B-C876-41F5-97CA-F98472DD9EA3}" dt="2021-11-05T03:55:04.975" v="4951" actId="478"/>
          <ac:spMkLst>
            <pc:docMk/>
            <pc:sldMk cId="823564561" sldId="326"/>
            <ac:spMk id="20" creationId="{D9FEA53C-EB4C-40FF-92DA-0758BB4FB8BB}"/>
          </ac:spMkLst>
        </pc:spChg>
        <pc:spChg chg="mod">
          <ac:chgData name="Deacon Seals" userId="4be87945-0509-4b37-8e36-6c0a3782973f" providerId="ADAL" clId="{474C910B-C876-41F5-97CA-F98472DD9EA3}" dt="2021-11-05T03:52:25.948" v="4912"/>
          <ac:spMkLst>
            <pc:docMk/>
            <pc:sldMk cId="823564561" sldId="326"/>
            <ac:spMk id="22" creationId="{2DBB1F34-BE20-4260-928F-2711DD400BFA}"/>
          </ac:spMkLst>
        </pc:spChg>
        <pc:spChg chg="mod">
          <ac:chgData name="Deacon Seals" userId="4be87945-0509-4b37-8e36-6c0a3782973f" providerId="ADAL" clId="{474C910B-C876-41F5-97CA-F98472DD9EA3}" dt="2021-11-05T03:52:25.948" v="4912"/>
          <ac:spMkLst>
            <pc:docMk/>
            <pc:sldMk cId="823564561" sldId="326"/>
            <ac:spMk id="23" creationId="{E898EA7B-8512-405E-9B43-127F57A40AC3}"/>
          </ac:spMkLst>
        </pc:spChg>
        <pc:spChg chg="add mod">
          <ac:chgData name="Deacon Seals" userId="4be87945-0509-4b37-8e36-6c0a3782973f" providerId="ADAL" clId="{474C910B-C876-41F5-97CA-F98472DD9EA3}" dt="2021-11-05T03:53:41.697" v="4938" actId="404"/>
          <ac:spMkLst>
            <pc:docMk/>
            <pc:sldMk cId="823564561" sldId="326"/>
            <ac:spMk id="24" creationId="{405D5B9D-2169-4ADC-A595-4078F643927A}"/>
          </ac:spMkLst>
        </pc:spChg>
        <pc:grpChg chg="add del mod">
          <ac:chgData name="Deacon Seals" userId="4be87945-0509-4b37-8e36-6c0a3782973f" providerId="ADAL" clId="{474C910B-C876-41F5-97CA-F98472DD9EA3}" dt="2021-11-05T03:52:22.036" v="4910"/>
          <ac:grpSpMkLst>
            <pc:docMk/>
            <pc:sldMk cId="823564561" sldId="326"/>
            <ac:grpSpMk id="7" creationId="{1878A64C-E0CE-4120-8815-5CE6F1DA80F2}"/>
          </ac:grpSpMkLst>
        </pc:grpChg>
        <pc:grpChg chg="add del mod">
          <ac:chgData name="Deacon Seals" userId="4be87945-0509-4b37-8e36-6c0a3782973f" providerId="ADAL" clId="{474C910B-C876-41F5-97CA-F98472DD9EA3}" dt="2021-11-05T03:52:22.036" v="4910"/>
          <ac:grpSpMkLst>
            <pc:docMk/>
            <pc:sldMk cId="823564561" sldId="326"/>
            <ac:grpSpMk id="10" creationId="{759E51B6-34DF-4E39-A557-110B09CA070A}"/>
          </ac:grpSpMkLst>
        </pc:grpChg>
        <pc:grpChg chg="add del mod">
          <ac:chgData name="Deacon Seals" userId="4be87945-0509-4b37-8e36-6c0a3782973f" providerId="ADAL" clId="{474C910B-C876-41F5-97CA-F98472DD9EA3}" dt="2021-11-05T03:55:02.133" v="4950" actId="478"/>
          <ac:grpSpMkLst>
            <pc:docMk/>
            <pc:sldMk cId="823564561" sldId="326"/>
            <ac:grpSpMk id="18" creationId="{6764237E-122E-4BD2-A371-1C4E68DECA29}"/>
          </ac:grpSpMkLst>
        </pc:grpChg>
        <pc:grpChg chg="add del mod">
          <ac:chgData name="Deacon Seals" userId="4be87945-0509-4b37-8e36-6c0a3782973f" providerId="ADAL" clId="{474C910B-C876-41F5-97CA-F98472DD9EA3}" dt="2021-11-05T03:55:06.217" v="4952" actId="478"/>
          <ac:grpSpMkLst>
            <pc:docMk/>
            <pc:sldMk cId="823564561" sldId="326"/>
            <ac:grpSpMk id="21" creationId="{BE15D8FA-1E0A-4BB7-A985-463DF5146469}"/>
          </ac:grpSpMkLst>
        </pc:grpChg>
        <pc:graphicFrameChg chg="add del mod">
          <ac:chgData name="Deacon Seals" userId="4be87945-0509-4b37-8e36-6c0a3782973f" providerId="ADAL" clId="{474C910B-C876-41F5-97CA-F98472DD9EA3}" dt="2021-11-05T03:52:22.036" v="4910"/>
          <ac:graphicFrameMkLst>
            <pc:docMk/>
            <pc:sldMk cId="823564561" sldId="326"/>
            <ac:graphicFrameMk id="5" creationId="{BAB8C04A-351D-436F-9D3B-8D7BDBC6BD11}"/>
          </ac:graphicFrameMkLst>
        </pc:graphicFrameChg>
        <pc:graphicFrameChg chg="add del mod">
          <ac:chgData name="Deacon Seals" userId="4be87945-0509-4b37-8e36-6c0a3782973f" providerId="ADAL" clId="{474C910B-C876-41F5-97CA-F98472DD9EA3}" dt="2021-11-05T03:52:22.036" v="4910"/>
          <ac:graphicFrameMkLst>
            <pc:docMk/>
            <pc:sldMk cId="823564561" sldId="326"/>
            <ac:graphicFrameMk id="6" creationId="{981A28C6-3416-4600-A11B-B4352D8213A7}"/>
          </ac:graphicFrameMkLst>
        </pc:graphicFrameChg>
        <pc:graphicFrameChg chg="add mod">
          <ac:chgData name="Deacon Seals" userId="4be87945-0509-4b37-8e36-6c0a3782973f" providerId="ADAL" clId="{474C910B-C876-41F5-97CA-F98472DD9EA3}" dt="2021-11-05T03:52:25.948" v="4912"/>
          <ac:graphicFrameMkLst>
            <pc:docMk/>
            <pc:sldMk cId="823564561" sldId="326"/>
            <ac:graphicFrameMk id="16" creationId="{5E9906E7-2DB9-4F9C-BA96-C44E375EA9F3}"/>
          </ac:graphicFrameMkLst>
        </pc:graphicFrameChg>
        <pc:graphicFrameChg chg="add mod">
          <ac:chgData name="Deacon Seals" userId="4be87945-0509-4b37-8e36-6c0a3782973f" providerId="ADAL" clId="{474C910B-C876-41F5-97CA-F98472DD9EA3}" dt="2021-11-05T03:52:54.332" v="4913" actId="12100"/>
          <ac:graphicFrameMkLst>
            <pc:docMk/>
            <pc:sldMk cId="823564561" sldId="326"/>
            <ac:graphicFrameMk id="17" creationId="{1A13B377-FEFF-4C9C-865E-46AB12BB78E1}"/>
          </ac:graphicFrameMkLst>
        </pc:graphicFrameChg>
        <pc:cxnChg chg="add del mod">
          <ac:chgData name="Deacon Seals" userId="4be87945-0509-4b37-8e36-6c0a3782973f" providerId="ADAL" clId="{474C910B-C876-41F5-97CA-F98472DD9EA3}" dt="2021-11-05T03:52:22.036" v="4910"/>
          <ac:cxnSpMkLst>
            <pc:docMk/>
            <pc:sldMk cId="823564561" sldId="326"/>
            <ac:cxnSpMk id="14" creationId="{91EAFDB4-CD84-45C5-B141-B1CEA22E4BE3}"/>
          </ac:cxnSpMkLst>
        </pc:cxnChg>
        <pc:cxnChg chg="add del mod">
          <ac:chgData name="Deacon Seals" userId="4be87945-0509-4b37-8e36-6c0a3782973f" providerId="ADAL" clId="{474C910B-C876-41F5-97CA-F98472DD9EA3}" dt="2021-11-05T03:52:22.036" v="4910"/>
          <ac:cxnSpMkLst>
            <pc:docMk/>
            <pc:sldMk cId="823564561" sldId="326"/>
            <ac:cxnSpMk id="15" creationId="{6F05E2C7-4B5C-4844-A6EF-B904F5EC6210}"/>
          </ac:cxnSpMkLst>
        </pc:cxnChg>
        <pc:cxnChg chg="add mod">
          <ac:chgData name="Deacon Seals" userId="4be87945-0509-4b37-8e36-6c0a3782973f" providerId="ADAL" clId="{474C910B-C876-41F5-97CA-F98472DD9EA3}" dt="2021-11-05T03:52:25.948" v="4912"/>
          <ac:cxnSpMkLst>
            <pc:docMk/>
            <pc:sldMk cId="823564561" sldId="326"/>
            <ac:cxnSpMk id="25" creationId="{3E02CFDA-FDBE-4D08-A627-2D8BDA3073AB}"/>
          </ac:cxnSpMkLst>
        </pc:cxnChg>
        <pc:cxnChg chg="add mod">
          <ac:chgData name="Deacon Seals" userId="4be87945-0509-4b37-8e36-6c0a3782973f" providerId="ADAL" clId="{474C910B-C876-41F5-97CA-F98472DD9EA3}" dt="2021-11-05T03:52:25.948" v="4912"/>
          <ac:cxnSpMkLst>
            <pc:docMk/>
            <pc:sldMk cId="823564561" sldId="326"/>
            <ac:cxnSpMk id="26" creationId="{327335A2-0492-472E-B41D-EABB9178A71A}"/>
          </ac:cxnSpMkLst>
        </pc:cxnChg>
      </pc:sldChg>
      <pc:sldChg chg="modSp new mod modAnim">
        <pc:chgData name="Deacon Seals" userId="4be87945-0509-4b37-8e36-6c0a3782973f" providerId="ADAL" clId="{474C910B-C876-41F5-97CA-F98472DD9EA3}" dt="2021-11-05T06:50:40.816" v="13706"/>
        <pc:sldMkLst>
          <pc:docMk/>
          <pc:sldMk cId="2973736473" sldId="327"/>
        </pc:sldMkLst>
        <pc:spChg chg="mod">
          <ac:chgData name="Deacon Seals" userId="4be87945-0509-4b37-8e36-6c0a3782973f" providerId="ADAL" clId="{474C910B-C876-41F5-97CA-F98472DD9EA3}" dt="2021-11-05T03:55:41.021" v="4974" actId="20577"/>
          <ac:spMkLst>
            <pc:docMk/>
            <pc:sldMk cId="2973736473" sldId="327"/>
            <ac:spMk id="2" creationId="{44C98F3B-2C7C-46B0-9507-ABF2E68EF087}"/>
          </ac:spMkLst>
        </pc:spChg>
        <pc:spChg chg="mod">
          <ac:chgData name="Deacon Seals" userId="4be87945-0509-4b37-8e36-6c0a3782973f" providerId="ADAL" clId="{474C910B-C876-41F5-97CA-F98472DD9EA3}" dt="2021-11-05T04:19:14.828" v="6844" actId="27636"/>
          <ac:spMkLst>
            <pc:docMk/>
            <pc:sldMk cId="2973736473" sldId="327"/>
            <ac:spMk id="3" creationId="{AD951AC9-5A43-4FE1-A0BD-7DA62C88C420}"/>
          </ac:spMkLst>
        </pc:spChg>
      </pc:sldChg>
      <pc:sldChg chg="modSp new mod modAnim">
        <pc:chgData name="Deacon Seals" userId="4be87945-0509-4b37-8e36-6c0a3782973f" providerId="ADAL" clId="{474C910B-C876-41F5-97CA-F98472DD9EA3}" dt="2021-11-05T06:53:25.788" v="13716"/>
        <pc:sldMkLst>
          <pc:docMk/>
          <pc:sldMk cId="420267360" sldId="328"/>
        </pc:sldMkLst>
        <pc:spChg chg="mod">
          <ac:chgData name="Deacon Seals" userId="4be87945-0509-4b37-8e36-6c0a3782973f" providerId="ADAL" clId="{474C910B-C876-41F5-97CA-F98472DD9EA3}" dt="2021-11-05T04:06:11.468" v="6042" actId="20577"/>
          <ac:spMkLst>
            <pc:docMk/>
            <pc:sldMk cId="420267360" sldId="328"/>
            <ac:spMk id="2" creationId="{AF5018C3-B763-4530-AC51-B0A04FE8F70F}"/>
          </ac:spMkLst>
        </pc:spChg>
        <pc:spChg chg="mod">
          <ac:chgData name="Deacon Seals" userId="4be87945-0509-4b37-8e36-6c0a3782973f" providerId="ADAL" clId="{474C910B-C876-41F5-97CA-F98472DD9EA3}" dt="2021-11-05T04:13:26.367" v="6798" actId="20577"/>
          <ac:spMkLst>
            <pc:docMk/>
            <pc:sldMk cId="420267360" sldId="328"/>
            <ac:spMk id="3" creationId="{24D68D49-900D-4268-BC28-C09BEFA9FDE1}"/>
          </ac:spMkLst>
        </pc:spChg>
      </pc:sldChg>
      <pc:sldChg chg="modSp new mod modAnim">
        <pc:chgData name="Deacon Seals" userId="4be87945-0509-4b37-8e36-6c0a3782973f" providerId="ADAL" clId="{474C910B-C876-41F5-97CA-F98472DD9EA3}" dt="2021-11-05T15:59:40.770" v="13746" actId="20577"/>
        <pc:sldMkLst>
          <pc:docMk/>
          <pc:sldMk cId="1267883284" sldId="329"/>
        </pc:sldMkLst>
        <pc:spChg chg="mod">
          <ac:chgData name="Deacon Seals" userId="4be87945-0509-4b37-8e36-6c0a3782973f" providerId="ADAL" clId="{474C910B-C876-41F5-97CA-F98472DD9EA3}" dt="2021-11-05T04:15:52.518" v="6837" actId="404"/>
          <ac:spMkLst>
            <pc:docMk/>
            <pc:sldMk cId="1267883284" sldId="329"/>
            <ac:spMk id="2" creationId="{7C1D77D7-9125-40E0-8FA0-DEBC1D87A280}"/>
          </ac:spMkLst>
        </pc:spChg>
        <pc:spChg chg="mod">
          <ac:chgData name="Deacon Seals" userId="4be87945-0509-4b37-8e36-6c0a3782973f" providerId="ADAL" clId="{474C910B-C876-41F5-97CA-F98472DD9EA3}" dt="2021-11-05T15:59:40.770" v="13746" actId="20577"/>
          <ac:spMkLst>
            <pc:docMk/>
            <pc:sldMk cId="1267883284" sldId="329"/>
            <ac:spMk id="3" creationId="{552CBECB-3941-40E8-80AA-F6894C57B46B}"/>
          </ac:spMkLst>
        </pc:spChg>
      </pc:sldChg>
      <pc:sldChg chg="modSp add mod modAnim">
        <pc:chgData name="Deacon Seals" userId="4be87945-0509-4b37-8e36-6c0a3782973f" providerId="ADAL" clId="{474C910B-C876-41F5-97CA-F98472DD9EA3}" dt="2021-11-05T06:56:52.653" v="13726"/>
        <pc:sldMkLst>
          <pc:docMk/>
          <pc:sldMk cId="4122421194" sldId="330"/>
        </pc:sldMkLst>
        <pc:spChg chg="mod">
          <ac:chgData name="Deacon Seals" userId="4be87945-0509-4b37-8e36-6c0a3782973f" providerId="ADAL" clId="{474C910B-C876-41F5-97CA-F98472DD9EA3}" dt="2021-11-05T05:40:55.536" v="9729" actId="20577"/>
          <ac:spMkLst>
            <pc:docMk/>
            <pc:sldMk cId="4122421194" sldId="330"/>
            <ac:spMk id="2" creationId="{692A5554-7986-42DE-9360-199FD1B240D5}"/>
          </ac:spMkLst>
        </pc:spChg>
        <pc:spChg chg="mod">
          <ac:chgData name="Deacon Seals" userId="4be87945-0509-4b37-8e36-6c0a3782973f" providerId="ADAL" clId="{474C910B-C876-41F5-97CA-F98472DD9EA3}" dt="2021-11-05T05:46:17.126" v="10386" actId="20577"/>
          <ac:spMkLst>
            <pc:docMk/>
            <pc:sldMk cId="4122421194" sldId="330"/>
            <ac:spMk id="3" creationId="{01739C91-D3C5-4518-AFDD-AC1094E4E527}"/>
          </ac:spMkLst>
        </pc:spChg>
      </pc:sldChg>
      <pc:sldChg chg="modSp new mod modAnim">
        <pc:chgData name="Deacon Seals" userId="4be87945-0509-4b37-8e36-6c0a3782973f" providerId="ADAL" clId="{474C910B-C876-41F5-97CA-F98472DD9EA3}" dt="2021-11-05T06:54:48.897" v="13719"/>
        <pc:sldMkLst>
          <pc:docMk/>
          <pc:sldMk cId="3215589368" sldId="331"/>
        </pc:sldMkLst>
        <pc:spChg chg="mod">
          <ac:chgData name="Deacon Seals" userId="4be87945-0509-4b37-8e36-6c0a3782973f" providerId="ADAL" clId="{474C910B-C876-41F5-97CA-F98472DD9EA3}" dt="2021-11-05T04:43:28.410" v="7408" actId="20577"/>
          <ac:spMkLst>
            <pc:docMk/>
            <pc:sldMk cId="3215589368" sldId="331"/>
            <ac:spMk id="2" creationId="{B62ECFD6-0974-4A91-B71C-900ABBF4F771}"/>
          </ac:spMkLst>
        </pc:spChg>
        <pc:spChg chg="mod">
          <ac:chgData name="Deacon Seals" userId="4be87945-0509-4b37-8e36-6c0a3782973f" providerId="ADAL" clId="{474C910B-C876-41F5-97CA-F98472DD9EA3}" dt="2021-11-05T05:06:34.940" v="8186" actId="20577"/>
          <ac:spMkLst>
            <pc:docMk/>
            <pc:sldMk cId="3215589368" sldId="331"/>
            <ac:spMk id="3" creationId="{4A076512-7427-4BFA-9B71-8A07D24EAABE}"/>
          </ac:spMkLst>
        </pc:spChg>
      </pc:sldChg>
      <pc:sldChg chg="addSp delSp modSp new mod setBg">
        <pc:chgData name="Deacon Seals" userId="4be87945-0509-4b37-8e36-6c0a3782973f" providerId="ADAL" clId="{474C910B-C876-41F5-97CA-F98472DD9EA3}" dt="2021-11-05T05:03:11.614" v="8159" actId="478"/>
        <pc:sldMkLst>
          <pc:docMk/>
          <pc:sldMk cId="3489885313" sldId="332"/>
        </pc:sldMkLst>
        <pc:spChg chg="del">
          <ac:chgData name="Deacon Seals" userId="4be87945-0509-4b37-8e36-6c0a3782973f" providerId="ADAL" clId="{474C910B-C876-41F5-97CA-F98472DD9EA3}" dt="2021-11-05T04:56:28.024" v="8001" actId="478"/>
          <ac:spMkLst>
            <pc:docMk/>
            <pc:sldMk cId="3489885313" sldId="332"/>
            <ac:spMk id="2" creationId="{2F1BB835-443C-461D-9C84-E815BB757CB8}"/>
          </ac:spMkLst>
        </pc:spChg>
        <pc:spChg chg="del mod">
          <ac:chgData name="Deacon Seals" userId="4be87945-0509-4b37-8e36-6c0a3782973f" providerId="ADAL" clId="{474C910B-C876-41F5-97CA-F98472DD9EA3}" dt="2021-11-05T05:03:11.614" v="8159" actId="478"/>
          <ac:spMkLst>
            <pc:docMk/>
            <pc:sldMk cId="3489885313" sldId="332"/>
            <ac:spMk id="3" creationId="{E08D82D9-E9A8-4B43-BBBF-6F14F45E765F}"/>
          </ac:spMkLst>
        </pc:spChg>
        <pc:spChg chg="mod">
          <ac:chgData name="Deacon Seals" userId="4be87945-0509-4b37-8e36-6c0a3782973f" providerId="ADAL" clId="{474C910B-C876-41F5-97CA-F98472DD9EA3}" dt="2021-11-05T04:56:59.861" v="8002" actId="26606"/>
          <ac:spMkLst>
            <pc:docMk/>
            <pc:sldMk cId="3489885313" sldId="332"/>
            <ac:spMk id="4" creationId="{53AA16E9-8450-426A-8C7E-5D14011895BC}"/>
          </ac:spMkLst>
        </pc:spChg>
        <pc:spChg chg="add mod">
          <ac:chgData name="Deacon Seals" userId="4be87945-0509-4b37-8e36-6c0a3782973f" providerId="ADAL" clId="{474C910B-C876-41F5-97CA-F98472DD9EA3}" dt="2021-11-05T05:02:33.259" v="8158" actId="1076"/>
          <ac:spMkLst>
            <pc:docMk/>
            <pc:sldMk cId="3489885313" sldId="332"/>
            <ac:spMk id="5" creationId="{3ED28AF8-9CDE-4976-8729-3EB80878B032}"/>
          </ac:spMkLst>
        </pc:spChg>
        <pc:spChg chg="add">
          <ac:chgData name="Deacon Seals" userId="4be87945-0509-4b37-8e36-6c0a3782973f" providerId="ADAL" clId="{474C910B-C876-41F5-97CA-F98472DD9EA3}" dt="2021-11-05T04:56:59.861" v="8002" actId="26606"/>
          <ac:spMkLst>
            <pc:docMk/>
            <pc:sldMk cId="3489885313" sldId="332"/>
            <ac:spMk id="71" creationId="{16B067B1-F4E5-4FDF-813D-C9E872E80075}"/>
          </ac:spMkLst>
        </pc:spChg>
        <pc:spChg chg="add">
          <ac:chgData name="Deacon Seals" userId="4be87945-0509-4b37-8e36-6c0a3782973f" providerId="ADAL" clId="{474C910B-C876-41F5-97CA-F98472DD9EA3}" dt="2021-11-05T04:56:59.861" v="8002" actId="26606"/>
          <ac:spMkLst>
            <pc:docMk/>
            <pc:sldMk cId="3489885313" sldId="332"/>
            <ac:spMk id="73" creationId="{41E76188-5CDF-4279-90D1-82FF3E52374C}"/>
          </ac:spMkLst>
        </pc:spChg>
        <pc:spChg chg="add">
          <ac:chgData name="Deacon Seals" userId="4be87945-0509-4b37-8e36-6c0a3782973f" providerId="ADAL" clId="{474C910B-C876-41F5-97CA-F98472DD9EA3}" dt="2021-11-05T04:56:59.861" v="8002" actId="26606"/>
          <ac:spMkLst>
            <pc:docMk/>
            <pc:sldMk cId="3489885313" sldId="332"/>
            <ac:spMk id="75" creationId="{71511A72-95BD-471D-BEA0-874989E46A57}"/>
          </ac:spMkLst>
        </pc:spChg>
        <pc:spChg chg="add">
          <ac:chgData name="Deacon Seals" userId="4be87945-0509-4b37-8e36-6c0a3782973f" providerId="ADAL" clId="{474C910B-C876-41F5-97CA-F98472DD9EA3}" dt="2021-11-05T04:56:59.861" v="8002" actId="26606"/>
          <ac:spMkLst>
            <pc:docMk/>
            <pc:sldMk cId="3489885313" sldId="332"/>
            <ac:spMk id="77" creationId="{5D61DBFA-1601-4D6C-AF8C-257D581BA9C5}"/>
          </ac:spMkLst>
        </pc:spChg>
        <pc:picChg chg="add mod ord">
          <ac:chgData name="Deacon Seals" userId="4be87945-0509-4b37-8e36-6c0a3782973f" providerId="ADAL" clId="{474C910B-C876-41F5-97CA-F98472DD9EA3}" dt="2021-11-05T04:56:59.861" v="8002" actId="26606"/>
          <ac:picMkLst>
            <pc:docMk/>
            <pc:sldMk cId="3489885313" sldId="332"/>
            <ac:picMk id="1026" creationId="{58D01EFE-DF98-464C-8B81-79BDA39FB42B}"/>
          </ac:picMkLst>
        </pc:picChg>
      </pc:sldChg>
      <pc:sldChg chg="modSp add mod ord modAnim">
        <pc:chgData name="Deacon Seals" userId="4be87945-0509-4b37-8e36-6c0a3782973f" providerId="ADAL" clId="{474C910B-C876-41F5-97CA-F98472DD9EA3}" dt="2021-11-05T06:55:26.198" v="13722"/>
        <pc:sldMkLst>
          <pc:docMk/>
          <pc:sldMk cId="339217450" sldId="333"/>
        </pc:sldMkLst>
        <pc:spChg chg="mod">
          <ac:chgData name="Deacon Seals" userId="4be87945-0509-4b37-8e36-6c0a3782973f" providerId="ADAL" clId="{474C910B-C876-41F5-97CA-F98472DD9EA3}" dt="2021-11-05T05:17:39.103" v="8548" actId="20577"/>
          <ac:spMkLst>
            <pc:docMk/>
            <pc:sldMk cId="339217450" sldId="333"/>
            <ac:spMk id="3" creationId="{67F8FA56-ACD7-43F8-B14B-D169BDCEE428}"/>
          </ac:spMkLst>
        </pc:spChg>
        <pc:spChg chg="mod">
          <ac:chgData name="Deacon Seals" userId="4be87945-0509-4b37-8e36-6c0a3782973f" providerId="ADAL" clId="{474C910B-C876-41F5-97CA-F98472DD9EA3}" dt="2021-11-05T05:22:22.218" v="9068" actId="20577"/>
          <ac:spMkLst>
            <pc:docMk/>
            <pc:sldMk cId="339217450" sldId="333"/>
            <ac:spMk id="7" creationId="{60F78D7D-B955-4D7A-837B-34A3069C26EF}"/>
          </ac:spMkLst>
        </pc:spChg>
        <pc:picChg chg="mod">
          <ac:chgData name="Deacon Seals" userId="4be87945-0509-4b37-8e36-6c0a3782973f" providerId="ADAL" clId="{474C910B-C876-41F5-97CA-F98472DD9EA3}" dt="2021-11-05T05:18:02.018" v="8549" actId="14826"/>
          <ac:picMkLst>
            <pc:docMk/>
            <pc:sldMk cId="339217450" sldId="333"/>
            <ac:picMk id="25" creationId="{0E3EB989-81C0-4B0A-A4B9-940E9AD3B395}"/>
          </ac:picMkLst>
        </pc:picChg>
      </pc:sldChg>
      <pc:sldChg chg="addSp delSp modSp new mod modClrScheme modAnim chgLayout">
        <pc:chgData name="Deacon Seals" userId="4be87945-0509-4b37-8e36-6c0a3782973f" providerId="ADAL" clId="{474C910B-C876-41F5-97CA-F98472DD9EA3}" dt="2021-11-05T06:55:43.649" v="13723"/>
        <pc:sldMkLst>
          <pc:docMk/>
          <pc:sldMk cId="3560082603" sldId="334"/>
        </pc:sldMkLst>
        <pc:spChg chg="add del">
          <ac:chgData name="Deacon Seals" userId="4be87945-0509-4b37-8e36-6c0a3782973f" providerId="ADAL" clId="{474C910B-C876-41F5-97CA-F98472DD9EA3}" dt="2021-11-05T05:27:03.474" v="9072"/>
          <ac:spMkLst>
            <pc:docMk/>
            <pc:sldMk cId="3560082603" sldId="334"/>
            <ac:spMk id="2" creationId="{1CBBBCF9-4628-4815-994D-E278642CF079}"/>
          </ac:spMkLst>
        </pc:spChg>
        <pc:spChg chg="mod ord">
          <ac:chgData name="Deacon Seals" userId="4be87945-0509-4b37-8e36-6c0a3782973f" providerId="ADAL" clId="{474C910B-C876-41F5-97CA-F98472DD9EA3}" dt="2021-11-05T05:29:52.619" v="9091" actId="700"/>
          <ac:spMkLst>
            <pc:docMk/>
            <pc:sldMk cId="3560082603" sldId="334"/>
            <ac:spMk id="3" creationId="{8FD4212D-2FB7-4EB1-BA78-349FA4A0EDBC}"/>
          </ac:spMkLst>
        </pc:spChg>
        <pc:spChg chg="mod ord">
          <ac:chgData name="Deacon Seals" userId="4be87945-0509-4b37-8e36-6c0a3782973f" providerId="ADAL" clId="{474C910B-C876-41F5-97CA-F98472DD9EA3}" dt="2021-11-05T05:37:38.965" v="9416" actId="20577"/>
          <ac:spMkLst>
            <pc:docMk/>
            <pc:sldMk cId="3560082603" sldId="334"/>
            <ac:spMk id="4" creationId="{C4B563C5-0B50-43C3-BFCB-702855F8235B}"/>
          </ac:spMkLst>
        </pc:spChg>
        <pc:spChg chg="del">
          <ac:chgData name="Deacon Seals" userId="4be87945-0509-4b37-8e36-6c0a3782973f" providerId="ADAL" clId="{474C910B-C876-41F5-97CA-F98472DD9EA3}" dt="2021-11-05T05:27:38.178" v="9088" actId="478"/>
          <ac:spMkLst>
            <pc:docMk/>
            <pc:sldMk cId="3560082603" sldId="334"/>
            <ac:spMk id="5" creationId="{72A71342-0A48-4290-9F4A-FE31651872CE}"/>
          </ac:spMkLst>
        </pc:spChg>
        <pc:spChg chg="del">
          <ac:chgData name="Deacon Seals" userId="4be87945-0509-4b37-8e36-6c0a3782973f" providerId="ADAL" clId="{474C910B-C876-41F5-97CA-F98472DD9EA3}" dt="2021-11-05T05:27:08.918" v="9073" actId="478"/>
          <ac:spMkLst>
            <pc:docMk/>
            <pc:sldMk cId="3560082603" sldId="334"/>
            <ac:spMk id="6" creationId="{01BCB5F1-439D-43DD-81CE-D66D30924B22}"/>
          </ac:spMkLst>
        </pc:spChg>
        <pc:spChg chg="mod ord">
          <ac:chgData name="Deacon Seals" userId="4be87945-0509-4b37-8e36-6c0a3782973f" providerId="ADAL" clId="{474C910B-C876-41F5-97CA-F98472DD9EA3}" dt="2021-11-05T05:29:52.619" v="9091" actId="700"/>
          <ac:spMkLst>
            <pc:docMk/>
            <pc:sldMk cId="3560082603" sldId="334"/>
            <ac:spMk id="7" creationId="{F821A567-1FE1-4CB3-AD62-480A90BBBCCB}"/>
          </ac:spMkLst>
        </pc:spChg>
        <pc:spChg chg="add del mod ord">
          <ac:chgData name="Deacon Seals" userId="4be87945-0509-4b37-8e36-6c0a3782973f" providerId="ADAL" clId="{474C910B-C876-41F5-97CA-F98472DD9EA3}" dt="2021-11-05T05:29:52.619" v="9091" actId="700"/>
          <ac:spMkLst>
            <pc:docMk/>
            <pc:sldMk cId="3560082603" sldId="334"/>
            <ac:spMk id="10" creationId="{A8745484-915C-4A42-8C08-5459019DD188}"/>
          </ac:spMkLst>
        </pc:spChg>
        <pc:spChg chg="add del mod ord">
          <ac:chgData name="Deacon Seals" userId="4be87945-0509-4b37-8e36-6c0a3782973f" providerId="ADAL" clId="{474C910B-C876-41F5-97CA-F98472DD9EA3}" dt="2021-11-05T05:29:52.619" v="9091" actId="700"/>
          <ac:spMkLst>
            <pc:docMk/>
            <pc:sldMk cId="3560082603" sldId="334"/>
            <ac:spMk id="11" creationId="{74226182-BF4E-488B-83E2-7DC9F9CBCE93}"/>
          </ac:spMkLst>
        </pc:spChg>
        <pc:picChg chg="add del mod">
          <ac:chgData name="Deacon Seals" userId="4be87945-0509-4b37-8e36-6c0a3782973f" providerId="ADAL" clId="{474C910B-C876-41F5-97CA-F98472DD9EA3}" dt="2021-11-05T05:26:59.535" v="9071"/>
          <ac:picMkLst>
            <pc:docMk/>
            <pc:sldMk cId="3560082603" sldId="334"/>
            <ac:picMk id="8" creationId="{83405EF7-3B7B-4EA2-A533-BB1F986A79AE}"/>
          </ac:picMkLst>
        </pc:picChg>
        <pc:picChg chg="add mod ord modCrop">
          <ac:chgData name="Deacon Seals" userId="4be87945-0509-4b37-8e36-6c0a3782973f" providerId="ADAL" clId="{474C910B-C876-41F5-97CA-F98472DD9EA3}" dt="2021-11-05T05:29:52.619" v="9091" actId="700"/>
          <ac:picMkLst>
            <pc:docMk/>
            <pc:sldMk cId="3560082603" sldId="334"/>
            <ac:picMk id="9" creationId="{98D5C90C-5F44-49DE-8BAB-3F1E33539C8A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05:33:42.788" v="9255" actId="20577"/>
        <pc:sldMkLst>
          <pc:docMk/>
          <pc:sldMk cId="775342360" sldId="335"/>
        </pc:sldMkLst>
        <pc:spChg chg="mod">
          <ac:chgData name="Deacon Seals" userId="4be87945-0509-4b37-8e36-6c0a3782973f" providerId="ADAL" clId="{474C910B-C876-41F5-97CA-F98472DD9EA3}" dt="2021-11-05T05:33:42.788" v="9255" actId="20577"/>
          <ac:spMkLst>
            <pc:docMk/>
            <pc:sldMk cId="775342360" sldId="335"/>
            <ac:spMk id="2" creationId="{2D6B8282-A28E-4870-9724-5F78D5DF2E2F}"/>
          </ac:spMkLst>
        </pc:spChg>
        <pc:spChg chg="mod">
          <ac:chgData name="Deacon Seals" userId="4be87945-0509-4b37-8e36-6c0a3782973f" providerId="ADAL" clId="{474C910B-C876-41F5-97CA-F98472DD9EA3}" dt="2021-11-05T05:30:20.261" v="9139" actId="20577"/>
          <ac:spMkLst>
            <pc:docMk/>
            <pc:sldMk cId="775342360" sldId="335"/>
            <ac:spMk id="3" creationId="{82FA6CEB-CC9D-479A-8D71-2B16F5D7DA89}"/>
          </ac:spMkLst>
        </pc:spChg>
        <pc:spChg chg="del">
          <ac:chgData name="Deacon Seals" userId="4be87945-0509-4b37-8e36-6c0a3782973f" providerId="ADAL" clId="{474C910B-C876-41F5-97CA-F98472DD9EA3}" dt="2021-11-05T05:30:56.498" v="9180"/>
          <ac:spMkLst>
            <pc:docMk/>
            <pc:sldMk cId="775342360" sldId="335"/>
            <ac:spMk id="4" creationId="{6E4284C7-298C-4EE7-865E-0F6F1322F5A3}"/>
          </ac:spMkLst>
        </pc:spChg>
        <pc:spChg chg="mod">
          <ac:chgData name="Deacon Seals" userId="4be87945-0509-4b37-8e36-6c0a3782973f" providerId="ADAL" clId="{474C910B-C876-41F5-97CA-F98472DD9EA3}" dt="2021-11-05T05:30:51.393" v="9179" actId="255"/>
          <ac:spMkLst>
            <pc:docMk/>
            <pc:sldMk cId="775342360" sldId="335"/>
            <ac:spMk id="5" creationId="{373003FC-ED0D-4223-AC73-209ACFA0829F}"/>
          </ac:spMkLst>
        </pc:spChg>
        <pc:spChg chg="del">
          <ac:chgData name="Deacon Seals" userId="4be87945-0509-4b37-8e36-6c0a3782973f" providerId="ADAL" clId="{474C910B-C876-41F5-97CA-F98472DD9EA3}" dt="2021-11-05T05:31:01.986" v="9181"/>
          <ac:spMkLst>
            <pc:docMk/>
            <pc:sldMk cId="775342360" sldId="335"/>
            <ac:spMk id="6" creationId="{5A3C133C-1287-4E95-8550-CAB9F07FE970}"/>
          </ac:spMkLst>
        </pc:spChg>
        <pc:picChg chg="add mod">
          <ac:chgData name="Deacon Seals" userId="4be87945-0509-4b37-8e36-6c0a3782973f" providerId="ADAL" clId="{474C910B-C876-41F5-97CA-F98472DD9EA3}" dt="2021-11-05T05:30:56.498" v="9180"/>
          <ac:picMkLst>
            <pc:docMk/>
            <pc:sldMk cId="775342360" sldId="335"/>
            <ac:picMk id="7" creationId="{AB85F927-9ECA-4CE4-8564-F19F6707B547}"/>
          </ac:picMkLst>
        </pc:picChg>
        <pc:picChg chg="add mod">
          <ac:chgData name="Deacon Seals" userId="4be87945-0509-4b37-8e36-6c0a3782973f" providerId="ADAL" clId="{474C910B-C876-41F5-97CA-F98472DD9EA3}" dt="2021-11-05T05:31:01.986" v="9181"/>
          <ac:picMkLst>
            <pc:docMk/>
            <pc:sldMk cId="775342360" sldId="335"/>
            <ac:picMk id="8" creationId="{52B386C7-D8C1-449A-8975-6CE6661FBDA8}"/>
          </ac:picMkLst>
        </pc:picChg>
      </pc:sldChg>
      <pc:sldChg chg="addSp delSp modSp add mod">
        <pc:chgData name="Deacon Seals" userId="4be87945-0509-4b37-8e36-6c0a3782973f" providerId="ADAL" clId="{474C910B-C876-41F5-97CA-F98472DD9EA3}" dt="2021-11-05T05:33:49.623" v="9262" actId="20577"/>
        <pc:sldMkLst>
          <pc:docMk/>
          <pc:sldMk cId="1788325591" sldId="336"/>
        </pc:sldMkLst>
        <pc:spChg chg="mod">
          <ac:chgData name="Deacon Seals" userId="4be87945-0509-4b37-8e36-6c0a3782973f" providerId="ADAL" clId="{474C910B-C876-41F5-97CA-F98472DD9EA3}" dt="2021-11-05T05:33:49.623" v="9262" actId="20577"/>
          <ac:spMkLst>
            <pc:docMk/>
            <pc:sldMk cId="1788325591" sldId="336"/>
            <ac:spMk id="2" creationId="{2D6B8282-A28E-4870-9724-5F78D5DF2E2F}"/>
          </ac:spMkLst>
        </pc:spChg>
        <pc:spChg chg="mod">
          <ac:chgData name="Deacon Seals" userId="4be87945-0509-4b37-8e36-6c0a3782973f" providerId="ADAL" clId="{474C910B-C876-41F5-97CA-F98472DD9EA3}" dt="2021-11-05T05:31:50.665" v="9193" actId="255"/>
          <ac:spMkLst>
            <pc:docMk/>
            <pc:sldMk cId="1788325591" sldId="336"/>
            <ac:spMk id="5" creationId="{373003FC-ED0D-4223-AC73-209ACFA0829F}"/>
          </ac:spMkLst>
        </pc:spChg>
        <pc:spChg chg="add del mod">
          <ac:chgData name="Deacon Seals" userId="4be87945-0509-4b37-8e36-6c0a3782973f" providerId="ADAL" clId="{474C910B-C876-41F5-97CA-F98472DD9EA3}" dt="2021-11-05T05:32:00.768" v="9197"/>
          <ac:spMkLst>
            <pc:docMk/>
            <pc:sldMk cId="1788325591" sldId="336"/>
            <ac:spMk id="6" creationId="{E8EF50E8-08E5-40A3-8E05-358C4BA718B6}"/>
          </ac:spMkLst>
        </pc:spChg>
        <pc:picChg chg="del">
          <ac:chgData name="Deacon Seals" userId="4be87945-0509-4b37-8e36-6c0a3782973f" providerId="ADAL" clId="{474C910B-C876-41F5-97CA-F98472DD9EA3}" dt="2021-11-05T05:31:56.674" v="9194" actId="478"/>
          <ac:picMkLst>
            <pc:docMk/>
            <pc:sldMk cId="1788325591" sldId="336"/>
            <ac:picMk id="8" creationId="{52B386C7-D8C1-449A-8975-6CE6661FBDA8}"/>
          </ac:picMkLst>
        </pc:picChg>
        <pc:picChg chg="add del mod">
          <ac:chgData name="Deacon Seals" userId="4be87945-0509-4b37-8e36-6c0a3782973f" providerId="ADAL" clId="{474C910B-C876-41F5-97CA-F98472DD9EA3}" dt="2021-11-05T05:31:59.353" v="9196"/>
          <ac:picMkLst>
            <pc:docMk/>
            <pc:sldMk cId="1788325591" sldId="336"/>
            <ac:picMk id="9" creationId="{5B5889CB-FA60-47F3-9CA4-D8ABA959F5A7}"/>
          </ac:picMkLst>
        </pc:picChg>
        <pc:picChg chg="add mod">
          <ac:chgData name="Deacon Seals" userId="4be87945-0509-4b37-8e36-6c0a3782973f" providerId="ADAL" clId="{474C910B-C876-41F5-97CA-F98472DD9EA3}" dt="2021-11-05T05:32:00.768" v="9197"/>
          <ac:picMkLst>
            <pc:docMk/>
            <pc:sldMk cId="1788325591" sldId="336"/>
            <ac:picMk id="10" creationId="{EB7DF444-7173-422F-B72F-184401CEC726}"/>
          </ac:picMkLst>
        </pc:picChg>
      </pc:sldChg>
      <pc:sldChg chg="modSp new mod modAnim">
        <pc:chgData name="Deacon Seals" userId="4be87945-0509-4b37-8e36-6c0a3782973f" providerId="ADAL" clId="{474C910B-C876-41F5-97CA-F98472DD9EA3}" dt="2021-11-05T06:56:14.392" v="13724"/>
        <pc:sldMkLst>
          <pc:docMk/>
          <pc:sldMk cId="1523402977" sldId="337"/>
        </pc:sldMkLst>
        <pc:spChg chg="mod">
          <ac:chgData name="Deacon Seals" userId="4be87945-0509-4b37-8e36-6c0a3782973f" providerId="ADAL" clId="{474C910B-C876-41F5-97CA-F98472DD9EA3}" dt="2021-11-05T05:33:55.991" v="9269" actId="20577"/>
          <ac:spMkLst>
            <pc:docMk/>
            <pc:sldMk cId="1523402977" sldId="337"/>
            <ac:spMk id="2" creationId="{FA7C7EBB-6E09-4CB8-955C-80E1DAAFD15E}"/>
          </ac:spMkLst>
        </pc:spChg>
        <pc:spChg chg="mod">
          <ac:chgData name="Deacon Seals" userId="4be87945-0509-4b37-8e36-6c0a3782973f" providerId="ADAL" clId="{474C910B-C876-41F5-97CA-F98472DD9EA3}" dt="2021-11-05T05:40:10.433" v="9661" actId="20577"/>
          <ac:spMkLst>
            <pc:docMk/>
            <pc:sldMk cId="1523402977" sldId="337"/>
            <ac:spMk id="3" creationId="{7B812196-E516-4DEC-9E2B-6675B7773EFB}"/>
          </ac:spMkLst>
        </pc:spChg>
      </pc:sldChg>
      <pc:sldChg chg="addSp delSp modSp add mod">
        <pc:chgData name="Deacon Seals" userId="4be87945-0509-4b37-8e36-6c0a3782973f" providerId="ADAL" clId="{474C910B-C876-41F5-97CA-F98472DD9EA3}" dt="2021-11-05T05:35:52.983" v="9363"/>
        <pc:sldMkLst>
          <pc:docMk/>
          <pc:sldMk cId="862146177" sldId="338"/>
        </pc:sldMkLst>
        <pc:spChg chg="add del mod">
          <ac:chgData name="Deacon Seals" userId="4be87945-0509-4b37-8e36-6c0a3782973f" providerId="ADAL" clId="{474C910B-C876-41F5-97CA-F98472DD9EA3}" dt="2021-11-05T05:35:47.751" v="9362"/>
          <ac:spMkLst>
            <pc:docMk/>
            <pc:sldMk cId="862146177" sldId="338"/>
            <ac:spMk id="6" creationId="{2B5B7C69-C4A0-42CF-BFF1-027BAC74B4A4}"/>
          </ac:spMkLst>
        </pc:spChg>
        <pc:spChg chg="add del mod">
          <ac:chgData name="Deacon Seals" userId="4be87945-0509-4b37-8e36-6c0a3782973f" providerId="ADAL" clId="{474C910B-C876-41F5-97CA-F98472DD9EA3}" dt="2021-11-05T05:35:52.983" v="9363"/>
          <ac:spMkLst>
            <pc:docMk/>
            <pc:sldMk cId="862146177" sldId="338"/>
            <ac:spMk id="9" creationId="{9872C956-87FF-43B0-9E27-B1987329B978}"/>
          </ac:spMkLst>
        </pc:spChg>
        <pc:picChg chg="del">
          <ac:chgData name="Deacon Seals" userId="4be87945-0509-4b37-8e36-6c0a3782973f" providerId="ADAL" clId="{474C910B-C876-41F5-97CA-F98472DD9EA3}" dt="2021-11-05T05:35:40.085" v="9360" actId="478"/>
          <ac:picMkLst>
            <pc:docMk/>
            <pc:sldMk cId="862146177" sldId="338"/>
            <ac:picMk id="7" creationId="{AB85F927-9ECA-4CE4-8564-F19F6707B547}"/>
          </ac:picMkLst>
        </pc:picChg>
        <pc:picChg chg="del">
          <ac:chgData name="Deacon Seals" userId="4be87945-0509-4b37-8e36-6c0a3782973f" providerId="ADAL" clId="{474C910B-C876-41F5-97CA-F98472DD9EA3}" dt="2021-11-05T05:35:42.093" v="9361" actId="478"/>
          <ac:picMkLst>
            <pc:docMk/>
            <pc:sldMk cId="862146177" sldId="338"/>
            <ac:picMk id="10" creationId="{EB7DF444-7173-422F-B72F-184401CEC726}"/>
          </ac:picMkLst>
        </pc:picChg>
        <pc:picChg chg="add mod">
          <ac:chgData name="Deacon Seals" userId="4be87945-0509-4b37-8e36-6c0a3782973f" providerId="ADAL" clId="{474C910B-C876-41F5-97CA-F98472DD9EA3}" dt="2021-11-05T05:35:47.751" v="9362"/>
          <ac:picMkLst>
            <pc:docMk/>
            <pc:sldMk cId="862146177" sldId="338"/>
            <ac:picMk id="11" creationId="{1C2CAF35-B45C-4BE5-AF7B-BF84593BF54F}"/>
          </ac:picMkLst>
        </pc:picChg>
        <pc:picChg chg="add mod">
          <ac:chgData name="Deacon Seals" userId="4be87945-0509-4b37-8e36-6c0a3782973f" providerId="ADAL" clId="{474C910B-C876-41F5-97CA-F98472DD9EA3}" dt="2021-11-05T05:35:52.983" v="9363"/>
          <ac:picMkLst>
            <pc:docMk/>
            <pc:sldMk cId="862146177" sldId="338"/>
            <ac:picMk id="12" creationId="{5F5364E7-BC0F-4D1B-B360-02AF673BFEAA}"/>
          </ac:picMkLst>
        </pc:picChg>
      </pc:sldChg>
      <pc:sldChg chg="modSp add mod modAnim">
        <pc:chgData name="Deacon Seals" userId="4be87945-0509-4b37-8e36-6c0a3782973f" providerId="ADAL" clId="{474C910B-C876-41F5-97CA-F98472DD9EA3}" dt="2021-11-05T06:58:00.053" v="13741"/>
        <pc:sldMkLst>
          <pc:docMk/>
          <pc:sldMk cId="1774484305" sldId="339"/>
        </pc:sldMkLst>
        <pc:spChg chg="mod">
          <ac:chgData name="Deacon Seals" userId="4be87945-0509-4b37-8e36-6c0a3782973f" providerId="ADAL" clId="{474C910B-C876-41F5-97CA-F98472DD9EA3}" dt="2021-11-05T06:00:18.473" v="11643" actId="404"/>
          <ac:spMkLst>
            <pc:docMk/>
            <pc:sldMk cId="1774484305" sldId="339"/>
            <ac:spMk id="2" creationId="{692A5554-7986-42DE-9360-199FD1B240D5}"/>
          </ac:spMkLst>
        </pc:spChg>
        <pc:spChg chg="mod">
          <ac:chgData name="Deacon Seals" userId="4be87945-0509-4b37-8e36-6c0a3782973f" providerId="ADAL" clId="{474C910B-C876-41F5-97CA-F98472DD9EA3}" dt="2021-11-05T06:13:32.718" v="12209" actId="20577"/>
          <ac:spMkLst>
            <pc:docMk/>
            <pc:sldMk cId="1774484305" sldId="339"/>
            <ac:spMk id="3" creationId="{01739C91-D3C5-4518-AFDD-AC1094E4E527}"/>
          </ac:spMkLst>
        </pc:spChg>
      </pc:sldChg>
      <pc:sldChg chg="modSp new mod modAnim">
        <pc:chgData name="Deacon Seals" userId="4be87945-0509-4b37-8e36-6c0a3782973f" providerId="ADAL" clId="{474C910B-C876-41F5-97CA-F98472DD9EA3}" dt="2021-11-05T06:57:20.877" v="13739" actId="20577"/>
        <pc:sldMkLst>
          <pc:docMk/>
          <pc:sldMk cId="2943721885" sldId="340"/>
        </pc:sldMkLst>
        <pc:spChg chg="mod">
          <ac:chgData name="Deacon Seals" userId="4be87945-0509-4b37-8e36-6c0a3782973f" providerId="ADAL" clId="{474C910B-C876-41F5-97CA-F98472DD9EA3}" dt="2021-11-05T05:48:48.574" v="10418" actId="20577"/>
          <ac:spMkLst>
            <pc:docMk/>
            <pc:sldMk cId="2943721885" sldId="340"/>
            <ac:spMk id="2" creationId="{4CD33C6E-0A42-4CAE-88AF-F1708542C45E}"/>
          </ac:spMkLst>
        </pc:spChg>
        <pc:spChg chg="mod">
          <ac:chgData name="Deacon Seals" userId="4be87945-0509-4b37-8e36-6c0a3782973f" providerId="ADAL" clId="{474C910B-C876-41F5-97CA-F98472DD9EA3}" dt="2021-11-05T06:57:20.877" v="13739" actId="20577"/>
          <ac:spMkLst>
            <pc:docMk/>
            <pc:sldMk cId="2943721885" sldId="340"/>
            <ac:spMk id="3" creationId="{BB6B8C69-3EB8-424C-BC99-1AA04211B3BE}"/>
          </ac:spMkLst>
        </pc:spChg>
      </pc:sldChg>
      <pc:sldChg chg="modSp add mod modAnim">
        <pc:chgData name="Deacon Seals" userId="4be87945-0509-4b37-8e36-6c0a3782973f" providerId="ADAL" clId="{474C910B-C876-41F5-97CA-F98472DD9EA3}" dt="2021-11-05T07:01:21.532" v="13745"/>
        <pc:sldMkLst>
          <pc:docMk/>
          <pc:sldMk cId="1419509553" sldId="341"/>
        </pc:sldMkLst>
        <pc:spChg chg="mod">
          <ac:chgData name="Deacon Seals" userId="4be87945-0509-4b37-8e36-6c0a3782973f" providerId="ADAL" clId="{474C910B-C876-41F5-97CA-F98472DD9EA3}" dt="2021-11-05T06:28:33.428" v="12750" actId="20577"/>
          <ac:spMkLst>
            <pc:docMk/>
            <pc:sldMk cId="1419509553" sldId="341"/>
            <ac:spMk id="2" creationId="{692A5554-7986-42DE-9360-199FD1B240D5}"/>
          </ac:spMkLst>
        </pc:spChg>
        <pc:spChg chg="mod">
          <ac:chgData name="Deacon Seals" userId="4be87945-0509-4b37-8e36-6c0a3782973f" providerId="ADAL" clId="{474C910B-C876-41F5-97CA-F98472DD9EA3}" dt="2021-11-05T06:41:52.247" v="13510" actId="20577"/>
          <ac:spMkLst>
            <pc:docMk/>
            <pc:sldMk cId="1419509553" sldId="341"/>
            <ac:spMk id="3" creationId="{01739C91-D3C5-4518-AFDD-AC1094E4E527}"/>
          </ac:spMkLst>
        </pc:spChg>
      </pc:sldChg>
      <pc:sldChg chg="modSp add mod modAnim">
        <pc:chgData name="Deacon Seals" userId="4be87945-0509-4b37-8e36-6c0a3782973f" providerId="ADAL" clId="{474C910B-C876-41F5-97CA-F98472DD9EA3}" dt="2021-11-05T06:58:21.250" v="13743"/>
        <pc:sldMkLst>
          <pc:docMk/>
          <pc:sldMk cId="3696322192" sldId="342"/>
        </pc:sldMkLst>
        <pc:spChg chg="mod">
          <ac:chgData name="Deacon Seals" userId="4be87945-0509-4b37-8e36-6c0a3782973f" providerId="ADAL" clId="{474C910B-C876-41F5-97CA-F98472DD9EA3}" dt="2021-11-05T06:27:57.506" v="12729" actId="20577"/>
          <ac:spMkLst>
            <pc:docMk/>
            <pc:sldMk cId="3696322192" sldId="342"/>
            <ac:spMk id="3" creationId="{01739C91-D3C5-4518-AFDD-AC1094E4E527}"/>
          </ac:spMkLst>
        </pc:spChg>
      </pc:sldChg>
      <pc:sldChg chg="modSp new mod modAnim">
        <pc:chgData name="Deacon Seals" userId="4be87945-0509-4b37-8e36-6c0a3782973f" providerId="ADAL" clId="{474C910B-C876-41F5-97CA-F98472DD9EA3}" dt="2021-11-05T07:00:21.566" v="13744"/>
        <pc:sldMkLst>
          <pc:docMk/>
          <pc:sldMk cId="2848191288" sldId="343"/>
        </pc:sldMkLst>
        <pc:spChg chg="mod">
          <ac:chgData name="Deacon Seals" userId="4be87945-0509-4b37-8e36-6c0a3782973f" providerId="ADAL" clId="{474C910B-C876-41F5-97CA-F98472DD9EA3}" dt="2021-11-05T06:31:04.412" v="12906" actId="20577"/>
          <ac:spMkLst>
            <pc:docMk/>
            <pc:sldMk cId="2848191288" sldId="343"/>
            <ac:spMk id="2" creationId="{FE4AB723-53D8-4E8F-9AC3-FA8994AAABD1}"/>
          </ac:spMkLst>
        </pc:spChg>
        <pc:spChg chg="mod">
          <ac:chgData name="Deacon Seals" userId="4be87945-0509-4b37-8e36-6c0a3782973f" providerId="ADAL" clId="{474C910B-C876-41F5-97CA-F98472DD9EA3}" dt="2021-11-05T06:52:45.961" v="13714" actId="20577"/>
          <ac:spMkLst>
            <pc:docMk/>
            <pc:sldMk cId="2848191288" sldId="343"/>
            <ac:spMk id="3" creationId="{22735D05-3195-46D4-982A-6E2A9AE8771F}"/>
          </ac:spMkLst>
        </pc:spChg>
      </pc:sldChg>
      <pc:sldChg chg="modSp new mod">
        <pc:chgData name="Deacon Seals" userId="4be87945-0509-4b37-8e36-6c0a3782973f" providerId="ADAL" clId="{474C910B-C876-41F5-97CA-F98472DD9EA3}" dt="2021-11-05T06:42:23.147" v="13521" actId="20577"/>
        <pc:sldMkLst>
          <pc:docMk/>
          <pc:sldMk cId="2902083497" sldId="344"/>
        </pc:sldMkLst>
        <pc:spChg chg="mod">
          <ac:chgData name="Deacon Seals" userId="4be87945-0509-4b37-8e36-6c0a3782973f" providerId="ADAL" clId="{474C910B-C876-41F5-97CA-F98472DD9EA3}" dt="2021-11-05T06:42:23.147" v="13521" actId="20577"/>
          <ac:spMkLst>
            <pc:docMk/>
            <pc:sldMk cId="2902083497" sldId="344"/>
            <ac:spMk id="2" creationId="{1160B461-94A6-4D2F-990A-E110144F4CDD}"/>
          </ac:spMkLst>
        </pc:spChg>
      </pc:sldChg>
      <pc:sldChg chg="addSp delSp modSp new mod">
        <pc:chgData name="Deacon Seals" userId="4be87945-0509-4b37-8e36-6c0a3782973f" providerId="ADAL" clId="{474C910B-C876-41F5-97CA-F98472DD9EA3}" dt="2021-11-05T19:58:32.808" v="13753" actId="478"/>
        <pc:sldMkLst>
          <pc:docMk/>
          <pc:sldMk cId="2410067217" sldId="345"/>
        </pc:sldMkLst>
        <pc:spChg chg="del">
          <ac:chgData name="Deacon Seals" userId="4be87945-0509-4b37-8e36-6c0a3782973f" providerId="ADAL" clId="{474C910B-C876-41F5-97CA-F98472DD9EA3}" dt="2021-11-05T06:44:10.917" v="13525"/>
          <ac:spMkLst>
            <pc:docMk/>
            <pc:sldMk cId="2410067217" sldId="345"/>
            <ac:spMk id="2" creationId="{EA416EAD-58D6-44E3-95C1-68DCD5BE844B}"/>
          </ac:spMkLst>
        </pc:spChg>
        <pc:spChg chg="mod">
          <ac:chgData name="Deacon Seals" userId="4be87945-0509-4b37-8e36-6c0a3782973f" providerId="ADAL" clId="{474C910B-C876-41F5-97CA-F98472DD9EA3}" dt="2021-11-05T06:44:17.324" v="13537" actId="20577"/>
          <ac:spMkLst>
            <pc:docMk/>
            <pc:sldMk cId="2410067217" sldId="345"/>
            <ac:spMk id="3" creationId="{A4297737-F2DE-48EC-803A-795789967B05}"/>
          </ac:spMkLst>
        </pc:spChg>
        <pc:spChg chg="del">
          <ac:chgData name="Deacon Seals" userId="4be87945-0509-4b37-8e36-6c0a3782973f" providerId="ADAL" clId="{474C910B-C876-41F5-97CA-F98472DD9EA3}" dt="2021-11-05T19:58:30.648" v="13751" actId="478"/>
          <ac:spMkLst>
            <pc:docMk/>
            <pc:sldMk cId="2410067217" sldId="345"/>
            <ac:spMk id="4" creationId="{B55652E6-E0A4-49E7-901F-E4FFA13BF286}"/>
          </ac:spMkLst>
        </pc:spChg>
        <pc:spChg chg="del mod">
          <ac:chgData name="Deacon Seals" userId="4be87945-0509-4b37-8e36-6c0a3782973f" providerId="ADAL" clId="{474C910B-C876-41F5-97CA-F98472DD9EA3}" dt="2021-11-05T19:58:32.808" v="13753" actId="478"/>
          <ac:spMkLst>
            <pc:docMk/>
            <pc:sldMk cId="2410067217" sldId="345"/>
            <ac:spMk id="5" creationId="{4E732F5B-524C-43F8-9C4E-8CB5AD2BCF25}"/>
          </ac:spMkLst>
        </pc:spChg>
        <pc:picChg chg="add mod">
          <ac:chgData name="Deacon Seals" userId="4be87945-0509-4b37-8e36-6c0a3782973f" providerId="ADAL" clId="{474C910B-C876-41F5-97CA-F98472DD9EA3}" dt="2021-11-05T06:44:10.917" v="13525"/>
          <ac:picMkLst>
            <pc:docMk/>
            <pc:sldMk cId="2410067217" sldId="345"/>
            <ac:picMk id="8" creationId="{4891559E-FA48-491B-8384-19583B75A3AD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19:59:30.681" v="13755" actId="478"/>
        <pc:sldMkLst>
          <pc:docMk/>
          <pc:sldMk cId="944486301" sldId="346"/>
        </pc:sldMkLst>
        <pc:spChg chg="del">
          <ac:chgData name="Deacon Seals" userId="4be87945-0509-4b37-8e36-6c0a3782973f" providerId="ADAL" clId="{474C910B-C876-41F5-97CA-F98472DD9EA3}" dt="2021-11-05T06:44:44.289" v="13539"/>
          <ac:spMkLst>
            <pc:docMk/>
            <pc:sldMk cId="944486301" sldId="346"/>
            <ac:spMk id="2" creationId="{6511FEDA-EB42-4B35-81C1-9C4F30F77EDE}"/>
          </ac:spMkLst>
        </pc:spChg>
        <pc:spChg chg="mod">
          <ac:chgData name="Deacon Seals" userId="4be87945-0509-4b37-8e36-6c0a3782973f" providerId="ADAL" clId="{474C910B-C876-41F5-97CA-F98472DD9EA3}" dt="2021-11-05T06:44:48.270" v="13551" actId="20577"/>
          <ac:spMkLst>
            <pc:docMk/>
            <pc:sldMk cId="944486301" sldId="346"/>
            <ac:spMk id="3" creationId="{0858EA26-FD2C-443C-BA64-661241D51F19}"/>
          </ac:spMkLst>
        </pc:spChg>
        <pc:spChg chg="del">
          <ac:chgData name="Deacon Seals" userId="4be87945-0509-4b37-8e36-6c0a3782973f" providerId="ADAL" clId="{474C910B-C876-41F5-97CA-F98472DD9EA3}" dt="2021-11-05T19:59:28.384" v="13754" actId="478"/>
          <ac:spMkLst>
            <pc:docMk/>
            <pc:sldMk cId="944486301" sldId="346"/>
            <ac:spMk id="4" creationId="{A06BA8A2-6299-40FE-A861-D22B93506C55}"/>
          </ac:spMkLst>
        </pc:spChg>
        <pc:spChg chg="del">
          <ac:chgData name="Deacon Seals" userId="4be87945-0509-4b37-8e36-6c0a3782973f" providerId="ADAL" clId="{474C910B-C876-41F5-97CA-F98472DD9EA3}" dt="2021-11-05T19:59:30.681" v="13755" actId="478"/>
          <ac:spMkLst>
            <pc:docMk/>
            <pc:sldMk cId="944486301" sldId="346"/>
            <ac:spMk id="5" creationId="{9A64C866-16AE-4422-889D-7894B525F1D9}"/>
          </ac:spMkLst>
        </pc:spChg>
        <pc:picChg chg="add mod">
          <ac:chgData name="Deacon Seals" userId="4be87945-0509-4b37-8e36-6c0a3782973f" providerId="ADAL" clId="{474C910B-C876-41F5-97CA-F98472DD9EA3}" dt="2021-11-05T06:44:44.289" v="13539"/>
          <ac:picMkLst>
            <pc:docMk/>
            <pc:sldMk cId="944486301" sldId="346"/>
            <ac:picMk id="8" creationId="{51C57B03-69F0-419D-90A8-4CA902AE6E56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19:59:37.684" v="13757" actId="478"/>
        <pc:sldMkLst>
          <pc:docMk/>
          <pc:sldMk cId="3477516920" sldId="347"/>
        </pc:sldMkLst>
        <pc:spChg chg="del">
          <ac:chgData name="Deacon Seals" userId="4be87945-0509-4b37-8e36-6c0a3782973f" providerId="ADAL" clId="{474C910B-C876-41F5-97CA-F98472DD9EA3}" dt="2021-11-05T06:44:58.327" v="13553"/>
          <ac:spMkLst>
            <pc:docMk/>
            <pc:sldMk cId="3477516920" sldId="347"/>
            <ac:spMk id="2" creationId="{48FAC2C5-D361-4F37-B80E-0EECEC6D7DA5}"/>
          </ac:spMkLst>
        </pc:spChg>
        <pc:spChg chg="mod">
          <ac:chgData name="Deacon Seals" userId="4be87945-0509-4b37-8e36-6c0a3782973f" providerId="ADAL" clId="{474C910B-C876-41F5-97CA-F98472DD9EA3}" dt="2021-11-05T06:45:01.638" v="13565" actId="20577"/>
          <ac:spMkLst>
            <pc:docMk/>
            <pc:sldMk cId="3477516920" sldId="347"/>
            <ac:spMk id="3" creationId="{64EF61B8-22A8-4A1F-B00E-1CCD64AE61EB}"/>
          </ac:spMkLst>
        </pc:spChg>
        <pc:spChg chg="del">
          <ac:chgData name="Deacon Seals" userId="4be87945-0509-4b37-8e36-6c0a3782973f" providerId="ADAL" clId="{474C910B-C876-41F5-97CA-F98472DD9EA3}" dt="2021-11-05T19:59:35.108" v="13756" actId="478"/>
          <ac:spMkLst>
            <pc:docMk/>
            <pc:sldMk cId="3477516920" sldId="347"/>
            <ac:spMk id="4" creationId="{852FA31E-9AD2-4A2A-A7C9-7AFF7C2D4299}"/>
          </ac:spMkLst>
        </pc:spChg>
        <pc:spChg chg="del">
          <ac:chgData name="Deacon Seals" userId="4be87945-0509-4b37-8e36-6c0a3782973f" providerId="ADAL" clId="{474C910B-C876-41F5-97CA-F98472DD9EA3}" dt="2021-11-05T19:59:37.684" v="13757" actId="478"/>
          <ac:spMkLst>
            <pc:docMk/>
            <pc:sldMk cId="3477516920" sldId="347"/>
            <ac:spMk id="5" creationId="{3AFD5FAD-75F2-442F-9502-ACEFE7644584}"/>
          </ac:spMkLst>
        </pc:spChg>
        <pc:picChg chg="add mod">
          <ac:chgData name="Deacon Seals" userId="4be87945-0509-4b37-8e36-6c0a3782973f" providerId="ADAL" clId="{474C910B-C876-41F5-97CA-F98472DD9EA3}" dt="2021-11-05T06:44:58.327" v="13553"/>
          <ac:picMkLst>
            <pc:docMk/>
            <pc:sldMk cId="3477516920" sldId="347"/>
            <ac:picMk id="8" creationId="{F0410A74-8D0B-43E9-A4D9-B9FA8A0EFD27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19:59:47.101" v="13759" actId="478"/>
        <pc:sldMkLst>
          <pc:docMk/>
          <pc:sldMk cId="3281957038" sldId="348"/>
        </pc:sldMkLst>
        <pc:spChg chg="del">
          <ac:chgData name="Deacon Seals" userId="4be87945-0509-4b37-8e36-6c0a3782973f" providerId="ADAL" clId="{474C910B-C876-41F5-97CA-F98472DD9EA3}" dt="2021-11-05T06:45:13.909" v="13567"/>
          <ac:spMkLst>
            <pc:docMk/>
            <pc:sldMk cId="3281957038" sldId="348"/>
            <ac:spMk id="2" creationId="{BBC69BE0-D96C-491C-B3F5-B4D25A735A82}"/>
          </ac:spMkLst>
        </pc:spChg>
        <pc:spChg chg="mod">
          <ac:chgData name="Deacon Seals" userId="4be87945-0509-4b37-8e36-6c0a3782973f" providerId="ADAL" clId="{474C910B-C876-41F5-97CA-F98472DD9EA3}" dt="2021-11-05T06:45:17.365" v="13579" actId="20577"/>
          <ac:spMkLst>
            <pc:docMk/>
            <pc:sldMk cId="3281957038" sldId="348"/>
            <ac:spMk id="3" creationId="{C7978519-1A0B-430F-8598-E7CF9C459298}"/>
          </ac:spMkLst>
        </pc:spChg>
        <pc:spChg chg="del">
          <ac:chgData name="Deacon Seals" userId="4be87945-0509-4b37-8e36-6c0a3782973f" providerId="ADAL" clId="{474C910B-C876-41F5-97CA-F98472DD9EA3}" dt="2021-11-05T19:59:44.231" v="13758" actId="478"/>
          <ac:spMkLst>
            <pc:docMk/>
            <pc:sldMk cId="3281957038" sldId="348"/>
            <ac:spMk id="4" creationId="{72AE12F1-58F7-4DE2-9033-630AB6D6ADA6}"/>
          </ac:spMkLst>
        </pc:spChg>
        <pc:spChg chg="del">
          <ac:chgData name="Deacon Seals" userId="4be87945-0509-4b37-8e36-6c0a3782973f" providerId="ADAL" clId="{474C910B-C876-41F5-97CA-F98472DD9EA3}" dt="2021-11-05T19:59:47.101" v="13759" actId="478"/>
          <ac:spMkLst>
            <pc:docMk/>
            <pc:sldMk cId="3281957038" sldId="348"/>
            <ac:spMk id="5" creationId="{425AE06A-E63B-4C8E-963D-B1D67ABF5F30}"/>
          </ac:spMkLst>
        </pc:spChg>
        <pc:picChg chg="add mod">
          <ac:chgData name="Deacon Seals" userId="4be87945-0509-4b37-8e36-6c0a3782973f" providerId="ADAL" clId="{474C910B-C876-41F5-97CA-F98472DD9EA3}" dt="2021-11-05T06:45:13.909" v="13567"/>
          <ac:picMkLst>
            <pc:docMk/>
            <pc:sldMk cId="3281957038" sldId="348"/>
            <ac:picMk id="8" creationId="{D8860F8D-E899-45E3-B3B9-42234ADF4677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19:58:24.119" v="13750" actId="478"/>
        <pc:sldMkLst>
          <pc:docMk/>
          <pc:sldMk cId="848137469" sldId="349"/>
        </pc:sldMkLst>
        <pc:spChg chg="del">
          <ac:chgData name="Deacon Seals" userId="4be87945-0509-4b37-8e36-6c0a3782973f" providerId="ADAL" clId="{474C910B-C876-41F5-97CA-F98472DD9EA3}" dt="2021-11-05T06:45:29.249" v="13581"/>
          <ac:spMkLst>
            <pc:docMk/>
            <pc:sldMk cId="848137469" sldId="349"/>
            <ac:spMk id="2" creationId="{0436BC24-2E84-4D2A-9D84-A55395D09826}"/>
          </ac:spMkLst>
        </pc:spChg>
        <pc:spChg chg="mod">
          <ac:chgData name="Deacon Seals" userId="4be87945-0509-4b37-8e36-6c0a3782973f" providerId="ADAL" clId="{474C910B-C876-41F5-97CA-F98472DD9EA3}" dt="2021-11-05T06:45:34.106" v="13593" actId="20577"/>
          <ac:spMkLst>
            <pc:docMk/>
            <pc:sldMk cId="848137469" sldId="349"/>
            <ac:spMk id="3" creationId="{2091EC1B-2E8C-40FD-B538-1BD59D6D2D55}"/>
          </ac:spMkLst>
        </pc:spChg>
        <pc:spChg chg="del mod">
          <ac:chgData name="Deacon Seals" userId="4be87945-0509-4b37-8e36-6c0a3782973f" providerId="ADAL" clId="{474C910B-C876-41F5-97CA-F98472DD9EA3}" dt="2021-11-05T19:58:21.923" v="13748" actId="478"/>
          <ac:spMkLst>
            <pc:docMk/>
            <pc:sldMk cId="848137469" sldId="349"/>
            <ac:spMk id="4" creationId="{27157D52-8D52-4E59-963F-66CAF8911E78}"/>
          </ac:spMkLst>
        </pc:spChg>
        <pc:spChg chg="del mod">
          <ac:chgData name="Deacon Seals" userId="4be87945-0509-4b37-8e36-6c0a3782973f" providerId="ADAL" clId="{474C910B-C876-41F5-97CA-F98472DD9EA3}" dt="2021-11-05T19:58:24.119" v="13750" actId="478"/>
          <ac:spMkLst>
            <pc:docMk/>
            <pc:sldMk cId="848137469" sldId="349"/>
            <ac:spMk id="5" creationId="{72B2E162-1BD5-48CD-81C4-4D4A84EC78C0}"/>
          </ac:spMkLst>
        </pc:spChg>
        <pc:picChg chg="add mod">
          <ac:chgData name="Deacon Seals" userId="4be87945-0509-4b37-8e36-6c0a3782973f" providerId="ADAL" clId="{474C910B-C876-41F5-97CA-F98472DD9EA3}" dt="2021-11-05T06:45:29.249" v="13581"/>
          <ac:picMkLst>
            <pc:docMk/>
            <pc:sldMk cId="848137469" sldId="349"/>
            <ac:picMk id="8" creationId="{4FACE70B-9014-4387-9F4E-00583806DE3D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19:59:55.653" v="13761" actId="478"/>
        <pc:sldMkLst>
          <pc:docMk/>
          <pc:sldMk cId="1378192619" sldId="350"/>
        </pc:sldMkLst>
        <pc:spChg chg="del">
          <ac:chgData name="Deacon Seals" userId="4be87945-0509-4b37-8e36-6c0a3782973f" providerId="ADAL" clId="{474C910B-C876-41F5-97CA-F98472DD9EA3}" dt="2021-11-05T06:45:45.356" v="13595"/>
          <ac:spMkLst>
            <pc:docMk/>
            <pc:sldMk cId="1378192619" sldId="350"/>
            <ac:spMk id="2" creationId="{D8FEA316-E14B-41A4-BB21-801D1513C667}"/>
          </ac:spMkLst>
        </pc:spChg>
        <pc:spChg chg="mod">
          <ac:chgData name="Deacon Seals" userId="4be87945-0509-4b37-8e36-6c0a3782973f" providerId="ADAL" clId="{474C910B-C876-41F5-97CA-F98472DD9EA3}" dt="2021-11-05T06:45:48.647" v="13607" actId="20577"/>
          <ac:spMkLst>
            <pc:docMk/>
            <pc:sldMk cId="1378192619" sldId="350"/>
            <ac:spMk id="3" creationId="{160DC84C-02A6-4859-A000-B46888F65EAF}"/>
          </ac:spMkLst>
        </pc:spChg>
        <pc:spChg chg="del">
          <ac:chgData name="Deacon Seals" userId="4be87945-0509-4b37-8e36-6c0a3782973f" providerId="ADAL" clId="{474C910B-C876-41F5-97CA-F98472DD9EA3}" dt="2021-11-05T19:59:53.133" v="13760" actId="478"/>
          <ac:spMkLst>
            <pc:docMk/>
            <pc:sldMk cId="1378192619" sldId="350"/>
            <ac:spMk id="4" creationId="{948471BF-062C-4DFE-889A-8FDF3D522EB0}"/>
          </ac:spMkLst>
        </pc:spChg>
        <pc:spChg chg="del">
          <ac:chgData name="Deacon Seals" userId="4be87945-0509-4b37-8e36-6c0a3782973f" providerId="ADAL" clId="{474C910B-C876-41F5-97CA-F98472DD9EA3}" dt="2021-11-05T19:59:55.653" v="13761" actId="478"/>
          <ac:spMkLst>
            <pc:docMk/>
            <pc:sldMk cId="1378192619" sldId="350"/>
            <ac:spMk id="5" creationId="{F49E1DDC-35FB-40DA-A515-E95E45924DE0}"/>
          </ac:spMkLst>
        </pc:spChg>
        <pc:picChg chg="add mod">
          <ac:chgData name="Deacon Seals" userId="4be87945-0509-4b37-8e36-6c0a3782973f" providerId="ADAL" clId="{474C910B-C876-41F5-97CA-F98472DD9EA3}" dt="2021-11-05T06:45:45.356" v="13595"/>
          <ac:picMkLst>
            <pc:docMk/>
            <pc:sldMk cId="1378192619" sldId="350"/>
            <ac:picMk id="8" creationId="{622ED1AB-2885-4E0A-A955-28207BFE55A0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0:09.432" v="13763" actId="478"/>
        <pc:sldMkLst>
          <pc:docMk/>
          <pc:sldMk cId="2508678262" sldId="351"/>
        </pc:sldMkLst>
        <pc:spChg chg="del">
          <ac:chgData name="Deacon Seals" userId="4be87945-0509-4b37-8e36-6c0a3782973f" providerId="ADAL" clId="{474C910B-C876-41F5-97CA-F98472DD9EA3}" dt="2021-11-05T06:45:57.860" v="13609"/>
          <ac:spMkLst>
            <pc:docMk/>
            <pc:sldMk cId="2508678262" sldId="351"/>
            <ac:spMk id="2" creationId="{FA7B82D6-C086-4082-A1EC-78D0F00529AD}"/>
          </ac:spMkLst>
        </pc:spChg>
        <pc:spChg chg="mod">
          <ac:chgData name="Deacon Seals" userId="4be87945-0509-4b37-8e36-6c0a3782973f" providerId="ADAL" clId="{474C910B-C876-41F5-97CA-F98472DD9EA3}" dt="2021-11-05T06:46:01.632" v="13621" actId="20577"/>
          <ac:spMkLst>
            <pc:docMk/>
            <pc:sldMk cId="2508678262" sldId="351"/>
            <ac:spMk id="3" creationId="{4D664CA9-FB62-423D-98CF-D861841D3BC7}"/>
          </ac:spMkLst>
        </pc:spChg>
        <pc:spChg chg="del">
          <ac:chgData name="Deacon Seals" userId="4be87945-0509-4b37-8e36-6c0a3782973f" providerId="ADAL" clId="{474C910B-C876-41F5-97CA-F98472DD9EA3}" dt="2021-11-05T20:00:05.951" v="13762" actId="478"/>
          <ac:spMkLst>
            <pc:docMk/>
            <pc:sldMk cId="2508678262" sldId="351"/>
            <ac:spMk id="4" creationId="{8F43CE74-1763-445D-A11D-169D51F74C70}"/>
          </ac:spMkLst>
        </pc:spChg>
        <pc:spChg chg="del">
          <ac:chgData name="Deacon Seals" userId="4be87945-0509-4b37-8e36-6c0a3782973f" providerId="ADAL" clId="{474C910B-C876-41F5-97CA-F98472DD9EA3}" dt="2021-11-05T20:00:09.432" v="13763" actId="478"/>
          <ac:spMkLst>
            <pc:docMk/>
            <pc:sldMk cId="2508678262" sldId="351"/>
            <ac:spMk id="5" creationId="{74587878-FE20-4AE5-8716-0C760AD9F268}"/>
          </ac:spMkLst>
        </pc:spChg>
        <pc:picChg chg="add mod">
          <ac:chgData name="Deacon Seals" userId="4be87945-0509-4b37-8e36-6c0a3782973f" providerId="ADAL" clId="{474C910B-C876-41F5-97CA-F98472DD9EA3}" dt="2021-11-05T06:45:57.860" v="13609"/>
          <ac:picMkLst>
            <pc:docMk/>
            <pc:sldMk cId="2508678262" sldId="351"/>
            <ac:picMk id="8" creationId="{D34B0E93-EE39-47AE-B85B-AE37F403882D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0:16.616" v="13765" actId="478"/>
        <pc:sldMkLst>
          <pc:docMk/>
          <pc:sldMk cId="1228796502" sldId="352"/>
        </pc:sldMkLst>
        <pc:spChg chg="del">
          <ac:chgData name="Deacon Seals" userId="4be87945-0509-4b37-8e36-6c0a3782973f" providerId="ADAL" clId="{474C910B-C876-41F5-97CA-F98472DD9EA3}" dt="2021-11-05T06:46:11.249" v="13623"/>
          <ac:spMkLst>
            <pc:docMk/>
            <pc:sldMk cId="1228796502" sldId="352"/>
            <ac:spMk id="2" creationId="{10E8535B-4E97-40A7-BEE7-322525F6A345}"/>
          </ac:spMkLst>
        </pc:spChg>
        <pc:spChg chg="mod">
          <ac:chgData name="Deacon Seals" userId="4be87945-0509-4b37-8e36-6c0a3782973f" providerId="ADAL" clId="{474C910B-C876-41F5-97CA-F98472DD9EA3}" dt="2021-11-05T06:46:15.893" v="13635" actId="20577"/>
          <ac:spMkLst>
            <pc:docMk/>
            <pc:sldMk cId="1228796502" sldId="352"/>
            <ac:spMk id="3" creationId="{3A920756-1BF6-4B5C-8F04-AC5417647526}"/>
          </ac:spMkLst>
        </pc:spChg>
        <pc:spChg chg="del">
          <ac:chgData name="Deacon Seals" userId="4be87945-0509-4b37-8e36-6c0a3782973f" providerId="ADAL" clId="{474C910B-C876-41F5-97CA-F98472DD9EA3}" dt="2021-11-05T20:00:14.242" v="13764" actId="478"/>
          <ac:spMkLst>
            <pc:docMk/>
            <pc:sldMk cId="1228796502" sldId="352"/>
            <ac:spMk id="4" creationId="{AC4C5D96-CCB1-47CF-9A37-B47CD7FD0537}"/>
          </ac:spMkLst>
        </pc:spChg>
        <pc:spChg chg="del">
          <ac:chgData name="Deacon Seals" userId="4be87945-0509-4b37-8e36-6c0a3782973f" providerId="ADAL" clId="{474C910B-C876-41F5-97CA-F98472DD9EA3}" dt="2021-11-05T20:00:16.616" v="13765" actId="478"/>
          <ac:spMkLst>
            <pc:docMk/>
            <pc:sldMk cId="1228796502" sldId="352"/>
            <ac:spMk id="5" creationId="{6A7C62E9-F603-433E-9021-928915496A59}"/>
          </ac:spMkLst>
        </pc:spChg>
        <pc:picChg chg="add mod">
          <ac:chgData name="Deacon Seals" userId="4be87945-0509-4b37-8e36-6c0a3782973f" providerId="ADAL" clId="{474C910B-C876-41F5-97CA-F98472DD9EA3}" dt="2021-11-05T06:46:11.249" v="13623"/>
          <ac:picMkLst>
            <pc:docMk/>
            <pc:sldMk cId="1228796502" sldId="352"/>
            <ac:picMk id="8" creationId="{03AE4441-848D-4805-9D82-B705FE5CD4A0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0:23.114" v="13767" actId="478"/>
        <pc:sldMkLst>
          <pc:docMk/>
          <pc:sldMk cId="1589507006" sldId="353"/>
        </pc:sldMkLst>
        <pc:spChg chg="del">
          <ac:chgData name="Deacon Seals" userId="4be87945-0509-4b37-8e36-6c0a3782973f" providerId="ADAL" clId="{474C910B-C876-41F5-97CA-F98472DD9EA3}" dt="2021-11-05T06:46:25.333" v="13637"/>
          <ac:spMkLst>
            <pc:docMk/>
            <pc:sldMk cId="1589507006" sldId="353"/>
            <ac:spMk id="2" creationId="{8010B9B1-895F-464E-B69A-2C5156F1946A}"/>
          </ac:spMkLst>
        </pc:spChg>
        <pc:spChg chg="mod">
          <ac:chgData name="Deacon Seals" userId="4be87945-0509-4b37-8e36-6c0a3782973f" providerId="ADAL" clId="{474C910B-C876-41F5-97CA-F98472DD9EA3}" dt="2021-11-05T06:46:28.970" v="13649" actId="20577"/>
          <ac:spMkLst>
            <pc:docMk/>
            <pc:sldMk cId="1589507006" sldId="353"/>
            <ac:spMk id="3" creationId="{A91EBE33-C667-40CA-82F4-35ECE0850E1B}"/>
          </ac:spMkLst>
        </pc:spChg>
        <pc:spChg chg="del">
          <ac:chgData name="Deacon Seals" userId="4be87945-0509-4b37-8e36-6c0a3782973f" providerId="ADAL" clId="{474C910B-C876-41F5-97CA-F98472DD9EA3}" dt="2021-11-05T20:00:20.472" v="13766" actId="478"/>
          <ac:spMkLst>
            <pc:docMk/>
            <pc:sldMk cId="1589507006" sldId="353"/>
            <ac:spMk id="4" creationId="{2A851093-EFB8-4C6A-B306-82733CA8997D}"/>
          </ac:spMkLst>
        </pc:spChg>
        <pc:spChg chg="del">
          <ac:chgData name="Deacon Seals" userId="4be87945-0509-4b37-8e36-6c0a3782973f" providerId="ADAL" clId="{474C910B-C876-41F5-97CA-F98472DD9EA3}" dt="2021-11-05T20:00:23.114" v="13767" actId="478"/>
          <ac:spMkLst>
            <pc:docMk/>
            <pc:sldMk cId="1589507006" sldId="353"/>
            <ac:spMk id="5" creationId="{A225E11D-71E2-4BDE-9EC5-0B0C74FE3EFE}"/>
          </ac:spMkLst>
        </pc:spChg>
        <pc:picChg chg="add mod">
          <ac:chgData name="Deacon Seals" userId="4be87945-0509-4b37-8e36-6c0a3782973f" providerId="ADAL" clId="{474C910B-C876-41F5-97CA-F98472DD9EA3}" dt="2021-11-05T06:46:25.333" v="13637"/>
          <ac:picMkLst>
            <pc:docMk/>
            <pc:sldMk cId="1589507006" sldId="353"/>
            <ac:picMk id="8" creationId="{1507F18F-E1CF-4253-94B8-F5B1ED2974A8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0:29.899" v="13769" actId="478"/>
        <pc:sldMkLst>
          <pc:docMk/>
          <pc:sldMk cId="947987996" sldId="354"/>
        </pc:sldMkLst>
        <pc:spChg chg="del">
          <ac:chgData name="Deacon Seals" userId="4be87945-0509-4b37-8e36-6c0a3782973f" providerId="ADAL" clId="{474C910B-C876-41F5-97CA-F98472DD9EA3}" dt="2021-11-05T06:46:37.222" v="13651"/>
          <ac:spMkLst>
            <pc:docMk/>
            <pc:sldMk cId="947987996" sldId="354"/>
            <ac:spMk id="2" creationId="{010AED1E-59E5-408E-B8CA-6AF04875609C}"/>
          </ac:spMkLst>
        </pc:spChg>
        <pc:spChg chg="mod">
          <ac:chgData name="Deacon Seals" userId="4be87945-0509-4b37-8e36-6c0a3782973f" providerId="ADAL" clId="{474C910B-C876-41F5-97CA-F98472DD9EA3}" dt="2021-11-05T06:46:41.153" v="13663" actId="20577"/>
          <ac:spMkLst>
            <pc:docMk/>
            <pc:sldMk cId="947987996" sldId="354"/>
            <ac:spMk id="3" creationId="{FAD2EB8D-E022-4E50-BA42-022C00008692}"/>
          </ac:spMkLst>
        </pc:spChg>
        <pc:spChg chg="del">
          <ac:chgData name="Deacon Seals" userId="4be87945-0509-4b37-8e36-6c0a3782973f" providerId="ADAL" clId="{474C910B-C876-41F5-97CA-F98472DD9EA3}" dt="2021-11-05T20:00:27.228" v="13768" actId="478"/>
          <ac:spMkLst>
            <pc:docMk/>
            <pc:sldMk cId="947987996" sldId="354"/>
            <ac:spMk id="4" creationId="{4ED1C63B-ADB9-44E8-AAC1-0CBE319164CB}"/>
          </ac:spMkLst>
        </pc:spChg>
        <pc:spChg chg="del">
          <ac:chgData name="Deacon Seals" userId="4be87945-0509-4b37-8e36-6c0a3782973f" providerId="ADAL" clId="{474C910B-C876-41F5-97CA-F98472DD9EA3}" dt="2021-11-05T20:00:29.899" v="13769" actId="478"/>
          <ac:spMkLst>
            <pc:docMk/>
            <pc:sldMk cId="947987996" sldId="354"/>
            <ac:spMk id="5" creationId="{57A635F6-C4C7-4C4E-850C-ECD80873D761}"/>
          </ac:spMkLst>
        </pc:spChg>
        <pc:picChg chg="add mod">
          <ac:chgData name="Deacon Seals" userId="4be87945-0509-4b37-8e36-6c0a3782973f" providerId="ADAL" clId="{474C910B-C876-41F5-97CA-F98472DD9EA3}" dt="2021-11-05T06:46:37.222" v="13651"/>
          <ac:picMkLst>
            <pc:docMk/>
            <pc:sldMk cId="947987996" sldId="354"/>
            <ac:picMk id="8" creationId="{5B5B4C33-8003-4DBD-BD08-A45C83890EC8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0:38.441" v="13771" actId="478"/>
        <pc:sldMkLst>
          <pc:docMk/>
          <pc:sldMk cId="2631543529" sldId="355"/>
        </pc:sldMkLst>
        <pc:spChg chg="del">
          <ac:chgData name="Deacon Seals" userId="4be87945-0509-4b37-8e36-6c0a3782973f" providerId="ADAL" clId="{474C910B-C876-41F5-97CA-F98472DD9EA3}" dt="2021-11-05T06:46:52.445" v="13665"/>
          <ac:spMkLst>
            <pc:docMk/>
            <pc:sldMk cId="2631543529" sldId="355"/>
            <ac:spMk id="2" creationId="{9435F6CE-F8A3-42FC-8543-BE88F6402506}"/>
          </ac:spMkLst>
        </pc:spChg>
        <pc:spChg chg="mod">
          <ac:chgData name="Deacon Seals" userId="4be87945-0509-4b37-8e36-6c0a3782973f" providerId="ADAL" clId="{474C910B-C876-41F5-97CA-F98472DD9EA3}" dt="2021-11-05T06:46:57.482" v="13678" actId="20577"/>
          <ac:spMkLst>
            <pc:docMk/>
            <pc:sldMk cId="2631543529" sldId="355"/>
            <ac:spMk id="3" creationId="{27A1DA6C-580B-492F-8596-4C1912B4E0CD}"/>
          </ac:spMkLst>
        </pc:spChg>
        <pc:spChg chg="del">
          <ac:chgData name="Deacon Seals" userId="4be87945-0509-4b37-8e36-6c0a3782973f" providerId="ADAL" clId="{474C910B-C876-41F5-97CA-F98472DD9EA3}" dt="2021-11-05T20:00:35.725" v="13770" actId="478"/>
          <ac:spMkLst>
            <pc:docMk/>
            <pc:sldMk cId="2631543529" sldId="355"/>
            <ac:spMk id="4" creationId="{5ADE5E4B-42E0-4FA9-A9F9-B63C0BD9720E}"/>
          </ac:spMkLst>
        </pc:spChg>
        <pc:spChg chg="del">
          <ac:chgData name="Deacon Seals" userId="4be87945-0509-4b37-8e36-6c0a3782973f" providerId="ADAL" clId="{474C910B-C876-41F5-97CA-F98472DD9EA3}" dt="2021-11-05T20:00:38.441" v="13771" actId="478"/>
          <ac:spMkLst>
            <pc:docMk/>
            <pc:sldMk cId="2631543529" sldId="355"/>
            <ac:spMk id="5" creationId="{8E8A25BB-FC85-472A-9685-8BF1B6DBB6EA}"/>
          </ac:spMkLst>
        </pc:spChg>
        <pc:picChg chg="add mod">
          <ac:chgData name="Deacon Seals" userId="4be87945-0509-4b37-8e36-6c0a3782973f" providerId="ADAL" clId="{474C910B-C876-41F5-97CA-F98472DD9EA3}" dt="2021-11-05T06:46:52.445" v="13665"/>
          <ac:picMkLst>
            <pc:docMk/>
            <pc:sldMk cId="2631543529" sldId="355"/>
            <ac:picMk id="8" creationId="{EE91F51A-4E44-420E-8A09-E173956953F4}"/>
          </ac:picMkLst>
        </pc:picChg>
      </pc:sldChg>
      <pc:sldChg chg="addSp delSp modSp new mod">
        <pc:chgData name="Deacon Seals" userId="4be87945-0509-4b37-8e36-6c0a3782973f" providerId="ADAL" clId="{474C910B-C876-41F5-97CA-F98472DD9EA3}" dt="2021-11-05T20:01:46.839" v="13773" actId="478"/>
        <pc:sldMkLst>
          <pc:docMk/>
          <pc:sldMk cId="3505787832" sldId="356"/>
        </pc:sldMkLst>
        <pc:spChg chg="del">
          <ac:chgData name="Deacon Seals" userId="4be87945-0509-4b37-8e36-6c0a3782973f" providerId="ADAL" clId="{474C910B-C876-41F5-97CA-F98472DD9EA3}" dt="2021-11-05T06:47:28.259" v="13692"/>
          <ac:spMkLst>
            <pc:docMk/>
            <pc:sldMk cId="3505787832" sldId="356"/>
            <ac:spMk id="2" creationId="{CC61E5D1-4B81-48DE-A293-FD3E7DCDC4B0}"/>
          </ac:spMkLst>
        </pc:spChg>
        <pc:spChg chg="mod">
          <ac:chgData name="Deacon Seals" userId="4be87945-0509-4b37-8e36-6c0a3782973f" providerId="ADAL" clId="{474C910B-C876-41F5-97CA-F98472DD9EA3}" dt="2021-11-05T06:47:05.370" v="13689" actId="20577"/>
          <ac:spMkLst>
            <pc:docMk/>
            <pc:sldMk cId="3505787832" sldId="356"/>
            <ac:spMk id="3" creationId="{D8F51C8B-5EEA-4267-8976-DA873C3A32B9}"/>
          </ac:spMkLst>
        </pc:spChg>
        <pc:spChg chg="del">
          <ac:chgData name="Deacon Seals" userId="4be87945-0509-4b37-8e36-6c0a3782973f" providerId="ADAL" clId="{474C910B-C876-41F5-97CA-F98472DD9EA3}" dt="2021-11-05T20:01:45.776" v="13772" actId="478"/>
          <ac:spMkLst>
            <pc:docMk/>
            <pc:sldMk cId="3505787832" sldId="356"/>
            <ac:spMk id="4" creationId="{7CEF2B4C-5D29-45EF-A7A0-3B46B53317C8}"/>
          </ac:spMkLst>
        </pc:spChg>
        <pc:spChg chg="del">
          <ac:chgData name="Deacon Seals" userId="4be87945-0509-4b37-8e36-6c0a3782973f" providerId="ADAL" clId="{474C910B-C876-41F5-97CA-F98472DD9EA3}" dt="2021-11-05T20:01:46.839" v="13773" actId="478"/>
          <ac:spMkLst>
            <pc:docMk/>
            <pc:sldMk cId="3505787832" sldId="356"/>
            <ac:spMk id="5" creationId="{D0C34472-7CF4-45E3-AD52-3C23EAA4B801}"/>
          </ac:spMkLst>
        </pc:spChg>
        <pc:picChg chg="add del mod">
          <ac:chgData name="Deacon Seals" userId="4be87945-0509-4b37-8e36-6c0a3782973f" providerId="ADAL" clId="{474C910B-C876-41F5-97CA-F98472DD9EA3}" dt="2021-11-05T06:47:22.952" v="13691"/>
          <ac:picMkLst>
            <pc:docMk/>
            <pc:sldMk cId="3505787832" sldId="356"/>
            <ac:picMk id="8" creationId="{6406AA53-99F0-445F-A6A9-C63CF545D0B5}"/>
          </ac:picMkLst>
        </pc:picChg>
        <pc:picChg chg="add mod">
          <ac:chgData name="Deacon Seals" userId="4be87945-0509-4b37-8e36-6c0a3782973f" providerId="ADAL" clId="{474C910B-C876-41F5-97CA-F98472DD9EA3}" dt="2021-11-05T06:47:28.259" v="13692"/>
          <ac:picMkLst>
            <pc:docMk/>
            <pc:sldMk cId="3505787832" sldId="356"/>
            <ac:picMk id="9" creationId="{4B9BC429-D307-4DA5-9643-BB4791FC21E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4BD53D-EFCA-4381-BC47-3B903EF4165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E2351E-2626-4218-88C4-15DF7623994B}">
      <dgm:prSet phldrT="[Text]"/>
      <dgm:spPr/>
      <dgm:t>
        <a:bodyPr/>
        <a:lstStyle/>
        <a:p>
          <a:r>
            <a:rPr lang="en-US" dirty="0"/>
            <a:t>Parent Selection</a:t>
          </a:r>
        </a:p>
      </dgm:t>
    </dgm:pt>
    <dgm:pt modelId="{786BC30D-3F85-4864-BC12-6D708771A473}" type="parTrans" cxnId="{A6F419BD-0BF9-4B87-9B73-0FE6CCA3F572}">
      <dgm:prSet/>
      <dgm:spPr/>
      <dgm:t>
        <a:bodyPr/>
        <a:lstStyle/>
        <a:p>
          <a:endParaRPr lang="en-US"/>
        </a:p>
      </dgm:t>
    </dgm:pt>
    <dgm:pt modelId="{79B2DAAD-7171-4996-B453-2D2993EFC654}" type="sibTrans" cxnId="{A6F419BD-0BF9-4B87-9B73-0FE6CCA3F572}">
      <dgm:prSet/>
      <dgm:spPr/>
      <dgm:t>
        <a:bodyPr/>
        <a:lstStyle/>
        <a:p>
          <a:endParaRPr lang="en-US"/>
        </a:p>
      </dgm:t>
    </dgm:pt>
    <dgm:pt modelId="{1933BAB9-4EB7-436D-B6CA-C80663C212FE}">
      <dgm:prSet phldrT="[Text]"/>
      <dgm:spPr/>
      <dgm:t>
        <a:bodyPr/>
        <a:lstStyle/>
        <a:p>
          <a:r>
            <a:rPr lang="en-US" dirty="0"/>
            <a:t>Child Generation</a:t>
          </a:r>
        </a:p>
      </dgm:t>
    </dgm:pt>
    <dgm:pt modelId="{BDB45907-9EAF-43F2-8830-89B9D88BC90C}" type="parTrans" cxnId="{590B4C73-9B8B-416F-B10D-245B1D85D0F4}">
      <dgm:prSet/>
      <dgm:spPr/>
      <dgm:t>
        <a:bodyPr/>
        <a:lstStyle/>
        <a:p>
          <a:endParaRPr lang="en-US"/>
        </a:p>
      </dgm:t>
    </dgm:pt>
    <dgm:pt modelId="{83B9D9D4-E953-4DA7-B4BB-3506BF7BD23E}" type="sibTrans" cxnId="{590B4C73-9B8B-416F-B10D-245B1D85D0F4}">
      <dgm:prSet/>
      <dgm:spPr/>
      <dgm:t>
        <a:bodyPr/>
        <a:lstStyle/>
        <a:p>
          <a:endParaRPr lang="en-US"/>
        </a:p>
      </dgm:t>
    </dgm:pt>
    <dgm:pt modelId="{66242111-8798-4B9A-B417-B1DF78ECDF59}">
      <dgm:prSet phldrT="[Text]"/>
      <dgm:spPr/>
      <dgm:t>
        <a:bodyPr/>
        <a:lstStyle/>
        <a:p>
          <a:r>
            <a:rPr lang="en-US" dirty="0"/>
            <a:t>Fitness Evaluation</a:t>
          </a:r>
        </a:p>
      </dgm:t>
    </dgm:pt>
    <dgm:pt modelId="{BE0DF111-1CDB-4F61-A005-98AFF309A7DF}" type="parTrans" cxnId="{3449F9D6-2DED-49B7-A0E3-5012965D04D6}">
      <dgm:prSet/>
      <dgm:spPr/>
      <dgm:t>
        <a:bodyPr/>
        <a:lstStyle/>
        <a:p>
          <a:endParaRPr lang="en-US"/>
        </a:p>
      </dgm:t>
    </dgm:pt>
    <dgm:pt modelId="{82E21F99-A8F1-487D-9234-CC13404D984E}" type="sibTrans" cxnId="{3449F9D6-2DED-49B7-A0E3-5012965D04D6}">
      <dgm:prSet/>
      <dgm:spPr/>
      <dgm:t>
        <a:bodyPr/>
        <a:lstStyle/>
        <a:p>
          <a:endParaRPr lang="en-US"/>
        </a:p>
      </dgm:t>
    </dgm:pt>
    <dgm:pt modelId="{C3421C35-6891-43E0-9C22-DF80C5CBB550}">
      <dgm:prSet phldrT="[Text]"/>
      <dgm:spPr/>
      <dgm:t>
        <a:bodyPr/>
        <a:lstStyle/>
        <a:p>
          <a:r>
            <a:rPr lang="en-US" dirty="0"/>
            <a:t>Survival Selection</a:t>
          </a:r>
        </a:p>
      </dgm:t>
    </dgm:pt>
    <dgm:pt modelId="{087F5C3C-335D-4B13-B1DD-1E24A17A913F}" type="parTrans" cxnId="{3FF95FE7-9788-40E7-9F51-FA7C72E40506}">
      <dgm:prSet/>
      <dgm:spPr/>
      <dgm:t>
        <a:bodyPr/>
        <a:lstStyle/>
        <a:p>
          <a:endParaRPr lang="en-US"/>
        </a:p>
      </dgm:t>
    </dgm:pt>
    <dgm:pt modelId="{DE7E0CE5-F40B-4E09-B813-25FB7B8DF8C0}" type="sibTrans" cxnId="{3FF95FE7-9788-40E7-9F51-FA7C72E40506}">
      <dgm:prSet/>
      <dgm:spPr/>
      <dgm:t>
        <a:bodyPr/>
        <a:lstStyle/>
        <a:p>
          <a:endParaRPr lang="en-US"/>
        </a:p>
      </dgm:t>
    </dgm:pt>
    <dgm:pt modelId="{812C8C41-A66B-4FFE-8930-8C580B8B2BF3}">
      <dgm:prSet phldrT="[Text]"/>
      <dgm:spPr/>
      <dgm:t>
        <a:bodyPr/>
        <a:lstStyle/>
        <a:p>
          <a:r>
            <a:rPr lang="en-US" dirty="0"/>
            <a:t>Termination Check</a:t>
          </a:r>
        </a:p>
      </dgm:t>
    </dgm:pt>
    <dgm:pt modelId="{0D9C84F3-7D8F-4F54-9C31-9155FB396A60}" type="parTrans" cxnId="{31174ACE-7A26-4FAA-8B74-1DF4FAA454E2}">
      <dgm:prSet/>
      <dgm:spPr/>
      <dgm:t>
        <a:bodyPr/>
        <a:lstStyle/>
        <a:p>
          <a:endParaRPr lang="en-US"/>
        </a:p>
      </dgm:t>
    </dgm:pt>
    <dgm:pt modelId="{8C7AE8F2-20C3-4CE5-BD1F-289557E067E7}" type="sibTrans" cxnId="{31174ACE-7A26-4FAA-8B74-1DF4FAA454E2}">
      <dgm:prSet/>
      <dgm:spPr/>
      <dgm:t>
        <a:bodyPr/>
        <a:lstStyle/>
        <a:p>
          <a:endParaRPr lang="en-US"/>
        </a:p>
      </dgm:t>
    </dgm:pt>
    <dgm:pt modelId="{F84B2801-54E6-4BD5-8437-94D39C738C3B}" type="pres">
      <dgm:prSet presAssocID="{194BD53D-EFCA-4381-BC47-3B903EF4165E}" presName="cycle" presStyleCnt="0">
        <dgm:presLayoutVars>
          <dgm:dir/>
          <dgm:resizeHandles val="exact"/>
        </dgm:presLayoutVars>
      </dgm:prSet>
      <dgm:spPr/>
    </dgm:pt>
    <dgm:pt modelId="{890F675B-4E84-437B-91CC-09D8FF10EA0F}" type="pres">
      <dgm:prSet presAssocID="{A6E2351E-2626-4218-88C4-15DF7623994B}" presName="node" presStyleLbl="node1" presStyleIdx="0" presStyleCnt="5">
        <dgm:presLayoutVars>
          <dgm:bulletEnabled val="1"/>
        </dgm:presLayoutVars>
      </dgm:prSet>
      <dgm:spPr/>
    </dgm:pt>
    <dgm:pt modelId="{73CCCF06-9319-4EE6-A7AE-E6B9555DAF1C}" type="pres">
      <dgm:prSet presAssocID="{79B2DAAD-7171-4996-B453-2D2993EFC654}" presName="sibTrans" presStyleLbl="sibTrans2D1" presStyleIdx="0" presStyleCnt="5"/>
      <dgm:spPr/>
    </dgm:pt>
    <dgm:pt modelId="{60FEE2C5-3A5B-416B-AB47-1B08205A9982}" type="pres">
      <dgm:prSet presAssocID="{79B2DAAD-7171-4996-B453-2D2993EFC654}" presName="connectorText" presStyleLbl="sibTrans2D1" presStyleIdx="0" presStyleCnt="5"/>
      <dgm:spPr/>
    </dgm:pt>
    <dgm:pt modelId="{B2110A12-AE77-4A65-99D8-DDE2FCAE2612}" type="pres">
      <dgm:prSet presAssocID="{1933BAB9-4EB7-436D-B6CA-C80663C212FE}" presName="node" presStyleLbl="node1" presStyleIdx="1" presStyleCnt="5">
        <dgm:presLayoutVars>
          <dgm:bulletEnabled val="1"/>
        </dgm:presLayoutVars>
      </dgm:prSet>
      <dgm:spPr/>
    </dgm:pt>
    <dgm:pt modelId="{D28F78E8-9A72-4CDB-B1BC-F17B9D5F2C0D}" type="pres">
      <dgm:prSet presAssocID="{83B9D9D4-E953-4DA7-B4BB-3506BF7BD23E}" presName="sibTrans" presStyleLbl="sibTrans2D1" presStyleIdx="1" presStyleCnt="5"/>
      <dgm:spPr/>
    </dgm:pt>
    <dgm:pt modelId="{37264EAB-AECE-4530-BC85-16E0DF40C33C}" type="pres">
      <dgm:prSet presAssocID="{83B9D9D4-E953-4DA7-B4BB-3506BF7BD23E}" presName="connectorText" presStyleLbl="sibTrans2D1" presStyleIdx="1" presStyleCnt="5"/>
      <dgm:spPr/>
    </dgm:pt>
    <dgm:pt modelId="{6504E3C9-DD64-4F11-B86F-F8C381068757}" type="pres">
      <dgm:prSet presAssocID="{66242111-8798-4B9A-B417-B1DF78ECDF59}" presName="node" presStyleLbl="node1" presStyleIdx="2" presStyleCnt="5">
        <dgm:presLayoutVars>
          <dgm:bulletEnabled val="1"/>
        </dgm:presLayoutVars>
      </dgm:prSet>
      <dgm:spPr/>
    </dgm:pt>
    <dgm:pt modelId="{320A7D71-CF34-4139-8CC5-6F9E7E81042E}" type="pres">
      <dgm:prSet presAssocID="{82E21F99-A8F1-487D-9234-CC13404D984E}" presName="sibTrans" presStyleLbl="sibTrans2D1" presStyleIdx="2" presStyleCnt="5"/>
      <dgm:spPr/>
    </dgm:pt>
    <dgm:pt modelId="{D5F60B30-CFC8-4D1B-BD57-F65F62D67043}" type="pres">
      <dgm:prSet presAssocID="{82E21F99-A8F1-487D-9234-CC13404D984E}" presName="connectorText" presStyleLbl="sibTrans2D1" presStyleIdx="2" presStyleCnt="5"/>
      <dgm:spPr/>
    </dgm:pt>
    <dgm:pt modelId="{344E8C7E-0E3E-4237-BFC9-0D6461607451}" type="pres">
      <dgm:prSet presAssocID="{C3421C35-6891-43E0-9C22-DF80C5CBB550}" presName="node" presStyleLbl="node1" presStyleIdx="3" presStyleCnt="5">
        <dgm:presLayoutVars>
          <dgm:bulletEnabled val="1"/>
        </dgm:presLayoutVars>
      </dgm:prSet>
      <dgm:spPr/>
    </dgm:pt>
    <dgm:pt modelId="{F9AC8677-4E64-489D-A7D2-55761CD1EF1D}" type="pres">
      <dgm:prSet presAssocID="{DE7E0CE5-F40B-4E09-B813-25FB7B8DF8C0}" presName="sibTrans" presStyleLbl="sibTrans2D1" presStyleIdx="3" presStyleCnt="5"/>
      <dgm:spPr/>
    </dgm:pt>
    <dgm:pt modelId="{D45805B3-E3D1-4E1F-A1E5-8B7E5307F7CB}" type="pres">
      <dgm:prSet presAssocID="{DE7E0CE5-F40B-4E09-B813-25FB7B8DF8C0}" presName="connectorText" presStyleLbl="sibTrans2D1" presStyleIdx="3" presStyleCnt="5"/>
      <dgm:spPr/>
    </dgm:pt>
    <dgm:pt modelId="{0963CB78-FC6F-45E5-90D5-0B307ADB893F}" type="pres">
      <dgm:prSet presAssocID="{812C8C41-A66B-4FFE-8930-8C580B8B2BF3}" presName="node" presStyleLbl="node1" presStyleIdx="4" presStyleCnt="5">
        <dgm:presLayoutVars>
          <dgm:bulletEnabled val="1"/>
        </dgm:presLayoutVars>
      </dgm:prSet>
      <dgm:spPr/>
    </dgm:pt>
    <dgm:pt modelId="{FA158C28-F59E-44B6-B3C8-97DD7ABCB8AB}" type="pres">
      <dgm:prSet presAssocID="{8C7AE8F2-20C3-4CE5-BD1F-289557E067E7}" presName="sibTrans" presStyleLbl="sibTrans2D1" presStyleIdx="4" presStyleCnt="5"/>
      <dgm:spPr/>
    </dgm:pt>
    <dgm:pt modelId="{1C739C02-B5B8-4375-8EA7-C6FD10135676}" type="pres">
      <dgm:prSet presAssocID="{8C7AE8F2-20C3-4CE5-BD1F-289557E067E7}" presName="connectorText" presStyleLbl="sibTrans2D1" presStyleIdx="4" presStyleCnt="5"/>
      <dgm:spPr/>
    </dgm:pt>
  </dgm:ptLst>
  <dgm:cxnLst>
    <dgm:cxn modelId="{E17BDC00-117A-49A2-B58E-9C81E28A00F7}" type="presOf" srcId="{83B9D9D4-E953-4DA7-B4BB-3506BF7BD23E}" destId="{D28F78E8-9A72-4CDB-B1BC-F17B9D5F2C0D}" srcOrd="0" destOrd="0" presId="urn:microsoft.com/office/officeart/2005/8/layout/cycle2"/>
    <dgm:cxn modelId="{855CF60C-8A49-45DF-8DE2-0872DA99A46D}" type="presOf" srcId="{812C8C41-A66B-4FFE-8930-8C580B8B2BF3}" destId="{0963CB78-FC6F-45E5-90D5-0B307ADB893F}" srcOrd="0" destOrd="0" presId="urn:microsoft.com/office/officeart/2005/8/layout/cycle2"/>
    <dgm:cxn modelId="{BDEC8418-7A4F-4050-8493-99E52B62A2AD}" type="presOf" srcId="{DE7E0CE5-F40B-4E09-B813-25FB7B8DF8C0}" destId="{D45805B3-E3D1-4E1F-A1E5-8B7E5307F7CB}" srcOrd="1" destOrd="0" presId="urn:microsoft.com/office/officeart/2005/8/layout/cycle2"/>
    <dgm:cxn modelId="{09F23E23-FEB6-4952-A083-9E8445595A30}" type="presOf" srcId="{8C7AE8F2-20C3-4CE5-BD1F-289557E067E7}" destId="{1C739C02-B5B8-4375-8EA7-C6FD10135676}" srcOrd="1" destOrd="0" presId="urn:microsoft.com/office/officeart/2005/8/layout/cycle2"/>
    <dgm:cxn modelId="{E13CBF27-3B68-4E4E-974C-6A9650413781}" type="presOf" srcId="{C3421C35-6891-43E0-9C22-DF80C5CBB550}" destId="{344E8C7E-0E3E-4237-BFC9-0D6461607451}" srcOrd="0" destOrd="0" presId="urn:microsoft.com/office/officeart/2005/8/layout/cycle2"/>
    <dgm:cxn modelId="{A3C7823B-324B-44DA-BA2A-6C47C969D268}" type="presOf" srcId="{82E21F99-A8F1-487D-9234-CC13404D984E}" destId="{320A7D71-CF34-4139-8CC5-6F9E7E81042E}" srcOrd="0" destOrd="0" presId="urn:microsoft.com/office/officeart/2005/8/layout/cycle2"/>
    <dgm:cxn modelId="{3A197B6A-D854-4DEA-9BC2-58E7880028C1}" type="presOf" srcId="{8C7AE8F2-20C3-4CE5-BD1F-289557E067E7}" destId="{FA158C28-F59E-44B6-B3C8-97DD7ABCB8AB}" srcOrd="0" destOrd="0" presId="urn:microsoft.com/office/officeart/2005/8/layout/cycle2"/>
    <dgm:cxn modelId="{59E4786C-A364-473A-A6B3-C44FBBA87A22}" type="presOf" srcId="{79B2DAAD-7171-4996-B453-2D2993EFC654}" destId="{60FEE2C5-3A5B-416B-AB47-1B08205A9982}" srcOrd="1" destOrd="0" presId="urn:microsoft.com/office/officeart/2005/8/layout/cycle2"/>
    <dgm:cxn modelId="{2BEF286F-E6E0-4DBE-9FA1-5860959AE033}" type="presOf" srcId="{83B9D9D4-E953-4DA7-B4BB-3506BF7BD23E}" destId="{37264EAB-AECE-4530-BC85-16E0DF40C33C}" srcOrd="1" destOrd="0" presId="urn:microsoft.com/office/officeart/2005/8/layout/cycle2"/>
    <dgm:cxn modelId="{590B4C73-9B8B-416F-B10D-245B1D85D0F4}" srcId="{194BD53D-EFCA-4381-BC47-3B903EF4165E}" destId="{1933BAB9-4EB7-436D-B6CA-C80663C212FE}" srcOrd="1" destOrd="0" parTransId="{BDB45907-9EAF-43F2-8830-89B9D88BC90C}" sibTransId="{83B9D9D4-E953-4DA7-B4BB-3506BF7BD23E}"/>
    <dgm:cxn modelId="{78D42EAC-1064-4611-A521-00A67DE93BC6}" type="presOf" srcId="{1933BAB9-4EB7-436D-B6CA-C80663C212FE}" destId="{B2110A12-AE77-4A65-99D8-DDE2FCAE2612}" srcOrd="0" destOrd="0" presId="urn:microsoft.com/office/officeart/2005/8/layout/cycle2"/>
    <dgm:cxn modelId="{95415DB5-544B-4EA9-B1B1-7C681DF6194E}" type="presOf" srcId="{194BD53D-EFCA-4381-BC47-3B903EF4165E}" destId="{F84B2801-54E6-4BD5-8437-94D39C738C3B}" srcOrd="0" destOrd="0" presId="urn:microsoft.com/office/officeart/2005/8/layout/cycle2"/>
    <dgm:cxn modelId="{41C549B9-2022-4331-BBC9-B6481AFE69A6}" type="presOf" srcId="{DE7E0CE5-F40B-4E09-B813-25FB7B8DF8C0}" destId="{F9AC8677-4E64-489D-A7D2-55761CD1EF1D}" srcOrd="0" destOrd="0" presId="urn:microsoft.com/office/officeart/2005/8/layout/cycle2"/>
    <dgm:cxn modelId="{A6F419BD-0BF9-4B87-9B73-0FE6CCA3F572}" srcId="{194BD53D-EFCA-4381-BC47-3B903EF4165E}" destId="{A6E2351E-2626-4218-88C4-15DF7623994B}" srcOrd="0" destOrd="0" parTransId="{786BC30D-3F85-4864-BC12-6D708771A473}" sibTransId="{79B2DAAD-7171-4996-B453-2D2993EFC654}"/>
    <dgm:cxn modelId="{31174ACE-7A26-4FAA-8B74-1DF4FAA454E2}" srcId="{194BD53D-EFCA-4381-BC47-3B903EF4165E}" destId="{812C8C41-A66B-4FFE-8930-8C580B8B2BF3}" srcOrd="4" destOrd="0" parTransId="{0D9C84F3-7D8F-4F54-9C31-9155FB396A60}" sibTransId="{8C7AE8F2-20C3-4CE5-BD1F-289557E067E7}"/>
    <dgm:cxn modelId="{9CF7ADCE-9B7D-4644-87C0-95BAA13C257D}" type="presOf" srcId="{82E21F99-A8F1-487D-9234-CC13404D984E}" destId="{D5F60B30-CFC8-4D1B-BD57-F65F62D67043}" srcOrd="1" destOrd="0" presId="urn:microsoft.com/office/officeart/2005/8/layout/cycle2"/>
    <dgm:cxn modelId="{3449F9D6-2DED-49B7-A0E3-5012965D04D6}" srcId="{194BD53D-EFCA-4381-BC47-3B903EF4165E}" destId="{66242111-8798-4B9A-B417-B1DF78ECDF59}" srcOrd="2" destOrd="0" parTransId="{BE0DF111-1CDB-4F61-A005-98AFF309A7DF}" sibTransId="{82E21F99-A8F1-487D-9234-CC13404D984E}"/>
    <dgm:cxn modelId="{3FF95FE7-9788-40E7-9F51-FA7C72E40506}" srcId="{194BD53D-EFCA-4381-BC47-3B903EF4165E}" destId="{C3421C35-6891-43E0-9C22-DF80C5CBB550}" srcOrd="3" destOrd="0" parTransId="{087F5C3C-335D-4B13-B1DD-1E24A17A913F}" sibTransId="{DE7E0CE5-F40B-4E09-B813-25FB7B8DF8C0}"/>
    <dgm:cxn modelId="{EE4A0DF1-3B06-4912-93F3-2389C6343FBB}" type="presOf" srcId="{66242111-8798-4B9A-B417-B1DF78ECDF59}" destId="{6504E3C9-DD64-4F11-B86F-F8C381068757}" srcOrd="0" destOrd="0" presId="urn:microsoft.com/office/officeart/2005/8/layout/cycle2"/>
    <dgm:cxn modelId="{693FE6FA-EC56-477A-B5C8-47BDEE3B2FF7}" type="presOf" srcId="{79B2DAAD-7171-4996-B453-2D2993EFC654}" destId="{73CCCF06-9319-4EE6-A7AE-E6B9555DAF1C}" srcOrd="0" destOrd="0" presId="urn:microsoft.com/office/officeart/2005/8/layout/cycle2"/>
    <dgm:cxn modelId="{A9EF87FB-BDFD-4E8D-B0CF-3BCCAB5A0F3E}" type="presOf" srcId="{A6E2351E-2626-4218-88C4-15DF7623994B}" destId="{890F675B-4E84-437B-91CC-09D8FF10EA0F}" srcOrd="0" destOrd="0" presId="urn:microsoft.com/office/officeart/2005/8/layout/cycle2"/>
    <dgm:cxn modelId="{026FC549-A992-45F8-BEFD-B8CED58D7CEA}" type="presParOf" srcId="{F84B2801-54E6-4BD5-8437-94D39C738C3B}" destId="{890F675B-4E84-437B-91CC-09D8FF10EA0F}" srcOrd="0" destOrd="0" presId="urn:microsoft.com/office/officeart/2005/8/layout/cycle2"/>
    <dgm:cxn modelId="{E7AE7FE7-E721-4255-9BE0-B3060F0562DF}" type="presParOf" srcId="{F84B2801-54E6-4BD5-8437-94D39C738C3B}" destId="{73CCCF06-9319-4EE6-A7AE-E6B9555DAF1C}" srcOrd="1" destOrd="0" presId="urn:microsoft.com/office/officeart/2005/8/layout/cycle2"/>
    <dgm:cxn modelId="{21BCEF29-7886-480F-ADA9-7CF9FBCC86AF}" type="presParOf" srcId="{73CCCF06-9319-4EE6-A7AE-E6B9555DAF1C}" destId="{60FEE2C5-3A5B-416B-AB47-1B08205A9982}" srcOrd="0" destOrd="0" presId="urn:microsoft.com/office/officeart/2005/8/layout/cycle2"/>
    <dgm:cxn modelId="{DD84ABA7-4891-469F-8866-4D996B970D62}" type="presParOf" srcId="{F84B2801-54E6-4BD5-8437-94D39C738C3B}" destId="{B2110A12-AE77-4A65-99D8-DDE2FCAE2612}" srcOrd="2" destOrd="0" presId="urn:microsoft.com/office/officeart/2005/8/layout/cycle2"/>
    <dgm:cxn modelId="{37AEF560-147F-401D-BCE5-0314EA0B4EFB}" type="presParOf" srcId="{F84B2801-54E6-4BD5-8437-94D39C738C3B}" destId="{D28F78E8-9A72-4CDB-B1BC-F17B9D5F2C0D}" srcOrd="3" destOrd="0" presId="urn:microsoft.com/office/officeart/2005/8/layout/cycle2"/>
    <dgm:cxn modelId="{07D071EE-9774-411D-9CC1-C83F9767042E}" type="presParOf" srcId="{D28F78E8-9A72-4CDB-B1BC-F17B9D5F2C0D}" destId="{37264EAB-AECE-4530-BC85-16E0DF40C33C}" srcOrd="0" destOrd="0" presId="urn:microsoft.com/office/officeart/2005/8/layout/cycle2"/>
    <dgm:cxn modelId="{F0930F46-CAE7-4099-85B2-0C0FC4351104}" type="presParOf" srcId="{F84B2801-54E6-4BD5-8437-94D39C738C3B}" destId="{6504E3C9-DD64-4F11-B86F-F8C381068757}" srcOrd="4" destOrd="0" presId="urn:microsoft.com/office/officeart/2005/8/layout/cycle2"/>
    <dgm:cxn modelId="{B02E6B61-B8C6-4381-B069-F298375DABFA}" type="presParOf" srcId="{F84B2801-54E6-4BD5-8437-94D39C738C3B}" destId="{320A7D71-CF34-4139-8CC5-6F9E7E81042E}" srcOrd="5" destOrd="0" presId="urn:microsoft.com/office/officeart/2005/8/layout/cycle2"/>
    <dgm:cxn modelId="{C7F00B9C-F1FF-4902-969F-C1DB8F889770}" type="presParOf" srcId="{320A7D71-CF34-4139-8CC5-6F9E7E81042E}" destId="{D5F60B30-CFC8-4D1B-BD57-F65F62D67043}" srcOrd="0" destOrd="0" presId="urn:microsoft.com/office/officeart/2005/8/layout/cycle2"/>
    <dgm:cxn modelId="{1612155E-BD64-4A33-BBC9-48A980F73922}" type="presParOf" srcId="{F84B2801-54E6-4BD5-8437-94D39C738C3B}" destId="{344E8C7E-0E3E-4237-BFC9-0D6461607451}" srcOrd="6" destOrd="0" presId="urn:microsoft.com/office/officeart/2005/8/layout/cycle2"/>
    <dgm:cxn modelId="{8242E954-644B-4454-A329-C364F1BFDA76}" type="presParOf" srcId="{F84B2801-54E6-4BD5-8437-94D39C738C3B}" destId="{F9AC8677-4E64-489D-A7D2-55761CD1EF1D}" srcOrd="7" destOrd="0" presId="urn:microsoft.com/office/officeart/2005/8/layout/cycle2"/>
    <dgm:cxn modelId="{701FDCF9-C2DE-4943-BB27-64D09E685AED}" type="presParOf" srcId="{F9AC8677-4E64-489D-A7D2-55761CD1EF1D}" destId="{D45805B3-E3D1-4E1F-A1E5-8B7E5307F7CB}" srcOrd="0" destOrd="0" presId="urn:microsoft.com/office/officeart/2005/8/layout/cycle2"/>
    <dgm:cxn modelId="{88DF2CD5-DD28-4AA2-B31F-A34FB8B05C9D}" type="presParOf" srcId="{F84B2801-54E6-4BD5-8437-94D39C738C3B}" destId="{0963CB78-FC6F-45E5-90D5-0B307ADB893F}" srcOrd="8" destOrd="0" presId="urn:microsoft.com/office/officeart/2005/8/layout/cycle2"/>
    <dgm:cxn modelId="{39D7D6C9-F9FE-4D20-9423-1257B660D0D2}" type="presParOf" srcId="{F84B2801-54E6-4BD5-8437-94D39C738C3B}" destId="{FA158C28-F59E-44B6-B3C8-97DD7ABCB8AB}" srcOrd="9" destOrd="0" presId="urn:microsoft.com/office/officeart/2005/8/layout/cycle2"/>
    <dgm:cxn modelId="{4CF56F4E-2ADF-417B-8ADE-DAA694C65CA6}" type="presParOf" srcId="{FA158C28-F59E-44B6-B3C8-97DD7ABCB8AB}" destId="{1C739C02-B5B8-4375-8EA7-C6FD101356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4BD53D-EFCA-4381-BC47-3B903EF4165E}" type="doc">
      <dgm:prSet loTypeId="urn:microsoft.com/office/officeart/2005/8/layout/cycle2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6E2351E-2626-4218-88C4-15DF7623994B}">
      <dgm:prSet phldrT="[Text]"/>
      <dgm:spPr/>
      <dgm:t>
        <a:bodyPr/>
        <a:lstStyle/>
        <a:p>
          <a:r>
            <a:rPr lang="en-US" dirty="0"/>
            <a:t>Parent Selection</a:t>
          </a:r>
        </a:p>
      </dgm:t>
    </dgm:pt>
    <dgm:pt modelId="{786BC30D-3F85-4864-BC12-6D708771A473}" type="parTrans" cxnId="{A6F419BD-0BF9-4B87-9B73-0FE6CCA3F572}">
      <dgm:prSet/>
      <dgm:spPr/>
      <dgm:t>
        <a:bodyPr/>
        <a:lstStyle/>
        <a:p>
          <a:endParaRPr lang="en-US"/>
        </a:p>
      </dgm:t>
    </dgm:pt>
    <dgm:pt modelId="{79B2DAAD-7171-4996-B453-2D2993EFC654}" type="sibTrans" cxnId="{A6F419BD-0BF9-4B87-9B73-0FE6CCA3F572}">
      <dgm:prSet/>
      <dgm:spPr/>
      <dgm:t>
        <a:bodyPr/>
        <a:lstStyle/>
        <a:p>
          <a:endParaRPr lang="en-US"/>
        </a:p>
      </dgm:t>
    </dgm:pt>
    <dgm:pt modelId="{1933BAB9-4EB7-436D-B6CA-C80663C212FE}">
      <dgm:prSet phldrT="[Text]"/>
      <dgm:spPr/>
      <dgm:t>
        <a:bodyPr/>
        <a:lstStyle/>
        <a:p>
          <a:r>
            <a:rPr lang="en-US" dirty="0"/>
            <a:t>Child Generation</a:t>
          </a:r>
        </a:p>
      </dgm:t>
    </dgm:pt>
    <dgm:pt modelId="{BDB45907-9EAF-43F2-8830-89B9D88BC90C}" type="parTrans" cxnId="{590B4C73-9B8B-416F-B10D-245B1D85D0F4}">
      <dgm:prSet/>
      <dgm:spPr/>
      <dgm:t>
        <a:bodyPr/>
        <a:lstStyle/>
        <a:p>
          <a:endParaRPr lang="en-US"/>
        </a:p>
      </dgm:t>
    </dgm:pt>
    <dgm:pt modelId="{83B9D9D4-E953-4DA7-B4BB-3506BF7BD23E}" type="sibTrans" cxnId="{590B4C73-9B8B-416F-B10D-245B1D85D0F4}">
      <dgm:prSet/>
      <dgm:spPr/>
      <dgm:t>
        <a:bodyPr/>
        <a:lstStyle/>
        <a:p>
          <a:endParaRPr lang="en-US"/>
        </a:p>
      </dgm:t>
    </dgm:pt>
    <dgm:pt modelId="{66242111-8798-4B9A-B417-B1DF78ECDF59}">
      <dgm:prSet phldrT="[Text]"/>
      <dgm:spPr/>
      <dgm:t>
        <a:bodyPr/>
        <a:lstStyle/>
        <a:p>
          <a:r>
            <a:rPr lang="en-US" dirty="0"/>
            <a:t>Fitness Evaluation</a:t>
          </a:r>
        </a:p>
      </dgm:t>
    </dgm:pt>
    <dgm:pt modelId="{BE0DF111-1CDB-4F61-A005-98AFF309A7DF}" type="parTrans" cxnId="{3449F9D6-2DED-49B7-A0E3-5012965D04D6}">
      <dgm:prSet/>
      <dgm:spPr/>
      <dgm:t>
        <a:bodyPr/>
        <a:lstStyle/>
        <a:p>
          <a:endParaRPr lang="en-US"/>
        </a:p>
      </dgm:t>
    </dgm:pt>
    <dgm:pt modelId="{82E21F99-A8F1-487D-9234-CC13404D984E}" type="sibTrans" cxnId="{3449F9D6-2DED-49B7-A0E3-5012965D04D6}">
      <dgm:prSet/>
      <dgm:spPr/>
      <dgm:t>
        <a:bodyPr/>
        <a:lstStyle/>
        <a:p>
          <a:endParaRPr lang="en-US"/>
        </a:p>
      </dgm:t>
    </dgm:pt>
    <dgm:pt modelId="{C3421C35-6891-43E0-9C22-DF80C5CBB550}">
      <dgm:prSet phldrT="[Text]"/>
      <dgm:spPr/>
      <dgm:t>
        <a:bodyPr/>
        <a:lstStyle/>
        <a:p>
          <a:r>
            <a:rPr lang="en-US" dirty="0"/>
            <a:t>Survival Selection</a:t>
          </a:r>
        </a:p>
      </dgm:t>
    </dgm:pt>
    <dgm:pt modelId="{087F5C3C-335D-4B13-B1DD-1E24A17A913F}" type="parTrans" cxnId="{3FF95FE7-9788-40E7-9F51-FA7C72E40506}">
      <dgm:prSet/>
      <dgm:spPr/>
      <dgm:t>
        <a:bodyPr/>
        <a:lstStyle/>
        <a:p>
          <a:endParaRPr lang="en-US"/>
        </a:p>
      </dgm:t>
    </dgm:pt>
    <dgm:pt modelId="{DE7E0CE5-F40B-4E09-B813-25FB7B8DF8C0}" type="sibTrans" cxnId="{3FF95FE7-9788-40E7-9F51-FA7C72E40506}">
      <dgm:prSet/>
      <dgm:spPr/>
      <dgm:t>
        <a:bodyPr/>
        <a:lstStyle/>
        <a:p>
          <a:endParaRPr lang="en-US"/>
        </a:p>
      </dgm:t>
    </dgm:pt>
    <dgm:pt modelId="{812C8C41-A66B-4FFE-8930-8C580B8B2BF3}">
      <dgm:prSet phldrT="[Text]"/>
      <dgm:spPr/>
      <dgm:t>
        <a:bodyPr/>
        <a:lstStyle/>
        <a:p>
          <a:r>
            <a:rPr lang="en-US" dirty="0"/>
            <a:t>Termination Check</a:t>
          </a:r>
        </a:p>
      </dgm:t>
    </dgm:pt>
    <dgm:pt modelId="{0D9C84F3-7D8F-4F54-9C31-9155FB396A60}" type="parTrans" cxnId="{31174ACE-7A26-4FAA-8B74-1DF4FAA454E2}">
      <dgm:prSet/>
      <dgm:spPr/>
      <dgm:t>
        <a:bodyPr/>
        <a:lstStyle/>
        <a:p>
          <a:endParaRPr lang="en-US"/>
        </a:p>
      </dgm:t>
    </dgm:pt>
    <dgm:pt modelId="{8C7AE8F2-20C3-4CE5-BD1F-289557E067E7}" type="sibTrans" cxnId="{31174ACE-7A26-4FAA-8B74-1DF4FAA454E2}">
      <dgm:prSet/>
      <dgm:spPr/>
      <dgm:t>
        <a:bodyPr/>
        <a:lstStyle/>
        <a:p>
          <a:endParaRPr lang="en-US"/>
        </a:p>
      </dgm:t>
    </dgm:pt>
    <dgm:pt modelId="{F84B2801-54E6-4BD5-8437-94D39C738C3B}" type="pres">
      <dgm:prSet presAssocID="{194BD53D-EFCA-4381-BC47-3B903EF4165E}" presName="cycle" presStyleCnt="0">
        <dgm:presLayoutVars>
          <dgm:dir/>
          <dgm:resizeHandles val="exact"/>
        </dgm:presLayoutVars>
      </dgm:prSet>
      <dgm:spPr/>
    </dgm:pt>
    <dgm:pt modelId="{890F675B-4E84-437B-91CC-09D8FF10EA0F}" type="pres">
      <dgm:prSet presAssocID="{A6E2351E-2626-4218-88C4-15DF7623994B}" presName="node" presStyleLbl="node1" presStyleIdx="0" presStyleCnt="5">
        <dgm:presLayoutVars>
          <dgm:bulletEnabled val="1"/>
        </dgm:presLayoutVars>
      </dgm:prSet>
      <dgm:spPr/>
    </dgm:pt>
    <dgm:pt modelId="{73CCCF06-9319-4EE6-A7AE-E6B9555DAF1C}" type="pres">
      <dgm:prSet presAssocID="{79B2DAAD-7171-4996-B453-2D2993EFC654}" presName="sibTrans" presStyleLbl="sibTrans2D1" presStyleIdx="0" presStyleCnt="5"/>
      <dgm:spPr/>
    </dgm:pt>
    <dgm:pt modelId="{60FEE2C5-3A5B-416B-AB47-1B08205A9982}" type="pres">
      <dgm:prSet presAssocID="{79B2DAAD-7171-4996-B453-2D2993EFC654}" presName="connectorText" presStyleLbl="sibTrans2D1" presStyleIdx="0" presStyleCnt="5"/>
      <dgm:spPr/>
    </dgm:pt>
    <dgm:pt modelId="{B2110A12-AE77-4A65-99D8-DDE2FCAE2612}" type="pres">
      <dgm:prSet presAssocID="{1933BAB9-4EB7-436D-B6CA-C80663C212FE}" presName="node" presStyleLbl="node1" presStyleIdx="1" presStyleCnt="5">
        <dgm:presLayoutVars>
          <dgm:bulletEnabled val="1"/>
        </dgm:presLayoutVars>
      </dgm:prSet>
      <dgm:spPr/>
    </dgm:pt>
    <dgm:pt modelId="{D28F78E8-9A72-4CDB-B1BC-F17B9D5F2C0D}" type="pres">
      <dgm:prSet presAssocID="{83B9D9D4-E953-4DA7-B4BB-3506BF7BD23E}" presName="sibTrans" presStyleLbl="sibTrans2D1" presStyleIdx="1" presStyleCnt="5"/>
      <dgm:spPr/>
    </dgm:pt>
    <dgm:pt modelId="{37264EAB-AECE-4530-BC85-16E0DF40C33C}" type="pres">
      <dgm:prSet presAssocID="{83B9D9D4-E953-4DA7-B4BB-3506BF7BD23E}" presName="connectorText" presStyleLbl="sibTrans2D1" presStyleIdx="1" presStyleCnt="5"/>
      <dgm:spPr/>
    </dgm:pt>
    <dgm:pt modelId="{6504E3C9-DD64-4F11-B86F-F8C381068757}" type="pres">
      <dgm:prSet presAssocID="{66242111-8798-4B9A-B417-B1DF78ECDF59}" presName="node" presStyleLbl="node1" presStyleIdx="2" presStyleCnt="5">
        <dgm:presLayoutVars>
          <dgm:bulletEnabled val="1"/>
        </dgm:presLayoutVars>
      </dgm:prSet>
      <dgm:spPr/>
    </dgm:pt>
    <dgm:pt modelId="{320A7D71-CF34-4139-8CC5-6F9E7E81042E}" type="pres">
      <dgm:prSet presAssocID="{82E21F99-A8F1-487D-9234-CC13404D984E}" presName="sibTrans" presStyleLbl="sibTrans2D1" presStyleIdx="2" presStyleCnt="5"/>
      <dgm:spPr/>
    </dgm:pt>
    <dgm:pt modelId="{D5F60B30-CFC8-4D1B-BD57-F65F62D67043}" type="pres">
      <dgm:prSet presAssocID="{82E21F99-A8F1-487D-9234-CC13404D984E}" presName="connectorText" presStyleLbl="sibTrans2D1" presStyleIdx="2" presStyleCnt="5"/>
      <dgm:spPr/>
    </dgm:pt>
    <dgm:pt modelId="{344E8C7E-0E3E-4237-BFC9-0D6461607451}" type="pres">
      <dgm:prSet presAssocID="{C3421C35-6891-43E0-9C22-DF80C5CBB550}" presName="node" presStyleLbl="node1" presStyleIdx="3" presStyleCnt="5">
        <dgm:presLayoutVars>
          <dgm:bulletEnabled val="1"/>
        </dgm:presLayoutVars>
      </dgm:prSet>
      <dgm:spPr/>
    </dgm:pt>
    <dgm:pt modelId="{F9AC8677-4E64-489D-A7D2-55761CD1EF1D}" type="pres">
      <dgm:prSet presAssocID="{DE7E0CE5-F40B-4E09-B813-25FB7B8DF8C0}" presName="sibTrans" presStyleLbl="sibTrans2D1" presStyleIdx="3" presStyleCnt="5"/>
      <dgm:spPr/>
    </dgm:pt>
    <dgm:pt modelId="{D45805B3-E3D1-4E1F-A1E5-8B7E5307F7CB}" type="pres">
      <dgm:prSet presAssocID="{DE7E0CE5-F40B-4E09-B813-25FB7B8DF8C0}" presName="connectorText" presStyleLbl="sibTrans2D1" presStyleIdx="3" presStyleCnt="5"/>
      <dgm:spPr/>
    </dgm:pt>
    <dgm:pt modelId="{0963CB78-FC6F-45E5-90D5-0B307ADB893F}" type="pres">
      <dgm:prSet presAssocID="{812C8C41-A66B-4FFE-8930-8C580B8B2BF3}" presName="node" presStyleLbl="node1" presStyleIdx="4" presStyleCnt="5">
        <dgm:presLayoutVars>
          <dgm:bulletEnabled val="1"/>
        </dgm:presLayoutVars>
      </dgm:prSet>
      <dgm:spPr/>
    </dgm:pt>
    <dgm:pt modelId="{FA158C28-F59E-44B6-B3C8-97DD7ABCB8AB}" type="pres">
      <dgm:prSet presAssocID="{8C7AE8F2-20C3-4CE5-BD1F-289557E067E7}" presName="sibTrans" presStyleLbl="sibTrans2D1" presStyleIdx="4" presStyleCnt="5"/>
      <dgm:spPr/>
    </dgm:pt>
    <dgm:pt modelId="{1C739C02-B5B8-4375-8EA7-C6FD10135676}" type="pres">
      <dgm:prSet presAssocID="{8C7AE8F2-20C3-4CE5-BD1F-289557E067E7}" presName="connectorText" presStyleLbl="sibTrans2D1" presStyleIdx="4" presStyleCnt="5"/>
      <dgm:spPr/>
    </dgm:pt>
  </dgm:ptLst>
  <dgm:cxnLst>
    <dgm:cxn modelId="{E17BDC00-117A-49A2-B58E-9C81E28A00F7}" type="presOf" srcId="{83B9D9D4-E953-4DA7-B4BB-3506BF7BD23E}" destId="{D28F78E8-9A72-4CDB-B1BC-F17B9D5F2C0D}" srcOrd="0" destOrd="0" presId="urn:microsoft.com/office/officeart/2005/8/layout/cycle2"/>
    <dgm:cxn modelId="{855CF60C-8A49-45DF-8DE2-0872DA99A46D}" type="presOf" srcId="{812C8C41-A66B-4FFE-8930-8C580B8B2BF3}" destId="{0963CB78-FC6F-45E5-90D5-0B307ADB893F}" srcOrd="0" destOrd="0" presId="urn:microsoft.com/office/officeart/2005/8/layout/cycle2"/>
    <dgm:cxn modelId="{BDEC8418-7A4F-4050-8493-99E52B62A2AD}" type="presOf" srcId="{DE7E0CE5-F40B-4E09-B813-25FB7B8DF8C0}" destId="{D45805B3-E3D1-4E1F-A1E5-8B7E5307F7CB}" srcOrd="1" destOrd="0" presId="urn:microsoft.com/office/officeart/2005/8/layout/cycle2"/>
    <dgm:cxn modelId="{09F23E23-FEB6-4952-A083-9E8445595A30}" type="presOf" srcId="{8C7AE8F2-20C3-4CE5-BD1F-289557E067E7}" destId="{1C739C02-B5B8-4375-8EA7-C6FD10135676}" srcOrd="1" destOrd="0" presId="urn:microsoft.com/office/officeart/2005/8/layout/cycle2"/>
    <dgm:cxn modelId="{E13CBF27-3B68-4E4E-974C-6A9650413781}" type="presOf" srcId="{C3421C35-6891-43E0-9C22-DF80C5CBB550}" destId="{344E8C7E-0E3E-4237-BFC9-0D6461607451}" srcOrd="0" destOrd="0" presId="urn:microsoft.com/office/officeart/2005/8/layout/cycle2"/>
    <dgm:cxn modelId="{A3C7823B-324B-44DA-BA2A-6C47C969D268}" type="presOf" srcId="{82E21F99-A8F1-487D-9234-CC13404D984E}" destId="{320A7D71-CF34-4139-8CC5-6F9E7E81042E}" srcOrd="0" destOrd="0" presId="urn:microsoft.com/office/officeart/2005/8/layout/cycle2"/>
    <dgm:cxn modelId="{3A197B6A-D854-4DEA-9BC2-58E7880028C1}" type="presOf" srcId="{8C7AE8F2-20C3-4CE5-BD1F-289557E067E7}" destId="{FA158C28-F59E-44B6-B3C8-97DD7ABCB8AB}" srcOrd="0" destOrd="0" presId="urn:microsoft.com/office/officeart/2005/8/layout/cycle2"/>
    <dgm:cxn modelId="{59E4786C-A364-473A-A6B3-C44FBBA87A22}" type="presOf" srcId="{79B2DAAD-7171-4996-B453-2D2993EFC654}" destId="{60FEE2C5-3A5B-416B-AB47-1B08205A9982}" srcOrd="1" destOrd="0" presId="urn:microsoft.com/office/officeart/2005/8/layout/cycle2"/>
    <dgm:cxn modelId="{2BEF286F-E6E0-4DBE-9FA1-5860959AE033}" type="presOf" srcId="{83B9D9D4-E953-4DA7-B4BB-3506BF7BD23E}" destId="{37264EAB-AECE-4530-BC85-16E0DF40C33C}" srcOrd="1" destOrd="0" presId="urn:microsoft.com/office/officeart/2005/8/layout/cycle2"/>
    <dgm:cxn modelId="{590B4C73-9B8B-416F-B10D-245B1D85D0F4}" srcId="{194BD53D-EFCA-4381-BC47-3B903EF4165E}" destId="{1933BAB9-4EB7-436D-B6CA-C80663C212FE}" srcOrd="1" destOrd="0" parTransId="{BDB45907-9EAF-43F2-8830-89B9D88BC90C}" sibTransId="{83B9D9D4-E953-4DA7-B4BB-3506BF7BD23E}"/>
    <dgm:cxn modelId="{78D42EAC-1064-4611-A521-00A67DE93BC6}" type="presOf" srcId="{1933BAB9-4EB7-436D-B6CA-C80663C212FE}" destId="{B2110A12-AE77-4A65-99D8-DDE2FCAE2612}" srcOrd="0" destOrd="0" presId="urn:microsoft.com/office/officeart/2005/8/layout/cycle2"/>
    <dgm:cxn modelId="{95415DB5-544B-4EA9-B1B1-7C681DF6194E}" type="presOf" srcId="{194BD53D-EFCA-4381-BC47-3B903EF4165E}" destId="{F84B2801-54E6-4BD5-8437-94D39C738C3B}" srcOrd="0" destOrd="0" presId="urn:microsoft.com/office/officeart/2005/8/layout/cycle2"/>
    <dgm:cxn modelId="{41C549B9-2022-4331-BBC9-B6481AFE69A6}" type="presOf" srcId="{DE7E0CE5-F40B-4E09-B813-25FB7B8DF8C0}" destId="{F9AC8677-4E64-489D-A7D2-55761CD1EF1D}" srcOrd="0" destOrd="0" presId="urn:microsoft.com/office/officeart/2005/8/layout/cycle2"/>
    <dgm:cxn modelId="{A6F419BD-0BF9-4B87-9B73-0FE6CCA3F572}" srcId="{194BD53D-EFCA-4381-BC47-3B903EF4165E}" destId="{A6E2351E-2626-4218-88C4-15DF7623994B}" srcOrd="0" destOrd="0" parTransId="{786BC30D-3F85-4864-BC12-6D708771A473}" sibTransId="{79B2DAAD-7171-4996-B453-2D2993EFC654}"/>
    <dgm:cxn modelId="{31174ACE-7A26-4FAA-8B74-1DF4FAA454E2}" srcId="{194BD53D-EFCA-4381-BC47-3B903EF4165E}" destId="{812C8C41-A66B-4FFE-8930-8C580B8B2BF3}" srcOrd="4" destOrd="0" parTransId="{0D9C84F3-7D8F-4F54-9C31-9155FB396A60}" sibTransId="{8C7AE8F2-20C3-4CE5-BD1F-289557E067E7}"/>
    <dgm:cxn modelId="{9CF7ADCE-9B7D-4644-87C0-95BAA13C257D}" type="presOf" srcId="{82E21F99-A8F1-487D-9234-CC13404D984E}" destId="{D5F60B30-CFC8-4D1B-BD57-F65F62D67043}" srcOrd="1" destOrd="0" presId="urn:microsoft.com/office/officeart/2005/8/layout/cycle2"/>
    <dgm:cxn modelId="{3449F9D6-2DED-49B7-A0E3-5012965D04D6}" srcId="{194BD53D-EFCA-4381-BC47-3B903EF4165E}" destId="{66242111-8798-4B9A-B417-B1DF78ECDF59}" srcOrd="2" destOrd="0" parTransId="{BE0DF111-1CDB-4F61-A005-98AFF309A7DF}" sibTransId="{82E21F99-A8F1-487D-9234-CC13404D984E}"/>
    <dgm:cxn modelId="{3FF95FE7-9788-40E7-9F51-FA7C72E40506}" srcId="{194BD53D-EFCA-4381-BC47-3B903EF4165E}" destId="{C3421C35-6891-43E0-9C22-DF80C5CBB550}" srcOrd="3" destOrd="0" parTransId="{087F5C3C-335D-4B13-B1DD-1E24A17A913F}" sibTransId="{DE7E0CE5-F40B-4E09-B813-25FB7B8DF8C0}"/>
    <dgm:cxn modelId="{EE4A0DF1-3B06-4912-93F3-2389C6343FBB}" type="presOf" srcId="{66242111-8798-4B9A-B417-B1DF78ECDF59}" destId="{6504E3C9-DD64-4F11-B86F-F8C381068757}" srcOrd="0" destOrd="0" presId="urn:microsoft.com/office/officeart/2005/8/layout/cycle2"/>
    <dgm:cxn modelId="{693FE6FA-EC56-477A-B5C8-47BDEE3B2FF7}" type="presOf" srcId="{79B2DAAD-7171-4996-B453-2D2993EFC654}" destId="{73CCCF06-9319-4EE6-A7AE-E6B9555DAF1C}" srcOrd="0" destOrd="0" presId="urn:microsoft.com/office/officeart/2005/8/layout/cycle2"/>
    <dgm:cxn modelId="{A9EF87FB-BDFD-4E8D-B0CF-3BCCAB5A0F3E}" type="presOf" srcId="{A6E2351E-2626-4218-88C4-15DF7623994B}" destId="{890F675B-4E84-437B-91CC-09D8FF10EA0F}" srcOrd="0" destOrd="0" presId="urn:microsoft.com/office/officeart/2005/8/layout/cycle2"/>
    <dgm:cxn modelId="{026FC549-A992-45F8-BEFD-B8CED58D7CEA}" type="presParOf" srcId="{F84B2801-54E6-4BD5-8437-94D39C738C3B}" destId="{890F675B-4E84-437B-91CC-09D8FF10EA0F}" srcOrd="0" destOrd="0" presId="urn:microsoft.com/office/officeart/2005/8/layout/cycle2"/>
    <dgm:cxn modelId="{E7AE7FE7-E721-4255-9BE0-B3060F0562DF}" type="presParOf" srcId="{F84B2801-54E6-4BD5-8437-94D39C738C3B}" destId="{73CCCF06-9319-4EE6-A7AE-E6B9555DAF1C}" srcOrd="1" destOrd="0" presId="urn:microsoft.com/office/officeart/2005/8/layout/cycle2"/>
    <dgm:cxn modelId="{21BCEF29-7886-480F-ADA9-7CF9FBCC86AF}" type="presParOf" srcId="{73CCCF06-9319-4EE6-A7AE-E6B9555DAF1C}" destId="{60FEE2C5-3A5B-416B-AB47-1B08205A9982}" srcOrd="0" destOrd="0" presId="urn:microsoft.com/office/officeart/2005/8/layout/cycle2"/>
    <dgm:cxn modelId="{DD84ABA7-4891-469F-8866-4D996B970D62}" type="presParOf" srcId="{F84B2801-54E6-4BD5-8437-94D39C738C3B}" destId="{B2110A12-AE77-4A65-99D8-DDE2FCAE2612}" srcOrd="2" destOrd="0" presId="urn:microsoft.com/office/officeart/2005/8/layout/cycle2"/>
    <dgm:cxn modelId="{37AEF560-147F-401D-BCE5-0314EA0B4EFB}" type="presParOf" srcId="{F84B2801-54E6-4BD5-8437-94D39C738C3B}" destId="{D28F78E8-9A72-4CDB-B1BC-F17B9D5F2C0D}" srcOrd="3" destOrd="0" presId="urn:microsoft.com/office/officeart/2005/8/layout/cycle2"/>
    <dgm:cxn modelId="{07D071EE-9774-411D-9CC1-C83F9767042E}" type="presParOf" srcId="{D28F78E8-9A72-4CDB-B1BC-F17B9D5F2C0D}" destId="{37264EAB-AECE-4530-BC85-16E0DF40C33C}" srcOrd="0" destOrd="0" presId="urn:microsoft.com/office/officeart/2005/8/layout/cycle2"/>
    <dgm:cxn modelId="{F0930F46-CAE7-4099-85B2-0C0FC4351104}" type="presParOf" srcId="{F84B2801-54E6-4BD5-8437-94D39C738C3B}" destId="{6504E3C9-DD64-4F11-B86F-F8C381068757}" srcOrd="4" destOrd="0" presId="urn:microsoft.com/office/officeart/2005/8/layout/cycle2"/>
    <dgm:cxn modelId="{B02E6B61-B8C6-4381-B069-F298375DABFA}" type="presParOf" srcId="{F84B2801-54E6-4BD5-8437-94D39C738C3B}" destId="{320A7D71-CF34-4139-8CC5-6F9E7E81042E}" srcOrd="5" destOrd="0" presId="urn:microsoft.com/office/officeart/2005/8/layout/cycle2"/>
    <dgm:cxn modelId="{C7F00B9C-F1FF-4902-969F-C1DB8F889770}" type="presParOf" srcId="{320A7D71-CF34-4139-8CC5-6F9E7E81042E}" destId="{D5F60B30-CFC8-4D1B-BD57-F65F62D67043}" srcOrd="0" destOrd="0" presId="urn:microsoft.com/office/officeart/2005/8/layout/cycle2"/>
    <dgm:cxn modelId="{1612155E-BD64-4A33-BBC9-48A980F73922}" type="presParOf" srcId="{F84B2801-54E6-4BD5-8437-94D39C738C3B}" destId="{344E8C7E-0E3E-4237-BFC9-0D6461607451}" srcOrd="6" destOrd="0" presId="urn:microsoft.com/office/officeart/2005/8/layout/cycle2"/>
    <dgm:cxn modelId="{8242E954-644B-4454-A329-C364F1BFDA76}" type="presParOf" srcId="{F84B2801-54E6-4BD5-8437-94D39C738C3B}" destId="{F9AC8677-4E64-489D-A7D2-55761CD1EF1D}" srcOrd="7" destOrd="0" presId="urn:microsoft.com/office/officeart/2005/8/layout/cycle2"/>
    <dgm:cxn modelId="{701FDCF9-C2DE-4943-BB27-64D09E685AED}" type="presParOf" srcId="{F9AC8677-4E64-489D-A7D2-55761CD1EF1D}" destId="{D45805B3-E3D1-4E1F-A1E5-8B7E5307F7CB}" srcOrd="0" destOrd="0" presId="urn:microsoft.com/office/officeart/2005/8/layout/cycle2"/>
    <dgm:cxn modelId="{88DF2CD5-DD28-4AA2-B31F-A34FB8B05C9D}" type="presParOf" srcId="{F84B2801-54E6-4BD5-8437-94D39C738C3B}" destId="{0963CB78-FC6F-45E5-90D5-0B307ADB893F}" srcOrd="8" destOrd="0" presId="urn:microsoft.com/office/officeart/2005/8/layout/cycle2"/>
    <dgm:cxn modelId="{39D7D6C9-F9FE-4D20-9423-1257B660D0D2}" type="presParOf" srcId="{F84B2801-54E6-4BD5-8437-94D39C738C3B}" destId="{FA158C28-F59E-44B6-B3C8-97DD7ABCB8AB}" srcOrd="9" destOrd="0" presId="urn:microsoft.com/office/officeart/2005/8/layout/cycle2"/>
    <dgm:cxn modelId="{4CF56F4E-2ADF-417B-8ADE-DAA694C65CA6}" type="presParOf" srcId="{FA158C28-F59E-44B6-B3C8-97DD7ABCB8AB}" destId="{1C739C02-B5B8-4375-8EA7-C6FD1013567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F675B-4E84-437B-91CC-09D8FF10EA0F}">
      <dsp:nvSpPr>
        <dsp:cNvPr id="0" name=""/>
        <dsp:cNvSpPr/>
      </dsp:nvSpPr>
      <dsp:spPr>
        <a:xfrm>
          <a:off x="1947239" y="1778"/>
          <a:ext cx="1101382" cy="1101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Parent Selection</a:t>
          </a:r>
        </a:p>
      </dsp:txBody>
      <dsp:txXfrm>
        <a:off x="2108533" y="163072"/>
        <a:ext cx="778794" cy="778794"/>
      </dsp:txXfrm>
    </dsp:sp>
    <dsp:sp modelId="{73CCCF06-9319-4EE6-A7AE-E6B9555DAF1C}">
      <dsp:nvSpPr>
        <dsp:cNvPr id="0" name=""/>
        <dsp:cNvSpPr/>
      </dsp:nvSpPr>
      <dsp:spPr>
        <a:xfrm rot="2160000">
          <a:off x="3013795" y="847740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022180" y="896276"/>
        <a:ext cx="204895" cy="223030"/>
      </dsp:txXfrm>
    </dsp:sp>
    <dsp:sp modelId="{B2110A12-AE77-4A65-99D8-DDE2FCAE2612}">
      <dsp:nvSpPr>
        <dsp:cNvPr id="0" name=""/>
        <dsp:cNvSpPr/>
      </dsp:nvSpPr>
      <dsp:spPr>
        <a:xfrm>
          <a:off x="3285079" y="973775"/>
          <a:ext cx="1101382" cy="1101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Child Generation</a:t>
          </a:r>
        </a:p>
      </dsp:txBody>
      <dsp:txXfrm>
        <a:off x="3446373" y="1135069"/>
        <a:ext cx="778794" cy="778794"/>
      </dsp:txXfrm>
    </dsp:sp>
    <dsp:sp modelId="{D28F78E8-9A72-4CDB-B1BC-F17B9D5F2C0D}">
      <dsp:nvSpPr>
        <dsp:cNvPr id="0" name=""/>
        <dsp:cNvSpPr/>
      </dsp:nvSpPr>
      <dsp:spPr>
        <a:xfrm rot="6480000">
          <a:off x="3436472" y="2117092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3493946" y="2149678"/>
        <a:ext cx="204895" cy="223030"/>
      </dsp:txXfrm>
    </dsp:sp>
    <dsp:sp modelId="{6504E3C9-DD64-4F11-B86F-F8C381068757}">
      <dsp:nvSpPr>
        <dsp:cNvPr id="0" name=""/>
        <dsp:cNvSpPr/>
      </dsp:nvSpPr>
      <dsp:spPr>
        <a:xfrm>
          <a:off x="2774070" y="2546501"/>
          <a:ext cx="1101382" cy="1101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Fitness Evaluation</a:t>
          </a:r>
        </a:p>
      </dsp:txBody>
      <dsp:txXfrm>
        <a:off x="2935364" y="2707795"/>
        <a:ext cx="778794" cy="778794"/>
      </dsp:txXfrm>
    </dsp:sp>
    <dsp:sp modelId="{320A7D71-CF34-4139-8CC5-6F9E7E81042E}">
      <dsp:nvSpPr>
        <dsp:cNvPr id="0" name=""/>
        <dsp:cNvSpPr/>
      </dsp:nvSpPr>
      <dsp:spPr>
        <a:xfrm rot="10800000">
          <a:off x="2359861" y="2911334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2447673" y="2985677"/>
        <a:ext cx="204895" cy="223030"/>
      </dsp:txXfrm>
    </dsp:sp>
    <dsp:sp modelId="{344E8C7E-0E3E-4237-BFC9-0D6461607451}">
      <dsp:nvSpPr>
        <dsp:cNvPr id="0" name=""/>
        <dsp:cNvSpPr/>
      </dsp:nvSpPr>
      <dsp:spPr>
        <a:xfrm>
          <a:off x="1120408" y="2546501"/>
          <a:ext cx="1101382" cy="1101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Survival Selection</a:t>
          </a:r>
        </a:p>
      </dsp:txBody>
      <dsp:txXfrm>
        <a:off x="1281702" y="2707795"/>
        <a:ext cx="778794" cy="778794"/>
      </dsp:txXfrm>
    </dsp:sp>
    <dsp:sp modelId="{F9AC8677-4E64-489D-A7D2-55761CD1EF1D}">
      <dsp:nvSpPr>
        <dsp:cNvPr id="0" name=""/>
        <dsp:cNvSpPr/>
      </dsp:nvSpPr>
      <dsp:spPr>
        <a:xfrm rot="15120000">
          <a:off x="1271801" y="2132850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1329275" y="2248950"/>
        <a:ext cx="204895" cy="223030"/>
      </dsp:txXfrm>
    </dsp:sp>
    <dsp:sp modelId="{0963CB78-FC6F-45E5-90D5-0B307ADB893F}">
      <dsp:nvSpPr>
        <dsp:cNvPr id="0" name=""/>
        <dsp:cNvSpPr/>
      </dsp:nvSpPr>
      <dsp:spPr>
        <a:xfrm>
          <a:off x="609399" y="973775"/>
          <a:ext cx="1101382" cy="1101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Termination Check</a:t>
          </a:r>
        </a:p>
      </dsp:txBody>
      <dsp:txXfrm>
        <a:off x="770693" y="1135069"/>
        <a:ext cx="778794" cy="778794"/>
      </dsp:txXfrm>
    </dsp:sp>
    <dsp:sp modelId="{FA158C28-F59E-44B6-B3C8-97DD7ABCB8AB}">
      <dsp:nvSpPr>
        <dsp:cNvPr id="0" name=""/>
        <dsp:cNvSpPr/>
      </dsp:nvSpPr>
      <dsp:spPr>
        <a:xfrm rot="19440000">
          <a:off x="1675955" y="857479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684340" y="957629"/>
        <a:ext cx="204895" cy="223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F675B-4E84-437B-91CC-09D8FF10EA0F}">
      <dsp:nvSpPr>
        <dsp:cNvPr id="0" name=""/>
        <dsp:cNvSpPr/>
      </dsp:nvSpPr>
      <dsp:spPr>
        <a:xfrm>
          <a:off x="1947239" y="1778"/>
          <a:ext cx="1101382" cy="1101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Parent Selection</a:t>
          </a:r>
        </a:p>
      </dsp:txBody>
      <dsp:txXfrm>
        <a:off x="2108533" y="163072"/>
        <a:ext cx="778794" cy="778794"/>
      </dsp:txXfrm>
    </dsp:sp>
    <dsp:sp modelId="{73CCCF06-9319-4EE6-A7AE-E6B9555DAF1C}">
      <dsp:nvSpPr>
        <dsp:cNvPr id="0" name=""/>
        <dsp:cNvSpPr/>
      </dsp:nvSpPr>
      <dsp:spPr>
        <a:xfrm rot="2160000">
          <a:off x="3013795" y="847740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022180" y="896276"/>
        <a:ext cx="204895" cy="223030"/>
      </dsp:txXfrm>
    </dsp:sp>
    <dsp:sp modelId="{B2110A12-AE77-4A65-99D8-DDE2FCAE2612}">
      <dsp:nvSpPr>
        <dsp:cNvPr id="0" name=""/>
        <dsp:cNvSpPr/>
      </dsp:nvSpPr>
      <dsp:spPr>
        <a:xfrm>
          <a:off x="3285079" y="973775"/>
          <a:ext cx="1101382" cy="1101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Child Generation</a:t>
          </a:r>
        </a:p>
      </dsp:txBody>
      <dsp:txXfrm>
        <a:off x="3446373" y="1135069"/>
        <a:ext cx="778794" cy="778794"/>
      </dsp:txXfrm>
    </dsp:sp>
    <dsp:sp modelId="{D28F78E8-9A72-4CDB-B1BC-F17B9D5F2C0D}">
      <dsp:nvSpPr>
        <dsp:cNvPr id="0" name=""/>
        <dsp:cNvSpPr/>
      </dsp:nvSpPr>
      <dsp:spPr>
        <a:xfrm rot="6480000">
          <a:off x="3436472" y="2117092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3493946" y="2149678"/>
        <a:ext cx="204895" cy="223030"/>
      </dsp:txXfrm>
    </dsp:sp>
    <dsp:sp modelId="{6504E3C9-DD64-4F11-B86F-F8C381068757}">
      <dsp:nvSpPr>
        <dsp:cNvPr id="0" name=""/>
        <dsp:cNvSpPr/>
      </dsp:nvSpPr>
      <dsp:spPr>
        <a:xfrm>
          <a:off x="2774070" y="2546501"/>
          <a:ext cx="1101382" cy="1101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Fitness Evaluation</a:t>
          </a:r>
        </a:p>
      </dsp:txBody>
      <dsp:txXfrm>
        <a:off x="2935364" y="2707795"/>
        <a:ext cx="778794" cy="778794"/>
      </dsp:txXfrm>
    </dsp:sp>
    <dsp:sp modelId="{320A7D71-CF34-4139-8CC5-6F9E7E81042E}">
      <dsp:nvSpPr>
        <dsp:cNvPr id="0" name=""/>
        <dsp:cNvSpPr/>
      </dsp:nvSpPr>
      <dsp:spPr>
        <a:xfrm rot="10800000">
          <a:off x="2359861" y="2911334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2447673" y="2985677"/>
        <a:ext cx="204895" cy="223030"/>
      </dsp:txXfrm>
    </dsp:sp>
    <dsp:sp modelId="{344E8C7E-0E3E-4237-BFC9-0D6461607451}">
      <dsp:nvSpPr>
        <dsp:cNvPr id="0" name=""/>
        <dsp:cNvSpPr/>
      </dsp:nvSpPr>
      <dsp:spPr>
        <a:xfrm>
          <a:off x="1120408" y="2546501"/>
          <a:ext cx="1101382" cy="1101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Survival Selection</a:t>
          </a:r>
        </a:p>
      </dsp:txBody>
      <dsp:txXfrm>
        <a:off x="1281702" y="2707795"/>
        <a:ext cx="778794" cy="778794"/>
      </dsp:txXfrm>
    </dsp:sp>
    <dsp:sp modelId="{F9AC8677-4E64-489D-A7D2-55761CD1EF1D}">
      <dsp:nvSpPr>
        <dsp:cNvPr id="0" name=""/>
        <dsp:cNvSpPr/>
      </dsp:nvSpPr>
      <dsp:spPr>
        <a:xfrm rot="15120000">
          <a:off x="1271801" y="2132850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1329275" y="2248950"/>
        <a:ext cx="204895" cy="223030"/>
      </dsp:txXfrm>
    </dsp:sp>
    <dsp:sp modelId="{0963CB78-FC6F-45E5-90D5-0B307ADB893F}">
      <dsp:nvSpPr>
        <dsp:cNvPr id="0" name=""/>
        <dsp:cNvSpPr/>
      </dsp:nvSpPr>
      <dsp:spPr>
        <a:xfrm>
          <a:off x="609399" y="973775"/>
          <a:ext cx="1101382" cy="11013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Termination Check</a:t>
          </a:r>
        </a:p>
      </dsp:txBody>
      <dsp:txXfrm>
        <a:off x="770693" y="1135069"/>
        <a:ext cx="778794" cy="778794"/>
      </dsp:txXfrm>
    </dsp:sp>
    <dsp:sp modelId="{FA158C28-F59E-44B6-B3C8-97DD7ABCB8AB}">
      <dsp:nvSpPr>
        <dsp:cNvPr id="0" name=""/>
        <dsp:cNvSpPr/>
      </dsp:nvSpPr>
      <dsp:spPr>
        <a:xfrm rot="19440000">
          <a:off x="1675955" y="857479"/>
          <a:ext cx="292707" cy="3717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684340" y="957629"/>
        <a:ext cx="204895" cy="2230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11/5/2021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anchor="b"/>
          <a:lstStyle>
            <a:lvl1pPr algn="l">
              <a:defRPr sz="5400" b="0" i="0" cap="none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Island Models</a:t>
            </a:r>
            <a:br>
              <a:rPr lang="en-US" dirty="0"/>
            </a:br>
            <a:r>
              <a:rPr lang="en-US" dirty="0"/>
              <a:t>And</a:t>
            </a:r>
            <a:br>
              <a:rPr lang="en-US" dirty="0"/>
            </a:br>
            <a:r>
              <a:rPr lang="en-US" dirty="0"/>
              <a:t>Competitive Co-Evolution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Deacon Seals</a:t>
            </a:r>
          </a:p>
        </p:txBody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796C8-1E2B-4311-8EAC-E8BB5FE67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Island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32F1D-F087-47F9-8D1F-8712B17E80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Heterogeneous islands of variable fidelity solutions</a:t>
            </a:r>
          </a:p>
          <a:p>
            <a:pPr lvl="1"/>
            <a:r>
              <a:rPr lang="en-US" dirty="0"/>
              <a:t>Large populations of low-fidelity solutions</a:t>
            </a:r>
          </a:p>
          <a:p>
            <a:pPr lvl="1"/>
            <a:r>
              <a:rPr lang="en-US" dirty="0"/>
              <a:t>Small populations of high-fidelity solutions</a:t>
            </a:r>
          </a:p>
          <a:p>
            <a:r>
              <a:rPr lang="en-US" dirty="0"/>
              <a:t>Islands evaluate fitness at different resolutions</a:t>
            </a:r>
          </a:p>
          <a:p>
            <a:pPr lvl="1"/>
            <a:r>
              <a:rPr lang="en-US" dirty="0"/>
              <a:t>Islands can also evaluate fitness based on sub-problems</a:t>
            </a:r>
          </a:p>
          <a:p>
            <a:r>
              <a:rPr lang="en-US" dirty="0"/>
              <a:t>Inspired by human design</a:t>
            </a:r>
          </a:p>
          <a:p>
            <a:pPr lvl="1"/>
            <a:r>
              <a:rPr lang="en-US" dirty="0"/>
              <a:t>Quick iteration on a rough draft before refinement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3C5941-9C8B-4E6A-9877-A59A862721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For figures see following:</a:t>
            </a:r>
            <a:br>
              <a:rPr lang="en-US" dirty="0"/>
            </a:br>
            <a:r>
              <a:rPr lang="en-US" dirty="0" err="1"/>
              <a:t>Eby</a:t>
            </a:r>
            <a:r>
              <a:rPr lang="en-US" dirty="0"/>
              <a:t>, D., &amp; Averill, R. (1999). The optimization of flywheels using an injection island genetic algorithm. </a:t>
            </a:r>
            <a:r>
              <a:rPr lang="en-US" i="1" dirty="0"/>
              <a:t>Evolutionary Design by Computers</a:t>
            </a:r>
            <a:r>
              <a:rPr lang="en-US" dirty="0"/>
              <a:t>, </a:t>
            </a:r>
            <a:r>
              <a:rPr lang="en-US" i="1" dirty="0"/>
              <a:t>13</a:t>
            </a:r>
            <a:r>
              <a:rPr lang="en-US" dirty="0"/>
              <a:t>, 167–190.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7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A38-1025-462F-8944-90510458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Speciating Island Model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2743EB-5D87-4DB7-8BEB-6550A855DD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Dynamic island creation</a:t>
            </a:r>
          </a:p>
          <a:p>
            <a:pPr lvl="1"/>
            <a:r>
              <a:rPr lang="en-US" dirty="0"/>
              <a:t>Identify outlier individual</a:t>
            </a:r>
          </a:p>
          <a:p>
            <a:pPr lvl="1"/>
            <a:r>
              <a:rPr lang="en-US" dirty="0"/>
              <a:t>Migrate the individual to new island</a:t>
            </a:r>
          </a:p>
          <a:p>
            <a:pPr lvl="1"/>
            <a:r>
              <a:rPr lang="en-US" dirty="0"/>
              <a:t>Populate island with mutations</a:t>
            </a:r>
          </a:p>
          <a:p>
            <a:pPr lvl="1"/>
            <a:r>
              <a:rPr lang="en-US" dirty="0"/>
              <a:t>Islands halt on a no improvement criteria</a:t>
            </a:r>
            <a:br>
              <a:rPr lang="en-US" dirty="0"/>
            </a:br>
            <a:endParaRPr lang="en-US" dirty="0"/>
          </a:p>
          <a:p>
            <a:r>
              <a:rPr lang="en-US" dirty="0"/>
              <a:t>Aims to exploit outlier individuals through speciation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48FCDD-B068-4F3F-8547-D6AFE2A2D7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For figures see following:</a:t>
            </a:r>
            <a:br>
              <a:rPr lang="en-US" dirty="0"/>
            </a:br>
            <a:r>
              <a:rPr lang="en-US" dirty="0"/>
              <a:t>Gustafson, S., &amp; Burke, E. K. (2006). The Speciating Island Model: An alternative parallel evolutionary algorithm. </a:t>
            </a:r>
            <a:r>
              <a:rPr lang="en-US" i="1" dirty="0"/>
              <a:t>Journal of Parallel and Distributed Computing</a:t>
            </a:r>
            <a:r>
              <a:rPr lang="en-US" dirty="0"/>
              <a:t>, </a:t>
            </a:r>
            <a:r>
              <a:rPr lang="en-US" i="1" dirty="0"/>
              <a:t>66</a:t>
            </a:r>
            <a:r>
              <a:rPr lang="en-US" dirty="0"/>
              <a:t>(8), 1025–1036. https://doi.org/10.1016/j.jpdc.2006.04.017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0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42AFF-A013-4A99-8249-2A69A46C22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Co-Evolutionary Algorithms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0ADA2-A651-49AA-ACCC-05496565D8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Pause for questions</a:t>
            </a:r>
          </a:p>
        </p:txBody>
      </p:sp>
    </p:spTree>
    <p:extLst>
      <p:ext uri="{BB962C8B-B14F-4D97-AF65-F5344CB8AC3E}">
        <p14:creationId xmlns:p14="http://schemas.microsoft.com/office/powerpoint/2010/main" val="3546272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52AC-C747-4584-A81B-FBAECF6F4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Co-Evolution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5566E-8ABC-4DAF-B237-FBEC9F33C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0550A-8B37-439C-9636-069BB2B5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16" name="Content Placeholder 6">
            <a:extLst>
              <a:ext uri="{FF2B5EF4-FFF2-40B4-BE49-F238E27FC236}">
                <a16:creationId xmlns:a16="http://schemas.microsoft.com/office/drawing/2014/main" id="{5E9906E7-2DB9-4F9C-BA96-C44E375EA9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705585"/>
              </p:ext>
            </p:extLst>
          </p:nvPr>
        </p:nvGraphicFramePr>
        <p:xfrm>
          <a:off x="6735763" y="1701756"/>
          <a:ext cx="4995862" cy="364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Content Placeholder 6">
            <a:extLst>
              <a:ext uri="{FF2B5EF4-FFF2-40B4-BE49-F238E27FC236}">
                <a16:creationId xmlns:a16="http://schemas.microsoft.com/office/drawing/2014/main" id="{1A13B377-FEFF-4C9C-865E-46AB12BB78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802479"/>
              </p:ext>
            </p:extLst>
          </p:nvPr>
        </p:nvGraphicFramePr>
        <p:xfrm>
          <a:off x="755651" y="1701756"/>
          <a:ext cx="4995862" cy="364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4" name="Cloud 23">
            <a:extLst>
              <a:ext uri="{FF2B5EF4-FFF2-40B4-BE49-F238E27FC236}">
                <a16:creationId xmlns:a16="http://schemas.microsoft.com/office/drawing/2014/main" id="{405D5B9D-2169-4ADC-A595-4078F643927A}"/>
              </a:ext>
            </a:extLst>
          </p:cNvPr>
          <p:cNvSpPr/>
          <p:nvPr/>
        </p:nvSpPr>
        <p:spPr>
          <a:xfrm>
            <a:off x="5451566" y="5207726"/>
            <a:ext cx="2020388" cy="1288868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Fitness Evaluation Interaction</a:t>
            </a:r>
          </a:p>
        </p:txBody>
      </p:sp>
      <p:cxnSp>
        <p:nvCxnSpPr>
          <p:cNvPr id="25" name="Elbow Connector 17">
            <a:extLst>
              <a:ext uri="{FF2B5EF4-FFF2-40B4-BE49-F238E27FC236}">
                <a16:creationId xmlns:a16="http://schemas.microsoft.com/office/drawing/2014/main" id="{3E02CFDA-FDBE-4D08-A627-2D8BDA3073AB}"/>
              </a:ext>
            </a:extLst>
          </p:cNvPr>
          <p:cNvCxnSpPr>
            <a:endCxn id="24" idx="0"/>
          </p:cNvCxnSpPr>
          <p:nvPr/>
        </p:nvCxnSpPr>
        <p:spPr>
          <a:xfrm rot="10800000" flipV="1">
            <a:off x="7470271" y="5351418"/>
            <a:ext cx="2631675" cy="50074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19">
            <a:extLst>
              <a:ext uri="{FF2B5EF4-FFF2-40B4-BE49-F238E27FC236}">
                <a16:creationId xmlns:a16="http://schemas.microsoft.com/office/drawing/2014/main" id="{327335A2-0492-472E-B41D-EABB9178A71A}"/>
              </a:ext>
            </a:extLst>
          </p:cNvPr>
          <p:cNvCxnSpPr>
            <a:endCxn id="24" idx="2"/>
          </p:cNvCxnSpPr>
          <p:nvPr/>
        </p:nvCxnSpPr>
        <p:spPr>
          <a:xfrm>
            <a:off x="4101737" y="5351418"/>
            <a:ext cx="1356096" cy="50074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564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8F3B-2C7C-46B0-9507-ABF2E68EF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Co-Evolution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51AC9-5A43-4FE1-A0BD-7DA62C88C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Co-operative co-evolution</a:t>
            </a:r>
          </a:p>
          <a:p>
            <a:pPr lvl="1"/>
            <a:r>
              <a:rPr lang="en-US" dirty="0"/>
              <a:t>Evolving subcomponents of a whole solution</a:t>
            </a:r>
          </a:p>
          <a:p>
            <a:pPr lvl="1"/>
            <a:r>
              <a:rPr lang="en-US" dirty="0"/>
              <a:t>Ghost and map co-evolution</a:t>
            </a:r>
          </a:p>
          <a:p>
            <a:r>
              <a:rPr lang="en-US" dirty="0"/>
              <a:t>Competitive co-evolution</a:t>
            </a:r>
          </a:p>
          <a:p>
            <a:pPr lvl="1"/>
            <a:r>
              <a:rPr lang="en-US" dirty="0"/>
              <a:t>Evolving conflicting solutions with conflicting fitness values</a:t>
            </a:r>
          </a:p>
          <a:p>
            <a:pPr lvl="1"/>
            <a:r>
              <a:rPr lang="en-US" dirty="0"/>
              <a:t>Test-based co-evolution</a:t>
            </a:r>
          </a:p>
          <a:p>
            <a:pPr lvl="2"/>
            <a:r>
              <a:rPr lang="en-US" dirty="0"/>
              <a:t>Evolve a harder challenge to encourage refinement of the primary solution of interest</a:t>
            </a:r>
          </a:p>
          <a:p>
            <a:pPr lvl="2"/>
            <a:r>
              <a:rPr lang="en-US" dirty="0"/>
              <a:t>Pac-Man and map co-evolution</a:t>
            </a:r>
          </a:p>
          <a:p>
            <a:pPr lvl="2"/>
            <a:r>
              <a:rPr lang="en-US" dirty="0"/>
              <a:t>Hillis, W. D. (1990). Co-evolving parasites improve simulated evolution as an optimization procedure. </a:t>
            </a:r>
            <a:r>
              <a:rPr lang="en-US" i="1" dirty="0" err="1"/>
              <a:t>Physica</a:t>
            </a:r>
            <a:r>
              <a:rPr lang="en-US" i="1" dirty="0"/>
              <a:t> D: Nonlinear Phenomena</a:t>
            </a:r>
            <a:r>
              <a:rPr lang="en-US" dirty="0"/>
              <a:t>, </a:t>
            </a:r>
            <a:r>
              <a:rPr lang="en-US" i="1" dirty="0"/>
              <a:t>42</a:t>
            </a:r>
            <a:r>
              <a:rPr lang="en-US" dirty="0"/>
              <a:t>(1–3), 228–234. https://doi.org/10.1016/0167-2789(90)90076-2</a:t>
            </a:r>
          </a:p>
          <a:p>
            <a:pPr lvl="1"/>
            <a:r>
              <a:rPr lang="en-US" dirty="0"/>
              <a:t>Interactive co-evolution</a:t>
            </a:r>
          </a:p>
          <a:p>
            <a:pPr lvl="2"/>
            <a:r>
              <a:rPr lang="en-US" dirty="0"/>
              <a:t>Evolve solutions that dynamically interact with one another</a:t>
            </a:r>
          </a:p>
          <a:p>
            <a:pPr lvl="2"/>
            <a:r>
              <a:rPr lang="en-US" dirty="0"/>
              <a:t>Ghost and Pac-Man co-evolution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A4AA5-8500-4A99-A0F8-B34EFE94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73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018C3-B763-4530-AC51-B0A04FE8F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Interactive Competitive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68D49-900D-4268-BC28-C09BEFA9F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games</a:t>
            </a:r>
          </a:p>
          <a:p>
            <a:r>
              <a:rPr lang="en-US" dirty="0"/>
              <a:t>Symmetric games</a:t>
            </a:r>
          </a:p>
          <a:p>
            <a:pPr lvl="1"/>
            <a:r>
              <a:rPr lang="en-US" dirty="0"/>
              <a:t>Players conflict over shared objective(s)</a:t>
            </a:r>
          </a:p>
          <a:p>
            <a:pPr lvl="1"/>
            <a:r>
              <a:rPr lang="en-US" dirty="0"/>
              <a:t>Players typically have access to the same capabilities</a:t>
            </a:r>
          </a:p>
          <a:p>
            <a:pPr lvl="1"/>
            <a:r>
              <a:rPr lang="en-US" dirty="0"/>
              <a:t>Can be explored with single-population self-play</a:t>
            </a:r>
          </a:p>
          <a:p>
            <a:r>
              <a:rPr lang="en-US" dirty="0"/>
              <a:t>Asymmetric games</a:t>
            </a:r>
          </a:p>
          <a:p>
            <a:pPr lvl="1"/>
            <a:r>
              <a:rPr lang="en-US" dirty="0"/>
              <a:t>Players have distinct notions of success that may conflict indirectly</a:t>
            </a:r>
          </a:p>
          <a:p>
            <a:pPr lvl="1"/>
            <a:r>
              <a:rPr lang="en-US" dirty="0"/>
              <a:t>Players may have access to different capabilities</a:t>
            </a:r>
          </a:p>
          <a:p>
            <a:pPr lvl="1"/>
            <a:r>
              <a:rPr lang="en-US" dirty="0"/>
              <a:t>Canonically explored using multiple types of agent (species)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60D8C-9CD8-4FAB-A029-E3AE838F0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6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D77D7-9125-40E0-8FA0-DEBC1D87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Caveats of Competitive Co-Evolution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2CBECB-3941-40E8-80AA-F6894C57B4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Known stability pathologies</a:t>
                </a:r>
              </a:p>
              <a:p>
                <a:pPr lvl="1"/>
                <a:r>
                  <a:rPr lang="en-US" dirty="0"/>
                  <a:t>Cycling/forgetting</a:t>
                </a:r>
              </a:p>
              <a:p>
                <a:pPr lvl="1"/>
                <a:r>
                  <a:rPr lang="en-US" dirty="0"/>
                  <a:t>Mediocre stability</a:t>
                </a:r>
              </a:p>
              <a:p>
                <a:pPr lvl="1"/>
                <a:r>
                  <a:rPr lang="en-US" dirty="0"/>
                  <a:t>Disengagement</a:t>
                </a:r>
              </a:p>
              <a:p>
                <a:pPr lvl="1"/>
                <a:r>
                  <a:rPr lang="en-US" dirty="0"/>
                  <a:t>Overfitting/overspecialization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Local progress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historical progress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global progress</a:t>
                </a:r>
              </a:p>
              <a:p>
                <a:pPr lvl="1"/>
                <a:r>
                  <a:rPr lang="en-US" dirty="0" err="1"/>
                  <a:t>Miconi</a:t>
                </a:r>
                <a:r>
                  <a:rPr lang="en-US" dirty="0"/>
                  <a:t>, T. (2009). Why Coevolution Doesn’t “Work”: Superiority and Progress in Coevolution. </a:t>
                </a:r>
                <a:r>
                  <a:rPr lang="en-US" i="1" dirty="0"/>
                  <a:t>Lecture Notes in Computer Science (Including Subseries Lecture Notes in Artificial Intelligence and Lecture Notes in Bioinformatics)</a:t>
                </a:r>
                <a:r>
                  <a:rPr lang="en-US" dirty="0"/>
                  <a:t>, </a:t>
                </a:r>
                <a:r>
                  <a:rPr lang="en-US" i="1" dirty="0"/>
                  <a:t>5481 LNCS</a:t>
                </a:r>
                <a:r>
                  <a:rPr lang="en-US" dirty="0"/>
                  <a:t>, 49–60. https://doi.org/10.1007/978-3-642-01181-8_5</a:t>
                </a:r>
              </a:p>
              <a:p>
                <a:pPr lvl="1"/>
                <a:r>
                  <a:rPr lang="en-US" dirty="0"/>
                  <a:t>Hall of fame methods can hinder evolution by overemphasizing progress against historical opponents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2CBECB-3941-40E8-80AA-F6894C57B4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3641" r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1A8B5-1530-4854-A3FD-58E10FA4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8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aptain Crunch Oops! All Berries Blank: MemeTemplatesOfficial">
            <a:extLst>
              <a:ext uri="{FF2B5EF4-FFF2-40B4-BE49-F238E27FC236}">
                <a16:creationId xmlns:a16="http://schemas.microsoft.com/office/drawing/2014/main" id="{58D01EFE-DF98-464C-8B81-79BDA39FB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 r="2" b="12608"/>
          <a:stretch/>
        </p:blipFill>
        <p:spPr bwMode="auto"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A16E9-8450-426A-8C7E-5D1401189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D28AF8-9CDE-4976-8729-3EB80878B032}"/>
              </a:ext>
            </a:extLst>
          </p:cNvPr>
          <p:cNvSpPr/>
          <p:nvPr/>
        </p:nvSpPr>
        <p:spPr>
          <a:xfrm rot="21095663">
            <a:off x="3145739" y="4118315"/>
            <a:ext cx="6766560" cy="14226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contourW="12700" prstMaterial="softEdge">
              <a:bevelT w="25400" h="38100"/>
            </a:sp3d>
          </a:bodyPr>
          <a:lstStyle/>
          <a:p>
            <a:pPr algn="ctr"/>
            <a:r>
              <a:rPr lang="en-US" sz="1400" b="1" dirty="0">
                <a:ln/>
                <a:solidFill>
                  <a:schemeClr val="accent4"/>
                </a:solidFill>
              </a:rPr>
              <a:t>Competitive Co-Evolution</a:t>
            </a:r>
            <a:br>
              <a:rPr lang="en-US" sz="1400" b="1" dirty="0">
                <a:ln/>
                <a:solidFill>
                  <a:schemeClr val="accent4"/>
                </a:solidFill>
              </a:rPr>
            </a:br>
            <a:r>
              <a:rPr lang="en-US" sz="1400" b="1" dirty="0">
                <a:ln/>
                <a:solidFill>
                  <a:schemeClr val="accent4"/>
                </a:solidFill>
              </a:rPr>
              <a:t>Problems</a:t>
            </a:r>
          </a:p>
        </p:txBody>
      </p:sp>
    </p:spTree>
    <p:extLst>
      <p:ext uri="{BB962C8B-B14F-4D97-AF65-F5344CB8AC3E}">
        <p14:creationId xmlns:p14="http://schemas.microsoft.com/office/powerpoint/2010/main" val="3489885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ECFD6-0974-4A91-B71C-900ABBF4F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Problems!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76512-7427-4BFA-9B71-8A07D24EA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Fitness sampling cost</a:t>
            </a:r>
          </a:p>
          <a:p>
            <a:pPr lvl="1"/>
            <a:r>
              <a:rPr lang="en-US" dirty="0"/>
              <a:t>Required number of fitness evaluations to achieve accurate estimation can grow exponentially with population sizes</a:t>
            </a:r>
          </a:p>
          <a:p>
            <a:pPr lvl="1"/>
            <a:r>
              <a:rPr lang="en-US" dirty="0"/>
              <a:t>Exacerbated by intransitivity in the problem</a:t>
            </a:r>
          </a:p>
          <a:p>
            <a:pPr lvl="1"/>
            <a:r>
              <a:rPr lang="en-US" dirty="0"/>
              <a:t>Methods like genetic programming are known to benefit from very large population sizes</a:t>
            </a:r>
          </a:p>
          <a:p>
            <a:pPr lvl="2"/>
            <a:r>
              <a:rPr lang="en-US" dirty="0" err="1"/>
              <a:t>Koza</a:t>
            </a:r>
            <a:r>
              <a:rPr lang="en-US" dirty="0"/>
              <a:t> used population sizes in the millions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Asymmetric games can exacerbate disengagement</a:t>
            </a:r>
          </a:p>
          <a:p>
            <a:pPr lvl="1"/>
            <a:r>
              <a:rPr lang="en-US" dirty="0"/>
              <a:t>Species may have an easier or harder improving/finding a search gradient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9A1C4-0783-44F6-8AA9-B5CB17A8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58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Resolving Competitive Co-Evolution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the number of evaluations required to approximate fitness</a:t>
            </a:r>
          </a:p>
          <a:p>
            <a:pPr lvl="1"/>
            <a:r>
              <a:rPr lang="en-US" dirty="0"/>
              <a:t>Improve sampling efficiency via Sean’s work</a:t>
            </a:r>
            <a:br>
              <a:rPr lang="en-US" dirty="0"/>
            </a:br>
            <a:endParaRPr lang="en-US" dirty="0"/>
          </a:p>
          <a:p>
            <a:r>
              <a:rPr lang="en-US" dirty="0"/>
              <a:t>Improve search efficiency with parallel EA</a:t>
            </a:r>
          </a:p>
          <a:p>
            <a:pPr lvl="1"/>
            <a:r>
              <a:rPr lang="en-US" dirty="0"/>
              <a:t>My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79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Parallel 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F8FA56-ACD7-43F8-B14B-D169BDCE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Maelstrom Model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B9B02-AF2B-4276-93CC-121BE4D0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F78D7D-B955-4D7A-837B-34A3069C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7984" y="2980944"/>
            <a:ext cx="5833872" cy="3118104"/>
          </a:xfrm>
        </p:spPr>
        <p:txBody>
          <a:bodyPr>
            <a:normAutofit lnSpcReduction="10000"/>
          </a:bodyPr>
          <a:lstStyle/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Adversarial islands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Perform interactive asymmetric co-evolution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Generate local relative fitness estimates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Migrant selection algorithms use relative local fitness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Migrants are duplicated and sent to all islands (currently)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Migrants are re-evaluated against new local populations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Migrants take the place of children that would have been produced that generation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3EB989-81C0-4B0A-A4B9-940E9AD3B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26667" y="2095923"/>
            <a:ext cx="5177985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D4212D-2FB7-4EB1-BA78-349FA4A0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Predator Prey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1A567-1FE1-4CB3-AD62-480A90BB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8D5C90C-5F44-49DE-8BAB-3F1E33539C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1725" y="1665288"/>
            <a:ext cx="4267200" cy="42672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563C5-0B50-43C3-BFCB-702855F82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Predators (red) aims to capture the prey (green) as fast as possible</a:t>
            </a:r>
            <a:endParaRPr lang="en-US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Prey wants to survive as long as possible</a:t>
            </a:r>
            <a:endParaRPr lang="en-US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Distance moved is based on static speed parameter</a:t>
            </a:r>
            <a:endParaRPr lang="en-US" sz="2000" dirty="0">
              <a:cs typeface="Calibri"/>
            </a:endParaRPr>
          </a:p>
          <a:p>
            <a:pPr marL="742950" lvl="1">
              <a:buFont typeface="Arial" panose="020B0604020202020204" pitchFamily="34" charset="0"/>
              <a:buChar char="•"/>
            </a:pPr>
            <a:r>
              <a:rPr lang="en-US" sz="1800" dirty="0"/>
              <a:t>Prey</a:t>
            </a:r>
            <a:r>
              <a:rPr lang="en-US" sz="1800" dirty="0">
                <a:cs typeface="Calibri"/>
              </a:rPr>
              <a:t> is faster than predator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Controllers return the angle (direction) to move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Strong-type genetic programming trees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Implementation graciously provided by Sean Harris</a:t>
            </a:r>
          </a:p>
        </p:txBody>
      </p:sp>
    </p:spTree>
    <p:extLst>
      <p:ext uri="{BB962C8B-B14F-4D97-AF65-F5344CB8AC3E}">
        <p14:creationId xmlns:p14="http://schemas.microsoft.com/office/powerpoint/2010/main" val="35600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8282-A28E-4870-9724-5F78D5DF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Fitness Results (2019)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A6CEB-CC9D-479A-8D71-2B16F5D7D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003FC-ED0D-4223-AC73-209ACFA08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300" dirty="0"/>
              <a:t>Maelstrom (Random Migrants)</a:t>
            </a:r>
          </a:p>
        </p:txBody>
      </p: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AB85F927-9ECA-4CE4-8564-F19F6707B5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4625" y="2639417"/>
            <a:ext cx="4554538" cy="3415903"/>
          </a:xfrm>
        </p:spPr>
      </p:pic>
      <p:pic>
        <p:nvPicPr>
          <p:cNvPr id="8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id="{52B386C7-D8C1-449A-8975-6CE6661FBD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84975" y="2640013"/>
            <a:ext cx="4552950" cy="3414712"/>
          </a:xfrm>
        </p:spPr>
      </p:pic>
    </p:spTree>
    <p:extLst>
      <p:ext uri="{BB962C8B-B14F-4D97-AF65-F5344CB8AC3E}">
        <p14:creationId xmlns:p14="http://schemas.microsoft.com/office/powerpoint/2010/main" val="775342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8282-A28E-4870-9724-5F78D5DF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Fitness Results (2019)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A6CEB-CC9D-479A-8D71-2B16F5D7D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003FC-ED0D-4223-AC73-209ACFA08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Maelstrom (Best Migrants)</a:t>
            </a:r>
          </a:p>
        </p:txBody>
      </p: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AB85F927-9ECA-4CE4-8564-F19F6707B5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4625" y="2639417"/>
            <a:ext cx="4554538" cy="3415903"/>
          </a:xfrm>
        </p:spPr>
      </p:pic>
      <p:pic>
        <p:nvPicPr>
          <p:cNvPr id="10" name="Content Placeholder 9" descr="A close up of a map&#10;&#10;Description generated with high confidence">
            <a:extLst>
              <a:ext uri="{FF2B5EF4-FFF2-40B4-BE49-F238E27FC236}">
                <a16:creationId xmlns:a16="http://schemas.microsoft.com/office/drawing/2014/main" id="{EB7DF444-7173-422F-B72F-184401CEC7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84975" y="2640013"/>
            <a:ext cx="4552950" cy="3414712"/>
          </a:xfrm>
        </p:spPr>
      </p:pic>
    </p:spTree>
    <p:extLst>
      <p:ext uri="{BB962C8B-B14F-4D97-AF65-F5344CB8AC3E}">
        <p14:creationId xmlns:p14="http://schemas.microsoft.com/office/powerpoint/2010/main" val="1788325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8282-A28E-4870-9724-5F78D5DF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Fitness Results (2019)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A6CEB-CC9D-479A-8D71-2B16F5D7D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003FC-ED0D-4223-AC73-209ACFA08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Maelstrom (Best Migrants)</a:t>
            </a:r>
          </a:p>
        </p:txBody>
      </p:sp>
      <p:pic>
        <p:nvPicPr>
          <p:cNvPr id="11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1C2CAF35-B45C-4BE5-AF7B-BF84593BF5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4625" y="2639417"/>
            <a:ext cx="4554538" cy="3415903"/>
          </a:xfrm>
        </p:spPr>
      </p:pic>
      <p:pic>
        <p:nvPicPr>
          <p:cNvPr id="12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id="{5F5364E7-BC0F-4D1B-B360-02AF673BFEA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84975" y="2640013"/>
            <a:ext cx="4552950" cy="3414712"/>
          </a:xfrm>
        </p:spPr>
      </p:pic>
    </p:spTree>
    <p:extLst>
      <p:ext uri="{BB962C8B-B14F-4D97-AF65-F5344CB8AC3E}">
        <p14:creationId xmlns:p14="http://schemas.microsoft.com/office/powerpoint/2010/main" val="862146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7EBB-6E09-4CB8-955C-80E1DAAFD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Maelstrom Findings (2019)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12196-E516-4DEC-9E2B-6675B7773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Results are inconclusive due to disengagement</a:t>
            </a:r>
          </a:p>
          <a:p>
            <a:pPr lvl="1"/>
            <a:r>
              <a:rPr lang="en-US" dirty="0"/>
              <a:t>Some indication that Maelstrom accelerated instability</a:t>
            </a:r>
            <a:br>
              <a:rPr lang="en-US" dirty="0"/>
            </a:br>
            <a:endParaRPr lang="en-US" dirty="0"/>
          </a:p>
          <a:p>
            <a:r>
              <a:rPr lang="en-US" dirty="0"/>
              <a:t>Discovered large gaps in literature relating to methods for comparing competitive co-evolutionary algorithms</a:t>
            </a:r>
          </a:p>
          <a:p>
            <a:pPr lvl="1"/>
            <a:r>
              <a:rPr lang="en-US" dirty="0"/>
              <a:t>This impacted the ability to compare results and tune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C6EFD-7C8F-4F4D-9E0D-B39114C6E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Analyzing competitive co-evolutionary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739C91-D3C5-4518-AFDD-AC1094E4E5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Competition against a static baseline</a:t>
                </a:r>
              </a:p>
              <a:p>
                <a:pPr lvl="1"/>
                <a:r>
                  <a:rPr lang="en-US" dirty="0"/>
                  <a:t>Baseline may be an out-of-distribution strategy not generated during evolution (not inherently bad)</a:t>
                </a:r>
              </a:p>
              <a:p>
                <a:pPr lvl="1"/>
                <a:r>
                  <a:rPr lang="en-US" dirty="0"/>
                  <a:t>Global quality of baseline may be unknown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Round-robin competition with the best individuals from each algorithm</a:t>
                </a:r>
              </a:p>
              <a:p>
                <a:pPr lvl="1"/>
                <a:r>
                  <a:rPr lang="en-US" dirty="0"/>
                  <a:t>Susceptible to “lucky runs” without statistical significance</a:t>
                </a:r>
              </a:p>
              <a:p>
                <a:pPr lvl="1"/>
                <a:r>
                  <a:rPr lang="en-US" dirty="0"/>
                  <a:t>Susceptible to large quantities of mediocre individuals impacting estimation precision</a:t>
                </a:r>
                <a:br>
                  <a:rPr lang="en-US" dirty="0"/>
                </a:b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-rank (2019) may be a promising technique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739C91-D3C5-4518-AFDD-AC1094E4E5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19" t="-3221" r="-1528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42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3C6E-0A42-4CAE-88AF-F1708542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Insights Since 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6B8C69-3EB8-424C-BC99-1AA04211B3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Maelstrom needs more refinement</a:t>
                </a:r>
              </a:p>
              <a:p>
                <a:pPr lvl="1"/>
                <a:r>
                  <a:rPr lang="en-US" dirty="0"/>
                  <a:t>Early research indicates that non-homogenous islands may provide an alternate method for stabilizing evolution</a:t>
                </a:r>
              </a:p>
              <a:p>
                <a:pPr lvl="1"/>
                <a:r>
                  <a:rPr lang="en-US" dirty="0"/>
                  <a:t>Non-homogenous islands still demonstrate acceleration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More powerful analysis techniques (like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-rank) are necessary for competitive co-evolution to progress in meaningful directions</a:t>
                </a:r>
              </a:p>
              <a:p>
                <a:pPr lvl="1"/>
                <a:r>
                  <a:rPr lang="en-US" dirty="0"/>
                  <a:t>Major milestones in competitive games tend to be realized through competition with professional humans (Chess, Go, </a:t>
                </a:r>
                <a:r>
                  <a:rPr lang="en-US" dirty="0" err="1"/>
                  <a:t>Starcraft</a:t>
                </a:r>
                <a:r>
                  <a:rPr lang="en-US" dirty="0"/>
                  <a:t> II, DOTA, etc.)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6B8C69-3EB8-424C-BC99-1AA04211B3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90F11-C1CC-4D58-A68F-EEDF26E47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7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Questions </a:t>
            </a:r>
            <a:r>
              <a:rPr lang="en-US" sz="2000" cap="none" dirty="0"/>
              <a:t>(things that keep me up at night)</a:t>
            </a:r>
            <a:endParaRPr lang="en-US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Are control problems suitable for automated design algorithms?</a:t>
            </a:r>
          </a:p>
          <a:p>
            <a:pPr lvl="1"/>
            <a:r>
              <a:rPr lang="en-US" dirty="0"/>
              <a:t>State-of-the-art methods in complex discrete and continuous competitive and non-competitive control problems are almost all deep reinforcement learning algorithms</a:t>
            </a:r>
          </a:p>
          <a:p>
            <a:pPr lvl="1"/>
            <a:r>
              <a:rPr lang="en-US" dirty="0" err="1"/>
              <a:t>Neuroevolution</a:t>
            </a:r>
            <a:r>
              <a:rPr lang="en-US" dirty="0"/>
              <a:t> methods like CMA-ES held SOTA for continuous non-competitive control problems around 2017 but have since been superseded by deep RL algorithms like soft actor-critic and proximal policy optimization</a:t>
            </a:r>
          </a:p>
          <a:p>
            <a:pPr lvl="1"/>
            <a:r>
              <a:rPr lang="en-US" dirty="0"/>
              <a:t>Many contemporary competitive co-evolution publications have adopted mutation-only </a:t>
            </a:r>
            <a:r>
              <a:rPr lang="en-US" dirty="0" err="1"/>
              <a:t>neuroevolution</a:t>
            </a:r>
            <a:r>
              <a:rPr lang="en-US" dirty="0"/>
              <a:t> techniques instead of automated design techniques like GP</a:t>
            </a:r>
          </a:p>
          <a:p>
            <a:pPr lvl="1"/>
            <a:r>
              <a:rPr lang="en-US" dirty="0"/>
              <a:t>Empirical research has shown that </a:t>
            </a:r>
            <a:r>
              <a:rPr lang="en-US" dirty="0" err="1"/>
              <a:t>neuroevolution</a:t>
            </a:r>
            <a:r>
              <a:rPr lang="en-US" dirty="0"/>
              <a:t> and GP can outperform deep RL for some low-complexity problems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8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Questions </a:t>
            </a:r>
            <a:r>
              <a:rPr lang="en-US" sz="2000" cap="none" dirty="0"/>
              <a:t>(things that keep me up at night)</a:t>
            </a:r>
            <a:endParaRPr lang="en-US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How do we hybridize evolutionary and deep learning techniques for competitive problems?</a:t>
            </a:r>
          </a:p>
          <a:p>
            <a:pPr lvl="1"/>
            <a:r>
              <a:rPr lang="en-US" dirty="0"/>
              <a:t>Gupta, A., Savarese, S., Ganguli, S., &amp; Fei-Fei, L. (2021). Embodied Intelligence via Learning and Evolution. </a:t>
            </a:r>
            <a:r>
              <a:rPr lang="en-US" i="1" dirty="0"/>
              <a:t>Nature Communications</a:t>
            </a:r>
            <a:r>
              <a:rPr lang="en-US" dirty="0"/>
              <a:t>, </a:t>
            </a:r>
            <a:r>
              <a:rPr lang="en-US" i="1" dirty="0"/>
              <a:t>12</a:t>
            </a:r>
            <a:r>
              <a:rPr lang="en-US" dirty="0"/>
              <a:t>(1). https://arxiv.org/abs/2102.02202v1</a:t>
            </a:r>
          </a:p>
          <a:p>
            <a:pPr lvl="2"/>
            <a:r>
              <a:rPr lang="en-US" dirty="0"/>
              <a:t>Demonstrated a potent combination of evolutionary body design with deep RL control</a:t>
            </a:r>
          </a:p>
          <a:p>
            <a:pPr lvl="1"/>
            <a:r>
              <a:rPr lang="en-US" dirty="0" err="1"/>
              <a:t>Miikkulainen</a:t>
            </a:r>
            <a:r>
              <a:rPr lang="en-US" dirty="0"/>
              <a:t>, R., </a:t>
            </a:r>
            <a:r>
              <a:rPr lang="en-US" dirty="0" err="1"/>
              <a:t>Francon</a:t>
            </a:r>
            <a:r>
              <a:rPr lang="en-US" dirty="0"/>
              <a:t>, O., Meyerson, E., </a:t>
            </a:r>
            <a:r>
              <a:rPr lang="en-US" dirty="0" err="1"/>
              <a:t>Qiu</a:t>
            </a:r>
            <a:r>
              <a:rPr lang="en-US" dirty="0"/>
              <a:t>, X., Sargent, D., </a:t>
            </a:r>
            <a:r>
              <a:rPr lang="en-US" dirty="0" err="1"/>
              <a:t>Canzani</a:t>
            </a:r>
            <a:r>
              <a:rPr lang="en-US" dirty="0"/>
              <a:t>, E., &amp; </a:t>
            </a:r>
            <a:r>
              <a:rPr lang="en-US" dirty="0" err="1"/>
              <a:t>Hodjat</a:t>
            </a:r>
            <a:r>
              <a:rPr lang="en-US" dirty="0"/>
              <a:t>, B. (2021). From Prediction to Prescription: Evolutionary Optimization of Nonpharmaceutical Interventions in the COVID-19 Pandemic. </a:t>
            </a:r>
            <a:r>
              <a:rPr lang="en-US" i="1" dirty="0"/>
              <a:t>IEEE Transactions on Evolutionary Computation</a:t>
            </a:r>
            <a:r>
              <a:rPr lang="en-US" dirty="0"/>
              <a:t>, </a:t>
            </a:r>
            <a:r>
              <a:rPr lang="en-US" i="1" dirty="0"/>
              <a:t>25</a:t>
            </a:r>
            <a:r>
              <a:rPr lang="en-US" dirty="0"/>
              <a:t>(2), 386–401. https://doi.org/10.1109/TEVC.2021.3063217</a:t>
            </a:r>
          </a:p>
          <a:p>
            <a:pPr lvl="2"/>
            <a:r>
              <a:rPr lang="en-US" dirty="0"/>
              <a:t>Demonstrated a surrogate </a:t>
            </a:r>
            <a:r>
              <a:rPr lang="en-US" dirty="0" err="1"/>
              <a:t>neuroevolution</a:t>
            </a:r>
            <a:r>
              <a:rPr lang="en-US" dirty="0"/>
              <a:t> model that outperformed both pure EC and pure deep RL techniques</a:t>
            </a:r>
          </a:p>
          <a:p>
            <a:pPr lvl="1"/>
            <a:r>
              <a:rPr lang="en-US" dirty="0"/>
              <a:t>Yet to see applications on a competitive problem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3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F703D-1BED-4853-ACE1-D3F74E36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EA is “Embarrassingly Parallel”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A5D89-75A4-4C01-A059-600FB05A8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family of algorithms that parallelize trivially and scale very well</a:t>
            </a:r>
            <a:br>
              <a:rPr lang="en-US" dirty="0"/>
            </a:br>
            <a:endParaRPr lang="en-US" dirty="0"/>
          </a:p>
          <a:p>
            <a:r>
              <a:rPr lang="en-US" dirty="0"/>
              <a:t>Fitness evaluations within the same generation are independent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An EA is a stochastic search algorithm typically ran multiple times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Sometimes an individual fitness evaluation has parallelizable components</a:t>
            </a:r>
          </a:p>
          <a:p>
            <a:pPr lvl="1"/>
            <a:r>
              <a:rPr lang="en-US" dirty="0"/>
              <a:t>But this isn’t an inherent characteristic of the 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3F55E-9D96-431F-A812-565C3CCD5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76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AB723-53D8-4E8F-9AC3-FA8994AAA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Miscellaneous Additional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35D05-3195-46D4-982A-6E2A9AE87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Multi-population (island model) single species co-evolution with comparison of GP and </a:t>
            </a:r>
            <a:r>
              <a:rPr lang="en-US" dirty="0" err="1"/>
              <a:t>neuroevolution</a:t>
            </a:r>
            <a:endParaRPr lang="en-US" dirty="0"/>
          </a:p>
          <a:p>
            <a:pPr lvl="1"/>
            <a:r>
              <a:rPr lang="en-US" dirty="0" err="1"/>
              <a:t>Togelius</a:t>
            </a:r>
            <a:r>
              <a:rPr lang="en-US" dirty="0"/>
              <a:t>, J., Burrow, P., &amp; Lucas, S. M. (2007). Multi-population competitive co-evolution of car racing controllers. </a:t>
            </a:r>
            <a:r>
              <a:rPr lang="en-US" i="1" dirty="0"/>
              <a:t>2007 IEEE Congress on Evolutionary Computation, CEC 2007</a:t>
            </a:r>
            <a:r>
              <a:rPr lang="en-US" dirty="0"/>
              <a:t>, 4043–4050. https://doi.org/10.1109/CEC.2007.4424998</a:t>
            </a:r>
          </a:p>
          <a:p>
            <a:r>
              <a:rPr lang="en-US" dirty="0"/>
              <a:t>Stable competitive co-evolution with clustering-based opponent selection and alternating population freezing</a:t>
            </a:r>
          </a:p>
          <a:p>
            <a:pPr lvl="1"/>
            <a:r>
              <a:rPr lang="en-US" dirty="0" err="1"/>
              <a:t>Simione</a:t>
            </a:r>
            <a:r>
              <a:rPr lang="en-US" dirty="0"/>
              <a:t>, L., &amp; </a:t>
            </a:r>
            <a:r>
              <a:rPr lang="en-US" dirty="0" err="1"/>
              <a:t>Nolfi</a:t>
            </a:r>
            <a:r>
              <a:rPr lang="en-US" dirty="0"/>
              <a:t>, S. (2018). Achieving long-term progress in competitive co-evolution. </a:t>
            </a:r>
            <a:r>
              <a:rPr lang="en-US" i="1" dirty="0"/>
              <a:t>2017 IEEE Symposium Series on Computational Intelligence, SSCI 2017 - Proceedings</a:t>
            </a:r>
            <a:r>
              <a:rPr lang="en-US" dirty="0"/>
              <a:t>, </a:t>
            </a:r>
            <a:r>
              <a:rPr lang="en-US" i="1" dirty="0"/>
              <a:t>2018-January</a:t>
            </a:r>
            <a:r>
              <a:rPr lang="en-US" dirty="0"/>
              <a:t>, 1–8. https://doi.org/10.1109/SSCI.2017.8280898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4316C-976D-40C8-B847-B249B9C58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19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Island models seem to have yet-discovered contributions to provide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Competitive co-evolution has a lot of open problems</a:t>
            </a:r>
          </a:p>
          <a:p>
            <a:pPr lvl="1"/>
            <a:r>
              <a:rPr lang="en-US" dirty="0"/>
              <a:t>Aside: some of these problems are also shared with population-based and multi-agent reinforcement learning</a:t>
            </a:r>
            <a:br>
              <a:rPr lang="en-US" dirty="0"/>
            </a:br>
            <a:endParaRPr lang="en-US" dirty="0"/>
          </a:p>
          <a:p>
            <a:r>
              <a:rPr lang="en-US" dirty="0"/>
              <a:t>Hybridization of EC and deep learning seems promising for some problems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5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B461-94A6-4D2F-990A-E110144F4C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28E8F7-1507-4852-8EE1-57C7C675A8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83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297737-F2DE-48EC-803A-795789967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A3849-82FE-4B3D-8919-A61B1675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79730C-D772-4616-A49C-0ECEDC8C93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891559E-FA48-491B-8384-19583B75A3A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2410067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58EA26-FD2C-443C-BA64-661241D51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F637E-7A57-4B58-AF4E-0835E9BF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E5CD6B-2CD0-44F9-887A-EC5FAA710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1C57B03-69F0-419D-90A8-4CA902AE6E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944486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EF61B8-22A8-4A1F-B00E-1CCD64AE6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8AAFF-CA30-4A41-8F90-F9E759F5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C8B404-DB3C-4023-86F8-821EE20DDB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0410A74-8D0B-43E9-A4D9-B9FA8A0EFD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3477516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978519-1A0B-430F-8598-E7CF9C459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FC9BB-90C1-4A20-B64C-1AD2A78C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8CDEE5-4B3E-4A3C-806D-58717C0211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D8860F8D-E899-45E3-B3B9-42234ADF46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3281957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91EC1B-2E8C-40FD-B538-1BD59D6D2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9236-93EA-4B85-8942-D5DA95F08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AF86D8-374F-421B-BCC3-F81AABF1EF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FACE70B-9014-4387-9F4E-00583806DE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848137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0DC84C-02A6-4859-A000-B46888F65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88285-9AA9-4CB5-8C79-6B3BF52C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60CCA-5742-46B0-B568-B79A890797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22ED1AB-2885-4E0A-A955-28207BFE55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13781926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664CA9-FB62-423D-98CF-D861841D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82DDD-8ECD-46DD-9D65-E4053C64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385230-F5C2-4C94-8B3C-05778FDC5E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D34B0E93-EE39-47AE-B85B-AE37F403882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2508678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AEE8E-8C89-4C73-B452-E6578DF5C7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cap="none" dirty="0"/>
              <a:t>Why make a “parallel EA?”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2B698-FB9E-4E80-B127-9735D5DDF8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640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920756-1BF6-4B5C-8F04-AC5417647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3154D-BBDD-4641-9FC4-F8CED040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070444-C16B-4AEF-A982-313B2D46A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3AE4441-848D-4805-9D82-B705FE5CD4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1228796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1EBE33-C667-40CA-82F4-35ECE085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6F3D1-0DD9-496E-B165-10333B58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47D159-A55D-48F3-9422-17221CCFBB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507F18F-E1CF-4253-94B8-F5B1ED2974A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1589507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D2EB8D-E022-4E50-BA42-022C00008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91632-06F6-4EAF-9C5A-8047A8BE5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EBAAC1-D204-4281-8800-7705881BD3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B5B4C33-8003-4DBD-BD08-A45C83890E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947987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A1DA6C-580B-492F-8596-4C1912B4E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0DFF0-CF37-4800-A3D9-69B5FACDE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951328-0A2A-40AE-BE32-BCD12573D1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EE91F51A-4E44-420E-8A09-E173956953F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26315435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F51C8B-5EEA-4267-8976-DA873C3A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8B93A-5F2C-43B9-AD4F-57AF9108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FA838E-FEC1-4783-831C-D0B1D4509B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B9BC429-D307-4DA5-9643-BB4791FC21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2530475"/>
            <a:ext cx="3706812" cy="3706813"/>
          </a:xfrm>
        </p:spPr>
      </p:pic>
    </p:spTree>
    <p:extLst>
      <p:ext uri="{BB962C8B-B14F-4D97-AF65-F5344CB8AC3E}">
        <p14:creationId xmlns:p14="http://schemas.microsoft.com/office/powerpoint/2010/main" val="3505787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97031-D6B6-4C9B-9123-BEA8B3DA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EA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D67DD-E17C-4C15-BAB5-3937F3AEB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 distribution of an evolutionary search before multi-core CPUs existed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Inhibit premature convergence through search partitioning</a:t>
            </a:r>
          </a:p>
          <a:p>
            <a:pPr lvl="1"/>
            <a:r>
              <a:rPr lang="en-US" dirty="0"/>
              <a:t>Slow the propagation of genetic information</a:t>
            </a:r>
          </a:p>
          <a:p>
            <a:pPr lvl="1"/>
            <a:r>
              <a:rPr lang="en-US" dirty="0"/>
              <a:t>Concurrently explore different parts of the search space</a:t>
            </a:r>
            <a:br>
              <a:rPr lang="en-US" dirty="0"/>
            </a:br>
            <a:endParaRPr lang="en-US" dirty="0"/>
          </a:p>
          <a:p>
            <a:r>
              <a:rPr lang="en-US" dirty="0"/>
              <a:t>Improve search efficiency</a:t>
            </a:r>
          </a:p>
          <a:p>
            <a:pPr lvl="1"/>
            <a:r>
              <a:rPr lang="en-US" dirty="0"/>
              <a:t>Find better results with fewer evaluations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E83F3-9F78-43B9-A69C-7F0339A1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32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214CF-6C01-4317-B48D-5B0E04A1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Parallel 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266A4-CA1C-41C5-A903-2A74AB2212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Coarse-Grain Parallel EA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6CE8D-1940-44D6-B9DF-EFA3AC914D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Island model EA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Search with multiple isolated populations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Search populations infrequently interact</a:t>
            </a:r>
            <a:br>
              <a:rPr lang="en-US" dirty="0"/>
            </a:br>
            <a:endParaRPr lang="en-US" dirty="0"/>
          </a:p>
          <a:p>
            <a:r>
              <a:rPr lang="en-US" dirty="0"/>
              <a:t>More on this later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0DDCD-8693-4D2D-8D44-9A9A2BE12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Fine-Grain Parallel EA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7D8539-7664-4BEC-B584-74415D0550F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Diffusion model EA</a:t>
            </a:r>
          </a:p>
          <a:p>
            <a:r>
              <a:rPr lang="en-US" dirty="0"/>
              <a:t>Search with a single population distributed about some geometry</a:t>
            </a:r>
          </a:p>
          <a:p>
            <a:r>
              <a:rPr lang="en-US" dirty="0"/>
              <a:t>Evolution is localized to geographically near individuals</a:t>
            </a:r>
          </a:p>
          <a:p>
            <a:pPr lvl="1"/>
            <a:r>
              <a:rPr lang="en-US" dirty="0"/>
              <a:t>genetic information slowly </a:t>
            </a:r>
            <a:r>
              <a:rPr lang="en-US" i="1" dirty="0"/>
              <a:t>diffuses</a:t>
            </a:r>
            <a:r>
              <a:rPr lang="en-US" dirty="0"/>
              <a:t> through the population</a:t>
            </a:r>
          </a:p>
          <a:p>
            <a:r>
              <a:rPr lang="en-US" dirty="0"/>
              <a:t>Demes of similar individuals form</a:t>
            </a:r>
          </a:p>
          <a:p>
            <a:r>
              <a:rPr lang="en-US" dirty="0"/>
              <a:t>Diverse demes have greater to improve before being dominated</a:t>
            </a:r>
          </a:p>
        </p:txBody>
      </p:sp>
    </p:spTree>
    <p:extLst>
      <p:ext uri="{BB962C8B-B14F-4D97-AF65-F5344CB8AC3E}">
        <p14:creationId xmlns:p14="http://schemas.microsoft.com/office/powerpoint/2010/main" val="120731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F8FA56-ACD7-43F8-B14B-D169BDCE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Canonical</a:t>
            </a:r>
            <a:br>
              <a:rPr lang="en-US" dirty="0"/>
            </a:br>
            <a:r>
              <a:rPr lang="en-US" dirty="0"/>
              <a:t>Island Model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B9B02-AF2B-4276-93CC-121BE4D0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F78D7D-B955-4D7A-837B-34A3069C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67984" y="2980944"/>
            <a:ext cx="5833872" cy="3118104"/>
          </a:xfrm>
        </p:spPr>
        <p:txBody>
          <a:bodyPr>
            <a:normAutofit fontScale="92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Multiple populations evolving concurrently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Infrequently migrate individuals from one island to another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Frequent migrations exacerbate premature convergence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Too infrequent migration results in diminished improvements to search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Size of migration isn’t very important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Migrant selection is important</a:t>
            </a:r>
          </a:p>
          <a:p>
            <a:pPr marL="971550" lvl="1" indent="-285750"/>
            <a:r>
              <a:rPr lang="en-US" sz="1600" dirty="0">
                <a:solidFill>
                  <a:schemeClr val="bg1"/>
                </a:solidFill>
              </a:rPr>
              <a:t>Island topology can be impactful as well</a:t>
            </a:r>
          </a:p>
          <a:p>
            <a:pPr marL="971550" lvl="1" indent="-285750"/>
            <a:r>
              <a:rPr lang="en-US" sz="1600" dirty="0" err="1">
                <a:solidFill>
                  <a:schemeClr val="bg1"/>
                </a:solidFill>
              </a:rPr>
              <a:t>Skolicki</a:t>
            </a:r>
            <a:r>
              <a:rPr lang="en-US" sz="1600" dirty="0">
                <a:solidFill>
                  <a:schemeClr val="bg1"/>
                </a:solidFill>
              </a:rPr>
              <a:t>, Z., &amp; de Jong, K. (2005). The influence of migration intervals on island models. </a:t>
            </a:r>
            <a:r>
              <a:rPr lang="en-US" sz="1600" i="1" dirty="0">
                <a:solidFill>
                  <a:schemeClr val="bg1"/>
                </a:solidFill>
              </a:rPr>
              <a:t>GECCO 2005 - Genetic and Evolutionary Computation Conference</a:t>
            </a:r>
            <a:r>
              <a:rPr lang="en-US" sz="1600" dirty="0">
                <a:solidFill>
                  <a:schemeClr val="bg1"/>
                </a:solidFill>
              </a:rPr>
              <a:t>, 1295–1302. https://doi.org/10.1145/1068009.1068219</a:t>
            </a:r>
          </a:p>
          <a:p>
            <a:pPr marL="971550" lvl="1" indent="-285750"/>
            <a:endParaRPr lang="en-US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3EB989-81C0-4B0A-A4B9-940E9AD3B3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4635" y="2095923"/>
            <a:ext cx="5182049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BD3C5-22AC-4505-9602-B1D457AE6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Island Model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C63EC-2A28-4531-BFFA-4862DD70C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diversity of global search</a:t>
            </a:r>
            <a:br>
              <a:rPr lang="en-US" dirty="0"/>
            </a:br>
            <a:endParaRPr lang="en-US" dirty="0"/>
          </a:p>
          <a:p>
            <a:r>
              <a:rPr lang="en-US" dirty="0"/>
              <a:t>Improved search efficiency</a:t>
            </a:r>
          </a:p>
          <a:p>
            <a:pPr lvl="1"/>
            <a:r>
              <a:rPr lang="en-US" dirty="0" err="1"/>
              <a:t>Superlinear</a:t>
            </a:r>
            <a:r>
              <a:rPr lang="en-US" dirty="0"/>
              <a:t> speedup in GP</a:t>
            </a:r>
          </a:p>
          <a:p>
            <a:pPr lvl="2"/>
            <a:r>
              <a:rPr lang="en-US" dirty="0"/>
              <a:t>Andre, D., &amp; </a:t>
            </a:r>
            <a:r>
              <a:rPr lang="en-US" dirty="0" err="1"/>
              <a:t>Koza</a:t>
            </a:r>
            <a:r>
              <a:rPr lang="en-US" dirty="0"/>
              <a:t>, J. R. (1996). Parallel genetic programming: A scalable implementation using the transputer network architecture. In </a:t>
            </a:r>
            <a:r>
              <a:rPr lang="en-US" i="1" dirty="0"/>
              <a:t>Advances in genetic programming: volume 2</a:t>
            </a:r>
            <a:r>
              <a:rPr lang="en-US" dirty="0"/>
              <a:t> (pp. 317–337).</a:t>
            </a:r>
          </a:p>
          <a:p>
            <a:pPr lvl="1"/>
            <a:r>
              <a:rPr lang="en-US" dirty="0"/>
              <a:t>Speedup only occurs with appropriately sized populations</a:t>
            </a:r>
          </a:p>
          <a:p>
            <a:pPr lvl="2"/>
            <a:r>
              <a:rPr lang="en-US" dirty="0"/>
              <a:t>Punch, W. F. . (1998). How Effective are Multiple Populations in Genetic Programming. </a:t>
            </a:r>
            <a:r>
              <a:rPr lang="en-US" i="1" dirty="0"/>
              <a:t>Genetic Programming</a:t>
            </a:r>
            <a:r>
              <a:rPr lang="en-US" dirty="0"/>
              <a:t>, </a:t>
            </a:r>
            <a:r>
              <a:rPr lang="en-US" i="1" dirty="0"/>
              <a:t>98</a:t>
            </a:r>
            <a:r>
              <a:rPr lang="en-US" dirty="0"/>
              <a:t>, 308–313.</a:t>
            </a:r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0FCDE-89C2-45E5-ADA0-E99589D3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73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5554-7986-42DE-9360-199FD1B2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Island Model 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9C91-D3C5-4518-AFDD-AC1094E4E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Injection Island Model (1999)</a:t>
            </a:r>
          </a:p>
          <a:p>
            <a:pPr lvl="1"/>
            <a:r>
              <a:rPr lang="en-US" dirty="0" err="1"/>
              <a:t>Eby</a:t>
            </a:r>
            <a:r>
              <a:rPr lang="en-US" dirty="0"/>
              <a:t>, D., &amp; Averill, R. (1999). The optimization of flywheels using an injection island genetic algorithm. </a:t>
            </a:r>
            <a:r>
              <a:rPr lang="en-US" i="1" dirty="0"/>
              <a:t>Evolutionary Design by Computers</a:t>
            </a:r>
            <a:r>
              <a:rPr lang="en-US" dirty="0"/>
              <a:t>, </a:t>
            </a:r>
            <a:r>
              <a:rPr lang="en-US" i="1" dirty="0"/>
              <a:t>13</a:t>
            </a:r>
            <a:r>
              <a:rPr lang="en-US" dirty="0"/>
              <a:t>, 167–190.</a:t>
            </a:r>
          </a:p>
          <a:p>
            <a:r>
              <a:rPr lang="en-US" dirty="0"/>
              <a:t>Speciating Island Model (2006)</a:t>
            </a:r>
          </a:p>
          <a:p>
            <a:pPr lvl="1"/>
            <a:r>
              <a:rPr lang="en-US" dirty="0"/>
              <a:t>Gustafson, S., &amp; Burke, E. K. (2006). The Speciating Island Model: An alternative parallel evolutionary algorithm. </a:t>
            </a:r>
            <a:r>
              <a:rPr lang="en-US" i="1" dirty="0"/>
              <a:t>Journal of Parallel and Distributed Computing</a:t>
            </a:r>
            <a:r>
              <a:rPr lang="en-US" dirty="0"/>
              <a:t>, </a:t>
            </a:r>
            <a:r>
              <a:rPr lang="en-US" i="1" dirty="0"/>
              <a:t>66</a:t>
            </a:r>
            <a:r>
              <a:rPr lang="en-US" dirty="0"/>
              <a:t>(8), 1025–1036. https://doi.org/10.1016/j.jpdc.2006.04.017</a:t>
            </a:r>
          </a:p>
          <a:p>
            <a:r>
              <a:rPr lang="en-US" dirty="0"/>
              <a:t>Many island model MOEA as well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C40C-0466-4143-A470-18B4267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6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Univers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C329F5-30EE-4BF7-AA2A-B837B5141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919F73-B6C2-4A43-95E2-833EC48925F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Galaxy presentation</Template>
  <TotalTime>576</TotalTime>
  <Words>1837</Words>
  <Application>Microsoft Office PowerPoint</Application>
  <PresentationFormat>Widescreen</PresentationFormat>
  <Paragraphs>242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Cambria Math</vt:lpstr>
      <vt:lpstr>Univers</vt:lpstr>
      <vt:lpstr>GradientUnivers</vt:lpstr>
      <vt:lpstr>Island Models And Competitive Co-Evolution</vt:lpstr>
      <vt:lpstr>Parallel EA</vt:lpstr>
      <vt:lpstr>An EA is “Embarrassingly Parallel”</vt:lpstr>
      <vt:lpstr>Why make a “parallel EA?”</vt:lpstr>
      <vt:lpstr>Parallel EA Goals</vt:lpstr>
      <vt:lpstr>Types of Parallel EA</vt:lpstr>
      <vt:lpstr>Canonical Island Model</vt:lpstr>
      <vt:lpstr>Island Model Benefits</vt:lpstr>
      <vt:lpstr>Other Island Model EA</vt:lpstr>
      <vt:lpstr>Injection Island Model</vt:lpstr>
      <vt:lpstr>Speciating Island Model</vt:lpstr>
      <vt:lpstr>Co-Evolutionary Algorithms</vt:lpstr>
      <vt:lpstr>Co-Evolution In a Nutshell</vt:lpstr>
      <vt:lpstr>Types of Co-Evolution</vt:lpstr>
      <vt:lpstr>Interactive Competitive Problems</vt:lpstr>
      <vt:lpstr>Caveats of Competitive Co-Evolution</vt:lpstr>
      <vt:lpstr>PowerPoint Presentation</vt:lpstr>
      <vt:lpstr>More Problems!</vt:lpstr>
      <vt:lpstr>Resolving Competitive Co-Evolution Problems</vt:lpstr>
      <vt:lpstr>Maelstrom Model</vt:lpstr>
      <vt:lpstr>Predator Prey</vt:lpstr>
      <vt:lpstr>Relative Fitness Results (2019)</vt:lpstr>
      <vt:lpstr>Relative Fitness Results (2019)</vt:lpstr>
      <vt:lpstr>Relative Fitness Results (2019)</vt:lpstr>
      <vt:lpstr>Maelstrom Findings (2019)</vt:lpstr>
      <vt:lpstr>Analyzing competitive co-evolutionary Algorithms</vt:lpstr>
      <vt:lpstr>Insights Since 2019</vt:lpstr>
      <vt:lpstr>Open Questions (things that keep me up at night)</vt:lpstr>
      <vt:lpstr>Open Questions (things that keep me up at night)</vt:lpstr>
      <vt:lpstr>Miscellaneous Additional Publications</vt:lpstr>
      <vt:lpstr>Closing remarks</vt:lpstr>
      <vt:lpstr>Questions?</vt:lpstr>
      <vt:lpstr>Generation 0</vt:lpstr>
      <vt:lpstr>Generation 1</vt:lpstr>
      <vt:lpstr>Generation 2</vt:lpstr>
      <vt:lpstr>Generation 3</vt:lpstr>
      <vt:lpstr>Generation 4</vt:lpstr>
      <vt:lpstr>Generation 5</vt:lpstr>
      <vt:lpstr>Generation 6</vt:lpstr>
      <vt:lpstr>Generation 7</vt:lpstr>
      <vt:lpstr>Generation 8</vt:lpstr>
      <vt:lpstr>Generation 9</vt:lpstr>
      <vt:lpstr>Generation 10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Galaxy</dc:title>
  <dc:creator>Deacon Seals</dc:creator>
  <cp:lastModifiedBy>Deacon Seals</cp:lastModifiedBy>
  <cp:revision>1</cp:revision>
  <dcterms:created xsi:type="dcterms:W3CDTF">2021-11-05T01:29:20Z</dcterms:created>
  <dcterms:modified xsi:type="dcterms:W3CDTF">2021-11-05T20:03:10Z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