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90" r:id="rId6"/>
    <p:sldId id="294" r:id="rId7"/>
    <p:sldId id="307" r:id="rId8"/>
    <p:sldId id="298" r:id="rId9"/>
    <p:sldId id="292" r:id="rId10"/>
    <p:sldId id="295" r:id="rId11"/>
    <p:sldId id="296" r:id="rId12"/>
    <p:sldId id="291" r:id="rId13"/>
    <p:sldId id="297" r:id="rId14"/>
    <p:sldId id="300" r:id="rId15"/>
    <p:sldId id="299" r:id="rId16"/>
    <p:sldId id="309" r:id="rId17"/>
    <p:sldId id="310" r:id="rId18"/>
    <p:sldId id="311" r:id="rId19"/>
    <p:sldId id="312" r:id="rId20"/>
    <p:sldId id="278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B3C4AB-6B36-4B98-89FA-8F7102AFBAF1}" v="1754" dt="2022-11-18T16:49:08.9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53" autoAdjust="0"/>
    <p:restoredTop sz="93215" autoAdjust="0"/>
  </p:normalViewPr>
  <p:slideViewPr>
    <p:cSldViewPr snapToGrid="0">
      <p:cViewPr varScale="1">
        <p:scale>
          <a:sx n="133" d="100"/>
          <a:sy n="133" d="100"/>
        </p:scale>
        <p:origin x="126" y="612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5BB3C4AB-6B36-4B98-89FA-8F7102AFBAF1}"/>
    <pc:docChg chg="custSel addSld delSld modSld sldOrd">
      <pc:chgData name="Deacon Seals" userId="4be87945-0509-4b37-8e36-6c0a3782973f" providerId="ADAL" clId="{5BB3C4AB-6B36-4B98-89FA-8F7102AFBAF1}" dt="2022-11-18T16:49:23.786" v="2860" actId="478"/>
      <pc:docMkLst>
        <pc:docMk/>
      </pc:docMkLst>
      <pc:sldChg chg="modSp mod">
        <pc:chgData name="Deacon Seals" userId="4be87945-0509-4b37-8e36-6c0a3782973f" providerId="ADAL" clId="{5BB3C4AB-6B36-4B98-89FA-8F7102AFBAF1}" dt="2022-11-14T22:11:42.153" v="96" actId="20577"/>
        <pc:sldMkLst>
          <pc:docMk/>
          <pc:sldMk cId="1642425379" sldId="256"/>
        </pc:sldMkLst>
        <pc:spChg chg="mod">
          <ac:chgData name="Deacon Seals" userId="4be87945-0509-4b37-8e36-6c0a3782973f" providerId="ADAL" clId="{5BB3C4AB-6B36-4B98-89FA-8F7102AFBAF1}" dt="2022-11-14T22:11:42.153" v="96" actId="20577"/>
          <ac:spMkLst>
            <pc:docMk/>
            <pc:sldMk cId="1642425379" sldId="256"/>
            <ac:spMk id="3" creationId="{1901B20D-4C28-4DA3-ABBD-718C22A5E58B}"/>
          </ac:spMkLst>
        </pc:spChg>
      </pc:sldChg>
      <pc:sldChg chg="ord">
        <pc:chgData name="Deacon Seals" userId="4be87945-0509-4b37-8e36-6c0a3782973f" providerId="ADAL" clId="{5BB3C4AB-6B36-4B98-89FA-8F7102AFBAF1}" dt="2022-11-14T22:17:36.880" v="239"/>
        <pc:sldMkLst>
          <pc:docMk/>
          <pc:sldMk cId="2069393026" sldId="278"/>
        </pc:sldMkLst>
      </pc:sldChg>
      <pc:sldChg chg="modSp">
        <pc:chgData name="Deacon Seals" userId="4be87945-0509-4b37-8e36-6c0a3782973f" providerId="ADAL" clId="{5BB3C4AB-6B36-4B98-89FA-8F7102AFBAF1}" dt="2022-11-14T22:08:06.442" v="77" actId="20577"/>
        <pc:sldMkLst>
          <pc:docMk/>
          <pc:sldMk cId="3523283610" sldId="291"/>
        </pc:sldMkLst>
        <pc:spChg chg="mod">
          <ac:chgData name="Deacon Seals" userId="4be87945-0509-4b37-8e36-6c0a3782973f" providerId="ADAL" clId="{5BB3C4AB-6B36-4B98-89FA-8F7102AFBAF1}" dt="2022-11-14T22:08:06.442" v="77" actId="20577"/>
          <ac:spMkLst>
            <pc:docMk/>
            <pc:sldMk cId="3523283610" sldId="291"/>
            <ac:spMk id="4" creationId="{79775BF9-A17C-4EE3-9799-1214E0A07E63}"/>
          </ac:spMkLst>
        </pc:spChg>
      </pc:sldChg>
      <pc:sldChg chg="modAnim">
        <pc:chgData name="Deacon Seals" userId="4be87945-0509-4b37-8e36-6c0a3782973f" providerId="ADAL" clId="{5BB3C4AB-6B36-4B98-89FA-8F7102AFBAF1}" dt="2022-11-18T00:57:37.743" v="872"/>
        <pc:sldMkLst>
          <pc:docMk/>
          <pc:sldMk cId="1591498267" sldId="295"/>
        </pc:sldMkLst>
      </pc:sldChg>
      <pc:sldChg chg="modAnim">
        <pc:chgData name="Deacon Seals" userId="4be87945-0509-4b37-8e36-6c0a3782973f" providerId="ADAL" clId="{5BB3C4AB-6B36-4B98-89FA-8F7102AFBAF1}" dt="2022-11-18T00:57:11.003" v="870"/>
        <pc:sldMkLst>
          <pc:docMk/>
          <pc:sldMk cId="3538157128" sldId="296"/>
        </pc:sldMkLst>
      </pc:sldChg>
      <pc:sldChg chg="modSp mod modAnim">
        <pc:chgData name="Deacon Seals" userId="4be87945-0509-4b37-8e36-6c0a3782973f" providerId="ADAL" clId="{5BB3C4AB-6B36-4B98-89FA-8F7102AFBAF1}" dt="2022-11-18T00:59:37.697" v="895"/>
        <pc:sldMkLst>
          <pc:docMk/>
          <pc:sldMk cId="2788582992" sldId="299"/>
        </pc:sldMkLst>
        <pc:spChg chg="mod">
          <ac:chgData name="Deacon Seals" userId="4be87945-0509-4b37-8e36-6c0a3782973f" providerId="ADAL" clId="{5BB3C4AB-6B36-4B98-89FA-8F7102AFBAF1}" dt="2022-11-18T00:58:58.687" v="892" actId="255"/>
          <ac:spMkLst>
            <pc:docMk/>
            <pc:sldMk cId="2788582992" sldId="299"/>
            <ac:spMk id="3" creationId="{516844D9-C0F0-4C65-BD8B-683E8AEA3A80}"/>
          </ac:spMkLst>
        </pc:spChg>
      </pc:sldChg>
      <pc:sldChg chg="modSp del mod">
        <pc:chgData name="Deacon Seals" userId="4be87945-0509-4b37-8e36-6c0a3782973f" providerId="ADAL" clId="{5BB3C4AB-6B36-4B98-89FA-8F7102AFBAF1}" dt="2022-11-14T22:38:26.602" v="861" actId="47"/>
        <pc:sldMkLst>
          <pc:docMk/>
          <pc:sldMk cId="1900138715" sldId="301"/>
        </pc:sldMkLst>
        <pc:spChg chg="mod">
          <ac:chgData name="Deacon Seals" userId="4be87945-0509-4b37-8e36-6c0a3782973f" providerId="ADAL" clId="{5BB3C4AB-6B36-4B98-89FA-8F7102AFBAF1}" dt="2022-11-14T22:05:32.433" v="39" actId="20577"/>
          <ac:spMkLst>
            <pc:docMk/>
            <pc:sldMk cId="1900138715" sldId="301"/>
            <ac:spMk id="2" creationId="{567814C0-179D-4823-B1EB-50A8433E4AFC}"/>
          </ac:spMkLst>
        </pc:spChg>
      </pc:sldChg>
      <pc:sldChg chg="del">
        <pc:chgData name="Deacon Seals" userId="4be87945-0509-4b37-8e36-6c0a3782973f" providerId="ADAL" clId="{5BB3C4AB-6B36-4B98-89FA-8F7102AFBAF1}" dt="2022-11-14T22:37:26.236" v="812" actId="47"/>
        <pc:sldMkLst>
          <pc:docMk/>
          <pc:sldMk cId="4208851496" sldId="302"/>
        </pc:sldMkLst>
      </pc:sldChg>
      <pc:sldChg chg="del">
        <pc:chgData name="Deacon Seals" userId="4be87945-0509-4b37-8e36-6c0a3782973f" providerId="ADAL" clId="{5BB3C4AB-6B36-4B98-89FA-8F7102AFBAF1}" dt="2022-11-14T22:04:58.437" v="4" actId="47"/>
        <pc:sldMkLst>
          <pc:docMk/>
          <pc:sldMk cId="3289434831" sldId="303"/>
        </pc:sldMkLst>
      </pc:sldChg>
      <pc:sldChg chg="del">
        <pc:chgData name="Deacon Seals" userId="4be87945-0509-4b37-8e36-6c0a3782973f" providerId="ADAL" clId="{5BB3C4AB-6B36-4B98-89FA-8F7102AFBAF1}" dt="2022-11-14T22:04:59.751" v="5" actId="47"/>
        <pc:sldMkLst>
          <pc:docMk/>
          <pc:sldMk cId="4078898142" sldId="304"/>
        </pc:sldMkLst>
      </pc:sldChg>
      <pc:sldChg chg="del">
        <pc:chgData name="Deacon Seals" userId="4be87945-0509-4b37-8e36-6c0a3782973f" providerId="ADAL" clId="{5BB3C4AB-6B36-4B98-89FA-8F7102AFBAF1}" dt="2022-11-14T22:05:06.959" v="6" actId="47"/>
        <pc:sldMkLst>
          <pc:docMk/>
          <pc:sldMk cId="529977319" sldId="305"/>
        </pc:sldMkLst>
      </pc:sldChg>
      <pc:sldChg chg="del">
        <pc:chgData name="Deacon Seals" userId="4be87945-0509-4b37-8e36-6c0a3782973f" providerId="ADAL" clId="{5BB3C4AB-6B36-4B98-89FA-8F7102AFBAF1}" dt="2022-11-14T22:05:07.959" v="7" actId="47"/>
        <pc:sldMkLst>
          <pc:docMk/>
          <pc:sldMk cId="2651940001" sldId="306"/>
        </pc:sldMkLst>
      </pc:sldChg>
      <pc:sldChg chg="ord">
        <pc:chgData name="Deacon Seals" userId="4be87945-0509-4b37-8e36-6c0a3782973f" providerId="ADAL" clId="{5BB3C4AB-6B36-4B98-89FA-8F7102AFBAF1}" dt="2022-11-18T16:10:10.348" v="897"/>
        <pc:sldMkLst>
          <pc:docMk/>
          <pc:sldMk cId="2747796318" sldId="307"/>
        </pc:sldMkLst>
      </pc:sldChg>
      <pc:sldChg chg="addSp delSp modSp add del mod">
        <pc:chgData name="Deacon Seals" userId="4be87945-0509-4b37-8e36-6c0a3782973f" providerId="ADAL" clId="{5BB3C4AB-6B36-4B98-89FA-8F7102AFBAF1}" dt="2022-11-14T22:37:37.505" v="813" actId="47"/>
        <pc:sldMkLst>
          <pc:docMk/>
          <pc:sldMk cId="667554062" sldId="308"/>
        </pc:sldMkLst>
        <pc:spChg chg="mod">
          <ac:chgData name="Deacon Seals" userId="4be87945-0509-4b37-8e36-6c0a3782973f" providerId="ADAL" clId="{5BB3C4AB-6B36-4B98-89FA-8F7102AFBAF1}" dt="2022-11-14T22:22:57.553" v="315" actId="20577"/>
          <ac:spMkLst>
            <pc:docMk/>
            <pc:sldMk cId="667554062" sldId="308"/>
            <ac:spMk id="2" creationId="{26623ACB-0FFF-492B-BC8E-CBD23F5C0BFC}"/>
          </ac:spMkLst>
        </pc:spChg>
        <pc:spChg chg="add del mod">
          <ac:chgData name="Deacon Seals" userId="4be87945-0509-4b37-8e36-6c0a3782973f" providerId="ADAL" clId="{5BB3C4AB-6B36-4B98-89FA-8F7102AFBAF1}" dt="2022-11-14T22:21:30.692" v="242"/>
          <ac:spMkLst>
            <pc:docMk/>
            <pc:sldMk cId="667554062" sldId="308"/>
            <ac:spMk id="3" creationId="{30DE182E-2778-42B3-81A5-7C2E47CC497F}"/>
          </ac:spMkLst>
        </pc:spChg>
        <pc:spChg chg="mod">
          <ac:chgData name="Deacon Seals" userId="4be87945-0509-4b37-8e36-6c0a3782973f" providerId="ADAL" clId="{5BB3C4AB-6B36-4B98-89FA-8F7102AFBAF1}" dt="2022-11-14T22:29:08.604" v="507" actId="20577"/>
          <ac:spMkLst>
            <pc:docMk/>
            <pc:sldMk cId="667554062" sldId="308"/>
            <ac:spMk id="4" creationId="{2D7365C0-12E9-43C4-B51E-3E322B074E28}"/>
          </ac:spMkLst>
        </pc:spChg>
        <pc:picChg chg="add mod">
          <ac:chgData name="Deacon Seals" userId="4be87945-0509-4b37-8e36-6c0a3782973f" providerId="ADAL" clId="{5BB3C4AB-6B36-4B98-89FA-8F7102AFBAF1}" dt="2022-11-14T22:21:30.692" v="242"/>
          <ac:picMkLst>
            <pc:docMk/>
            <pc:sldMk cId="667554062" sldId="308"/>
            <ac:picMk id="1026" creationId="{5A99A223-68E9-9559-3C7A-1DBE44F00CD8}"/>
          </ac:picMkLst>
        </pc:picChg>
        <pc:picChg chg="del">
          <ac:chgData name="Deacon Seals" userId="4be87945-0509-4b37-8e36-6c0a3782973f" providerId="ADAL" clId="{5BB3C4AB-6B36-4B98-89FA-8F7102AFBAF1}" dt="2022-11-14T22:21:27.958" v="241" actId="478"/>
          <ac:picMkLst>
            <pc:docMk/>
            <pc:sldMk cId="667554062" sldId="308"/>
            <ac:picMk id="1028" creationId="{45123740-8999-47AF-8898-08A5D27C3220}"/>
          </ac:picMkLst>
        </pc:picChg>
      </pc:sldChg>
      <pc:sldChg chg="addSp delSp modSp new mod modAnim">
        <pc:chgData name="Deacon Seals" userId="4be87945-0509-4b37-8e36-6c0a3782973f" providerId="ADAL" clId="{5BB3C4AB-6B36-4B98-89FA-8F7102AFBAF1}" dt="2022-11-18T00:56:41.613" v="869"/>
        <pc:sldMkLst>
          <pc:docMk/>
          <pc:sldMk cId="1960412007" sldId="309"/>
        </pc:sldMkLst>
        <pc:spChg chg="mod">
          <ac:chgData name="Deacon Seals" userId="4be87945-0509-4b37-8e36-6c0a3782973f" providerId="ADAL" clId="{5BB3C4AB-6B36-4B98-89FA-8F7102AFBAF1}" dt="2022-11-14T22:38:14.058" v="860" actId="20577"/>
          <ac:spMkLst>
            <pc:docMk/>
            <pc:sldMk cId="1960412007" sldId="309"/>
            <ac:spMk id="2" creationId="{9C169BD0-965A-C3E6-0F01-8993FFE6655F}"/>
          </ac:spMkLst>
        </pc:spChg>
        <pc:spChg chg="mod">
          <ac:chgData name="Deacon Seals" userId="4be87945-0509-4b37-8e36-6c0a3782973f" providerId="ADAL" clId="{5BB3C4AB-6B36-4B98-89FA-8F7102AFBAF1}" dt="2022-11-14T22:30:38.487" v="521"/>
          <ac:spMkLst>
            <pc:docMk/>
            <pc:sldMk cId="1960412007" sldId="309"/>
            <ac:spMk id="3" creationId="{D113C1E0-EFB0-EE9A-3C31-32A0AB692394}"/>
          </ac:spMkLst>
        </pc:spChg>
        <pc:spChg chg="add del mod">
          <ac:chgData name="Deacon Seals" userId="4be87945-0509-4b37-8e36-6c0a3782973f" providerId="ADAL" clId="{5BB3C4AB-6B36-4B98-89FA-8F7102AFBAF1}" dt="2022-11-14T22:34:02.842" v="730" actId="20577"/>
          <ac:spMkLst>
            <pc:docMk/>
            <pc:sldMk cId="1960412007" sldId="309"/>
            <ac:spMk id="4" creationId="{001DDCBC-ABD9-A7A7-8798-18967D9B5A6C}"/>
          </ac:spMkLst>
        </pc:spChg>
        <pc:spChg chg="mod">
          <ac:chgData name="Deacon Seals" userId="4be87945-0509-4b37-8e36-6c0a3782973f" providerId="ADAL" clId="{5BB3C4AB-6B36-4B98-89FA-8F7102AFBAF1}" dt="2022-11-14T22:30:47.387" v="524" actId="20577"/>
          <ac:spMkLst>
            <pc:docMk/>
            <pc:sldMk cId="1960412007" sldId="309"/>
            <ac:spMk id="5" creationId="{9F11E900-D19A-4664-4460-DADE60080B68}"/>
          </ac:spMkLst>
        </pc:spChg>
        <pc:spChg chg="mod">
          <ac:chgData name="Deacon Seals" userId="4be87945-0509-4b37-8e36-6c0a3782973f" providerId="ADAL" clId="{5BB3C4AB-6B36-4B98-89FA-8F7102AFBAF1}" dt="2022-11-14T22:34:58.025" v="799" actId="20577"/>
          <ac:spMkLst>
            <pc:docMk/>
            <pc:sldMk cId="1960412007" sldId="309"/>
            <ac:spMk id="6" creationId="{1B471306-5CEB-2B22-FD03-845CC125AFB2}"/>
          </ac:spMkLst>
        </pc:spChg>
        <pc:spChg chg="del">
          <ac:chgData name="Deacon Seals" userId="4be87945-0509-4b37-8e36-6c0a3782973f" providerId="ADAL" clId="{5BB3C4AB-6B36-4B98-89FA-8F7102AFBAF1}" dt="2022-11-14T22:30:58.113" v="525" actId="478"/>
          <ac:spMkLst>
            <pc:docMk/>
            <pc:sldMk cId="1960412007" sldId="309"/>
            <ac:spMk id="7" creationId="{CEBA1AF8-1497-82E8-58CF-A72FCCE50DB8}"/>
          </ac:spMkLst>
        </pc:spChg>
        <pc:spChg chg="del">
          <ac:chgData name="Deacon Seals" userId="4be87945-0509-4b37-8e36-6c0a3782973f" providerId="ADAL" clId="{5BB3C4AB-6B36-4B98-89FA-8F7102AFBAF1}" dt="2022-11-14T22:31:00.637" v="526" actId="478"/>
          <ac:spMkLst>
            <pc:docMk/>
            <pc:sldMk cId="1960412007" sldId="309"/>
            <ac:spMk id="8" creationId="{73648339-E644-C6F9-C546-DF460EBA9DD9}"/>
          </ac:spMkLst>
        </pc:spChg>
        <pc:picChg chg="add del mod">
          <ac:chgData name="Deacon Seals" userId="4be87945-0509-4b37-8e36-6c0a3782973f" providerId="ADAL" clId="{5BB3C4AB-6B36-4B98-89FA-8F7102AFBAF1}" dt="2022-11-14T22:30:09.758" v="520"/>
          <ac:picMkLst>
            <pc:docMk/>
            <pc:sldMk cId="1960412007" sldId="309"/>
            <ac:picMk id="10" creationId="{2189FB77-1438-2F0A-8C63-934B8D8D44B3}"/>
          </ac:picMkLst>
        </pc:picChg>
        <pc:picChg chg="add mod">
          <ac:chgData name="Deacon Seals" userId="4be87945-0509-4b37-8e36-6c0a3782973f" providerId="ADAL" clId="{5BB3C4AB-6B36-4B98-89FA-8F7102AFBAF1}" dt="2022-11-14T22:35:40.258" v="801" actId="1076"/>
          <ac:picMkLst>
            <pc:docMk/>
            <pc:sldMk cId="1960412007" sldId="309"/>
            <ac:picMk id="11" creationId="{8D120777-30F2-E6EC-D8B5-6AE8082CBA68}"/>
          </ac:picMkLst>
        </pc:picChg>
        <pc:picChg chg="add mod">
          <ac:chgData name="Deacon Seals" userId="4be87945-0509-4b37-8e36-6c0a3782973f" providerId="ADAL" clId="{5BB3C4AB-6B36-4B98-89FA-8F7102AFBAF1}" dt="2022-11-14T22:37:05.080" v="811" actId="1076"/>
          <ac:picMkLst>
            <pc:docMk/>
            <pc:sldMk cId="1960412007" sldId="309"/>
            <ac:picMk id="12" creationId="{131B785E-F6A8-C76A-4050-D471FC2BD0B3}"/>
          </ac:picMkLst>
        </pc:picChg>
      </pc:sldChg>
      <pc:sldChg chg="new del">
        <pc:chgData name="Deacon Seals" userId="4be87945-0509-4b37-8e36-6c0a3782973f" providerId="ADAL" clId="{5BB3C4AB-6B36-4B98-89FA-8F7102AFBAF1}" dt="2022-11-14T22:28:52.355" v="482" actId="47"/>
        <pc:sldMkLst>
          <pc:docMk/>
          <pc:sldMk cId="2175085102" sldId="309"/>
        </pc:sldMkLst>
      </pc:sldChg>
      <pc:sldChg chg="addSp delSp modSp new mod modClrScheme modAnim chgLayout">
        <pc:chgData name="Deacon Seals" userId="4be87945-0509-4b37-8e36-6c0a3782973f" providerId="ADAL" clId="{5BB3C4AB-6B36-4B98-89FA-8F7102AFBAF1}" dt="2022-11-18T16:44:48.391" v="2594"/>
        <pc:sldMkLst>
          <pc:docMk/>
          <pc:sldMk cId="2454596887" sldId="310"/>
        </pc:sldMkLst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2" creationId="{9957BD23-D74F-0F4B-4D5A-A213CF1514DB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3" creationId="{FDA6F0C9-2CC7-B544-CABB-201AEF299779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4" creationId="{70FBEF4F-3090-E8D6-947B-7D56A13B70EC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5" creationId="{102A4A2D-AB44-A906-C9A8-48643DC8DF36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6" creationId="{17EF099F-EA76-94CF-3460-F5F014CC9B47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7" creationId="{CC2BAF08-8070-9E31-0D40-A4FD2DC993F4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8" creationId="{0C878D61-CA40-90FF-F76C-84F5F4A0244B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9" creationId="{FA0F5372-4D10-D7EA-592E-C7E77AC35116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0" creationId="{46252A4D-CB89-4A07-AC32-A55462FB5F72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1" creationId="{B0E8AD67-7BAB-86EB-D2A9-1D1590837A7C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2" creationId="{85826F8F-2643-AD78-F028-AEA09C55B290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3" creationId="{B576D09B-32F9-F878-2AC4-EDB9298042F7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4" creationId="{127E86B1-DD44-BD31-9BD3-AA72A0F3B132}"/>
          </ac:spMkLst>
        </pc:spChg>
        <pc:spChg chg="del mod ord">
          <ac:chgData name="Deacon Seals" userId="4be87945-0509-4b37-8e36-6c0a3782973f" providerId="ADAL" clId="{5BB3C4AB-6B36-4B98-89FA-8F7102AFBAF1}" dt="2022-11-18T16:12:28.728" v="919" actId="478"/>
          <ac:spMkLst>
            <pc:docMk/>
            <pc:sldMk cId="2454596887" sldId="310"/>
            <ac:spMk id="15" creationId="{A7E2A83D-F7C8-EB0C-35D4-D524B2CCA514}"/>
          </ac:spMkLst>
        </pc:spChg>
        <pc:spChg chg="del mod ord">
          <ac:chgData name="Deacon Seals" userId="4be87945-0509-4b37-8e36-6c0a3782973f" providerId="ADAL" clId="{5BB3C4AB-6B36-4B98-89FA-8F7102AFBAF1}" dt="2022-11-18T16:12:31.075" v="920" actId="478"/>
          <ac:spMkLst>
            <pc:docMk/>
            <pc:sldMk cId="2454596887" sldId="310"/>
            <ac:spMk id="16" creationId="{770BC1C8-4D6E-4C27-6E01-EDF7CB41F862}"/>
          </ac:spMkLst>
        </pc:spChg>
        <pc:spChg chg="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7" creationId="{2A8401D7-450F-0483-68E3-A59C90422B7D}"/>
          </ac:spMkLst>
        </pc:spChg>
        <pc:spChg chg="add mod ord">
          <ac:chgData name="Deacon Seals" userId="4be87945-0509-4b37-8e36-6c0a3782973f" providerId="ADAL" clId="{5BB3C4AB-6B36-4B98-89FA-8F7102AFBAF1}" dt="2022-11-18T16:12:09.840" v="918" actId="20577"/>
          <ac:spMkLst>
            <pc:docMk/>
            <pc:sldMk cId="2454596887" sldId="310"/>
            <ac:spMk id="18" creationId="{6081D905-6E5F-F959-8948-E2E646F3503A}"/>
          </ac:spMkLst>
        </pc:spChg>
        <pc:spChg chg="add mod ord">
          <ac:chgData name="Deacon Seals" userId="4be87945-0509-4b37-8e36-6c0a3782973f" providerId="ADAL" clId="{5BB3C4AB-6B36-4B98-89FA-8F7102AFBAF1}" dt="2022-11-18T16:19:56.922" v="1458" actId="20577"/>
          <ac:spMkLst>
            <pc:docMk/>
            <pc:sldMk cId="2454596887" sldId="310"/>
            <ac:spMk id="19" creationId="{DD051B21-D913-F628-A16E-C3E45C157E57}"/>
          </ac:spMkLst>
        </pc:spChg>
        <pc:spChg chg="add mod ord">
          <ac:chgData name="Deacon Seals" userId="4be87945-0509-4b37-8e36-6c0a3782973f" providerId="ADAL" clId="{5BB3C4AB-6B36-4B98-89FA-8F7102AFBAF1}" dt="2022-11-18T16:24:39.926" v="1792" actId="20577"/>
          <ac:spMkLst>
            <pc:docMk/>
            <pc:sldMk cId="2454596887" sldId="310"/>
            <ac:spMk id="20" creationId="{1B0E8A5E-A2F1-02E4-7790-625143C5816F}"/>
          </ac:spMkLst>
        </pc:spChg>
        <pc:spChg chg="add mod ord">
          <ac:chgData name="Deacon Seals" userId="4be87945-0509-4b37-8e36-6c0a3782973f" providerId="ADAL" clId="{5BB3C4AB-6B36-4B98-89FA-8F7102AFBAF1}" dt="2022-11-18T16:12:38.794" v="923" actId="20577"/>
          <ac:spMkLst>
            <pc:docMk/>
            <pc:sldMk cId="2454596887" sldId="310"/>
            <ac:spMk id="21" creationId="{F07FA901-DEE8-458D-7C00-6F679765FBF1}"/>
          </ac:spMkLst>
        </pc:spChg>
        <pc:spChg chg="add mod ord">
          <ac:chgData name="Deacon Seals" userId="4be87945-0509-4b37-8e36-6c0a3782973f" providerId="ADAL" clId="{5BB3C4AB-6B36-4B98-89FA-8F7102AFBAF1}" dt="2022-11-18T16:19:00.067" v="1451" actId="20577"/>
          <ac:spMkLst>
            <pc:docMk/>
            <pc:sldMk cId="2454596887" sldId="310"/>
            <ac:spMk id="22" creationId="{8BB73F93-C3B6-4862-F034-7B9280D5A13C}"/>
          </ac:spMkLst>
        </pc:spChg>
        <pc:spChg chg="add mod ord">
          <ac:chgData name="Deacon Seals" userId="4be87945-0509-4b37-8e36-6c0a3782973f" providerId="ADAL" clId="{5BB3C4AB-6B36-4B98-89FA-8F7102AFBAF1}" dt="2022-11-18T16:38:03.460" v="2242" actId="20577"/>
          <ac:spMkLst>
            <pc:docMk/>
            <pc:sldMk cId="2454596887" sldId="310"/>
            <ac:spMk id="23" creationId="{435B2E82-A1D3-521D-FB96-9DAC867CC741}"/>
          </ac:spMkLst>
        </pc:spChg>
        <pc:spChg chg="add mod ord">
          <ac:chgData name="Deacon Seals" userId="4be87945-0509-4b37-8e36-6c0a3782973f" providerId="ADAL" clId="{5BB3C4AB-6B36-4B98-89FA-8F7102AFBAF1}" dt="2022-11-18T16:40:14.622" v="2358" actId="20577"/>
          <ac:spMkLst>
            <pc:docMk/>
            <pc:sldMk cId="2454596887" sldId="310"/>
            <ac:spMk id="24" creationId="{F6E089E9-FAB3-CF09-A737-68B47FFB0D6A}"/>
          </ac:spMkLst>
        </pc:spChg>
        <pc:spChg chg="add mod ord">
          <ac:chgData name="Deacon Seals" userId="4be87945-0509-4b37-8e36-6c0a3782973f" providerId="ADAL" clId="{5BB3C4AB-6B36-4B98-89FA-8F7102AFBAF1}" dt="2022-11-18T16:34:50.661" v="2077" actId="20577"/>
          <ac:spMkLst>
            <pc:docMk/>
            <pc:sldMk cId="2454596887" sldId="310"/>
            <ac:spMk id="25" creationId="{4AA1B66F-5CDA-AAD0-031D-C9570A9A67F6}"/>
          </ac:spMkLst>
        </pc:spChg>
        <pc:spChg chg="add mod ord">
          <ac:chgData name="Deacon Seals" userId="4be87945-0509-4b37-8e36-6c0a3782973f" providerId="ADAL" clId="{5BB3C4AB-6B36-4B98-89FA-8F7102AFBAF1}" dt="2022-11-18T16:38:14.873" v="2256" actId="20577"/>
          <ac:spMkLst>
            <pc:docMk/>
            <pc:sldMk cId="2454596887" sldId="310"/>
            <ac:spMk id="26" creationId="{917EF061-D938-7FA7-4990-0E91514416A1}"/>
          </ac:spMkLst>
        </pc:spChg>
      </pc:sldChg>
      <pc:sldChg chg="modSp add mod modAnim">
        <pc:chgData name="Deacon Seals" userId="4be87945-0509-4b37-8e36-6c0a3782973f" providerId="ADAL" clId="{5BB3C4AB-6B36-4B98-89FA-8F7102AFBAF1}" dt="2022-11-18T16:44:54.568" v="2595"/>
        <pc:sldMkLst>
          <pc:docMk/>
          <pc:sldMk cId="3375352148" sldId="311"/>
        </pc:sldMkLst>
        <pc:spChg chg="mod">
          <ac:chgData name="Deacon Seals" userId="4be87945-0509-4b37-8e36-6c0a3782973f" providerId="ADAL" clId="{5BB3C4AB-6B36-4B98-89FA-8F7102AFBAF1}" dt="2022-11-18T16:33:55.129" v="2051" actId="20577"/>
          <ac:spMkLst>
            <pc:docMk/>
            <pc:sldMk cId="3375352148" sldId="311"/>
            <ac:spMk id="19" creationId="{DD051B21-D913-F628-A16E-C3E45C157E57}"/>
          </ac:spMkLst>
        </pc:spChg>
        <pc:spChg chg="mod">
          <ac:chgData name="Deacon Seals" userId="4be87945-0509-4b37-8e36-6c0a3782973f" providerId="ADAL" clId="{5BB3C4AB-6B36-4B98-89FA-8F7102AFBAF1}" dt="2022-11-18T16:34:24.787" v="2065" actId="20577"/>
          <ac:spMkLst>
            <pc:docMk/>
            <pc:sldMk cId="3375352148" sldId="311"/>
            <ac:spMk id="20" creationId="{1B0E8A5E-A2F1-02E4-7790-625143C5816F}"/>
          </ac:spMkLst>
        </pc:spChg>
        <pc:spChg chg="mod">
          <ac:chgData name="Deacon Seals" userId="4be87945-0509-4b37-8e36-6c0a3782973f" providerId="ADAL" clId="{5BB3C4AB-6B36-4B98-89FA-8F7102AFBAF1}" dt="2022-11-18T16:34:03.407" v="2057" actId="20577"/>
          <ac:spMkLst>
            <pc:docMk/>
            <pc:sldMk cId="3375352148" sldId="311"/>
            <ac:spMk id="21" creationId="{F07FA901-DEE8-458D-7C00-6F679765FBF1}"/>
          </ac:spMkLst>
        </pc:spChg>
        <pc:spChg chg="mod">
          <ac:chgData name="Deacon Seals" userId="4be87945-0509-4b37-8e36-6c0a3782973f" providerId="ADAL" clId="{5BB3C4AB-6B36-4B98-89FA-8F7102AFBAF1}" dt="2022-11-18T16:34:12.892" v="2060"/>
          <ac:spMkLst>
            <pc:docMk/>
            <pc:sldMk cId="3375352148" sldId="311"/>
            <ac:spMk id="22" creationId="{8BB73F93-C3B6-4862-F034-7B9280D5A13C}"/>
          </ac:spMkLst>
        </pc:spChg>
        <pc:spChg chg="mod">
          <ac:chgData name="Deacon Seals" userId="4be87945-0509-4b37-8e36-6c0a3782973f" providerId="ADAL" clId="{5BB3C4AB-6B36-4B98-89FA-8F7102AFBAF1}" dt="2022-11-18T16:42:25.459" v="2428" actId="20577"/>
          <ac:spMkLst>
            <pc:docMk/>
            <pc:sldMk cId="3375352148" sldId="311"/>
            <ac:spMk id="23" creationId="{435B2E82-A1D3-521D-FB96-9DAC867CC741}"/>
          </ac:spMkLst>
        </pc:spChg>
        <pc:spChg chg="mod">
          <ac:chgData name="Deacon Seals" userId="4be87945-0509-4b37-8e36-6c0a3782973f" providerId="ADAL" clId="{5BB3C4AB-6B36-4B98-89FA-8F7102AFBAF1}" dt="2022-11-18T16:44:27.543" v="2591" actId="20577"/>
          <ac:spMkLst>
            <pc:docMk/>
            <pc:sldMk cId="3375352148" sldId="311"/>
            <ac:spMk id="24" creationId="{F6E089E9-FAB3-CF09-A737-68B47FFB0D6A}"/>
          </ac:spMkLst>
        </pc:spChg>
        <pc:spChg chg="mod">
          <ac:chgData name="Deacon Seals" userId="4be87945-0509-4b37-8e36-6c0a3782973f" providerId="ADAL" clId="{5BB3C4AB-6B36-4B98-89FA-8F7102AFBAF1}" dt="2022-11-18T16:34:29.557" v="2069" actId="20577"/>
          <ac:spMkLst>
            <pc:docMk/>
            <pc:sldMk cId="3375352148" sldId="311"/>
            <ac:spMk id="25" creationId="{4AA1B66F-5CDA-AAD0-031D-C9570A9A67F6}"/>
          </ac:spMkLst>
        </pc:spChg>
        <pc:spChg chg="mod">
          <ac:chgData name="Deacon Seals" userId="4be87945-0509-4b37-8e36-6c0a3782973f" providerId="ADAL" clId="{5BB3C4AB-6B36-4B98-89FA-8F7102AFBAF1}" dt="2022-11-18T16:43:13.715" v="2457" actId="20577"/>
          <ac:spMkLst>
            <pc:docMk/>
            <pc:sldMk cId="3375352148" sldId="311"/>
            <ac:spMk id="26" creationId="{917EF061-D938-7FA7-4990-0E91514416A1}"/>
          </ac:spMkLst>
        </pc:spChg>
      </pc:sldChg>
      <pc:sldChg chg="addSp delSp modSp add mod delAnim modAnim">
        <pc:chgData name="Deacon Seals" userId="4be87945-0509-4b37-8e36-6c0a3782973f" providerId="ADAL" clId="{5BB3C4AB-6B36-4B98-89FA-8F7102AFBAF1}" dt="2022-11-18T16:49:23.786" v="2860" actId="478"/>
        <pc:sldMkLst>
          <pc:docMk/>
          <pc:sldMk cId="207816425" sldId="312"/>
        </pc:sldMkLst>
        <pc:spChg chg="add del mod">
          <ac:chgData name="Deacon Seals" userId="4be87945-0509-4b37-8e36-6c0a3782973f" providerId="ADAL" clId="{5BB3C4AB-6B36-4B98-89FA-8F7102AFBAF1}" dt="2022-11-18T16:49:23.786" v="2860" actId="478"/>
          <ac:spMkLst>
            <pc:docMk/>
            <pc:sldMk cId="207816425" sldId="312"/>
            <ac:spMk id="3" creationId="{43F8F62A-D418-96E5-FF8F-E125645E8B97}"/>
          </ac:spMkLst>
        </pc:spChg>
        <pc:spChg chg="add del mod">
          <ac:chgData name="Deacon Seals" userId="4be87945-0509-4b37-8e36-6c0a3782973f" providerId="ADAL" clId="{5BB3C4AB-6B36-4B98-89FA-8F7102AFBAF1}" dt="2022-11-18T16:49:22.067" v="2859" actId="478"/>
          <ac:spMkLst>
            <pc:docMk/>
            <pc:sldMk cId="207816425" sldId="312"/>
            <ac:spMk id="5" creationId="{1091DE33-0059-8898-D51E-FD7FDE0AFD89}"/>
          </ac:spMkLst>
        </pc:spChg>
        <pc:spChg chg="mod">
          <ac:chgData name="Deacon Seals" userId="4be87945-0509-4b37-8e36-6c0a3782973f" providerId="ADAL" clId="{5BB3C4AB-6B36-4B98-89FA-8F7102AFBAF1}" dt="2022-11-18T16:45:25.251" v="2609" actId="20577"/>
          <ac:spMkLst>
            <pc:docMk/>
            <pc:sldMk cId="207816425" sldId="312"/>
            <ac:spMk id="18" creationId="{6081D905-6E5F-F959-8948-E2E646F3503A}"/>
          </ac:spMkLst>
        </pc:spChg>
        <pc:spChg chg="mod">
          <ac:chgData name="Deacon Seals" userId="4be87945-0509-4b37-8e36-6c0a3782973f" providerId="ADAL" clId="{5BB3C4AB-6B36-4B98-89FA-8F7102AFBAF1}" dt="2022-11-18T16:47:05.461" v="2740" actId="20577"/>
          <ac:spMkLst>
            <pc:docMk/>
            <pc:sldMk cId="207816425" sldId="312"/>
            <ac:spMk id="19" creationId="{DD051B21-D913-F628-A16E-C3E45C157E57}"/>
          </ac:spMkLst>
        </pc:spChg>
        <pc:spChg chg="mod">
          <ac:chgData name="Deacon Seals" userId="4be87945-0509-4b37-8e36-6c0a3782973f" providerId="ADAL" clId="{5BB3C4AB-6B36-4B98-89FA-8F7102AFBAF1}" dt="2022-11-18T16:48:44.476" v="2852" actId="20577"/>
          <ac:spMkLst>
            <pc:docMk/>
            <pc:sldMk cId="207816425" sldId="312"/>
            <ac:spMk id="20" creationId="{1B0E8A5E-A2F1-02E4-7790-625143C5816F}"/>
          </ac:spMkLst>
        </pc:spChg>
        <pc:spChg chg="mod">
          <ac:chgData name="Deacon Seals" userId="4be87945-0509-4b37-8e36-6c0a3782973f" providerId="ADAL" clId="{5BB3C4AB-6B36-4B98-89FA-8F7102AFBAF1}" dt="2022-11-18T16:45:40.146" v="2620" actId="20577"/>
          <ac:spMkLst>
            <pc:docMk/>
            <pc:sldMk cId="207816425" sldId="312"/>
            <ac:spMk id="21" creationId="{F07FA901-DEE8-458D-7C00-6F679765FBF1}"/>
          </ac:spMkLst>
        </pc:spChg>
        <pc:spChg chg="mod">
          <ac:chgData name="Deacon Seals" userId="4be87945-0509-4b37-8e36-6c0a3782973f" providerId="ADAL" clId="{5BB3C4AB-6B36-4B98-89FA-8F7102AFBAF1}" dt="2022-11-18T16:48:03.155" v="2762" actId="20577"/>
          <ac:spMkLst>
            <pc:docMk/>
            <pc:sldMk cId="207816425" sldId="312"/>
            <ac:spMk id="22" creationId="{8BB73F93-C3B6-4862-F034-7B9280D5A13C}"/>
          </ac:spMkLst>
        </pc:spChg>
        <pc:spChg chg="del mod">
          <ac:chgData name="Deacon Seals" userId="4be87945-0509-4b37-8e36-6c0a3782973f" providerId="ADAL" clId="{5BB3C4AB-6B36-4B98-89FA-8F7102AFBAF1}" dt="2022-11-18T16:49:11.675" v="2855" actId="478"/>
          <ac:spMkLst>
            <pc:docMk/>
            <pc:sldMk cId="207816425" sldId="312"/>
            <ac:spMk id="23" creationId="{435B2E82-A1D3-521D-FB96-9DAC867CC741}"/>
          </ac:spMkLst>
        </pc:spChg>
        <pc:spChg chg="del mod">
          <ac:chgData name="Deacon Seals" userId="4be87945-0509-4b37-8e36-6c0a3782973f" providerId="ADAL" clId="{5BB3C4AB-6B36-4B98-89FA-8F7102AFBAF1}" dt="2022-11-18T16:49:14.332" v="2856" actId="478"/>
          <ac:spMkLst>
            <pc:docMk/>
            <pc:sldMk cId="207816425" sldId="312"/>
            <ac:spMk id="24" creationId="{F6E089E9-FAB3-CF09-A737-68B47FFB0D6A}"/>
          </ac:spMkLst>
        </pc:spChg>
        <pc:spChg chg="del">
          <ac:chgData name="Deacon Seals" userId="4be87945-0509-4b37-8e36-6c0a3782973f" providerId="ADAL" clId="{5BB3C4AB-6B36-4B98-89FA-8F7102AFBAF1}" dt="2022-11-18T16:49:19.640" v="2858" actId="478"/>
          <ac:spMkLst>
            <pc:docMk/>
            <pc:sldMk cId="207816425" sldId="312"/>
            <ac:spMk id="25" creationId="{4AA1B66F-5CDA-AAD0-031D-C9570A9A67F6}"/>
          </ac:spMkLst>
        </pc:spChg>
        <pc:spChg chg="del">
          <ac:chgData name="Deacon Seals" userId="4be87945-0509-4b37-8e36-6c0a3782973f" providerId="ADAL" clId="{5BB3C4AB-6B36-4B98-89FA-8F7102AFBAF1}" dt="2022-11-18T16:49:16.601" v="2857" actId="478"/>
          <ac:spMkLst>
            <pc:docMk/>
            <pc:sldMk cId="207816425" sldId="312"/>
            <ac:spMk id="26" creationId="{917EF061-D938-7FA7-4990-0E91514416A1}"/>
          </ac:spMkLst>
        </pc:spChg>
      </pc:sldChg>
    </pc:docChg>
  </pc:docChgLst>
  <pc:docChgLst>
    <pc:chgData name="Deacon Seals" userId="4be87945-0509-4b37-8e36-6c0a3782973f" providerId="ADAL" clId="{C9CE4D6F-8676-4416-8F1B-E16B6551E19C}"/>
    <pc:docChg chg="custSel addSld modSld">
      <pc:chgData name="Deacon Seals" userId="4be87945-0509-4b37-8e36-6c0a3782973f" providerId="ADAL" clId="{C9CE4D6F-8676-4416-8F1B-E16B6551E19C}" dt="2022-08-31T20:55:59.788" v="24" actId="1076"/>
      <pc:docMkLst>
        <pc:docMk/>
      </pc:docMkLst>
      <pc:sldChg chg="addSp delSp modSp new mod">
        <pc:chgData name="Deacon Seals" userId="4be87945-0509-4b37-8e36-6c0a3782973f" providerId="ADAL" clId="{C9CE4D6F-8676-4416-8F1B-E16B6551E19C}" dt="2022-08-31T20:55:59.788" v="24" actId="1076"/>
        <pc:sldMkLst>
          <pc:docMk/>
          <pc:sldMk cId="2747796318" sldId="307"/>
        </pc:sldMkLst>
        <pc:spChg chg="del">
          <ac:chgData name="Deacon Seals" userId="4be87945-0509-4b37-8e36-6c0a3782973f" providerId="ADAL" clId="{C9CE4D6F-8676-4416-8F1B-E16B6551E19C}" dt="2022-08-31T20:53:30.511" v="1" actId="931"/>
          <ac:spMkLst>
            <pc:docMk/>
            <pc:sldMk cId="2747796318" sldId="307"/>
            <ac:spMk id="3" creationId="{72B28B92-B1E5-D4FA-099A-F181785C5D72}"/>
          </ac:spMkLst>
        </pc:spChg>
        <pc:spChg chg="del">
          <ac:chgData name="Deacon Seals" userId="4be87945-0509-4b37-8e36-6c0a3782973f" providerId="ADAL" clId="{C9CE4D6F-8676-4416-8F1B-E16B6551E19C}" dt="2022-08-31T20:53:54.710" v="6" actId="478"/>
          <ac:spMkLst>
            <pc:docMk/>
            <pc:sldMk cId="2747796318" sldId="307"/>
            <ac:spMk id="4" creationId="{61675350-DCC9-A194-51E5-6EE53F2628B6}"/>
          </ac:spMkLst>
        </pc:spChg>
        <pc:spChg chg="del">
          <ac:chgData name="Deacon Seals" userId="4be87945-0509-4b37-8e36-6c0a3782973f" providerId="ADAL" clId="{C9CE4D6F-8676-4416-8F1B-E16B6551E19C}" dt="2022-08-31T20:53:49.129" v="5" actId="478"/>
          <ac:spMkLst>
            <pc:docMk/>
            <pc:sldMk cId="2747796318" sldId="307"/>
            <ac:spMk id="5" creationId="{E203237E-3734-1452-3DD7-F1D5C8E4709A}"/>
          </ac:spMkLst>
        </pc:spChg>
        <pc:spChg chg="add mod">
          <ac:chgData name="Deacon Seals" userId="4be87945-0509-4b37-8e36-6c0a3782973f" providerId="ADAL" clId="{C9CE4D6F-8676-4416-8F1B-E16B6551E19C}" dt="2022-08-31T20:55:59.788" v="24" actId="1076"/>
          <ac:spMkLst>
            <pc:docMk/>
            <pc:sldMk cId="2747796318" sldId="307"/>
            <ac:spMk id="9" creationId="{00F445ED-D6B8-5A9B-7F26-F99B9A7AF916}"/>
          </ac:spMkLst>
        </pc:spChg>
        <pc:picChg chg="add mod">
          <ac:chgData name="Deacon Seals" userId="4be87945-0509-4b37-8e36-6c0a3782973f" providerId="ADAL" clId="{C9CE4D6F-8676-4416-8F1B-E16B6551E19C}" dt="2022-08-31T20:55:53.730" v="23" actId="1076"/>
          <ac:picMkLst>
            <pc:docMk/>
            <pc:sldMk cId="2747796318" sldId="307"/>
            <ac:picMk id="8" creationId="{47CEBB38-2893-10B4-58C0-30017E632E53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115BA-D6B3-4643-9465-2AF54BA202D8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89EE9727-1D54-4BFE-83F5-699CCF4D4004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Pure</a:t>
          </a:r>
          <a:br>
            <a:rPr lang="en-US" sz="2000" dirty="0">
              <a:solidFill>
                <a:schemeClr val="bg1"/>
              </a:solidFill>
            </a:rPr>
          </a:br>
          <a:r>
            <a:rPr lang="en-US" sz="2000" dirty="0">
              <a:solidFill>
                <a:schemeClr val="bg1"/>
              </a:solidFill>
            </a:rPr>
            <a:t>Python*</a:t>
          </a:r>
        </a:p>
      </dgm:t>
    </dgm:pt>
    <dgm:pt modelId="{2BFB45AB-87B7-4C2E-AAED-ED91AE08C06F}" type="parTrans" cxnId="{763851F7-03F9-47A9-B822-8121449F046D}">
      <dgm:prSet/>
      <dgm:spPr/>
      <dgm:t>
        <a:bodyPr/>
        <a:lstStyle/>
        <a:p>
          <a:endParaRPr lang="en-US"/>
        </a:p>
      </dgm:t>
    </dgm:pt>
    <dgm:pt modelId="{B5EE42E6-B4D5-48D9-88F1-A9378353FF71}" type="sibTrans" cxnId="{763851F7-03F9-47A9-B822-8121449F046D}">
      <dgm:prSet/>
      <dgm:spPr/>
      <dgm:t>
        <a:bodyPr/>
        <a:lstStyle/>
        <a:p>
          <a:endParaRPr lang="en-US"/>
        </a:p>
      </dgm:t>
    </dgm:pt>
    <dgm:pt modelId="{40ECFF34-35C2-498B-93F0-C391DC10B7BC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Python with C++</a:t>
          </a:r>
        </a:p>
      </dgm:t>
    </dgm:pt>
    <dgm:pt modelId="{016E51E8-D966-4AFC-B073-5E55CA7BCF14}" type="parTrans" cxnId="{03A507FC-1FB8-4D99-AA29-E6EF0979F2C7}">
      <dgm:prSet/>
      <dgm:spPr/>
      <dgm:t>
        <a:bodyPr/>
        <a:lstStyle/>
        <a:p>
          <a:endParaRPr lang="en-US"/>
        </a:p>
      </dgm:t>
    </dgm:pt>
    <dgm:pt modelId="{D526EC7A-7010-4AC1-974D-2DB01770964B}" type="sibTrans" cxnId="{03A507FC-1FB8-4D99-AA29-E6EF0979F2C7}">
      <dgm:prSet/>
      <dgm:spPr/>
      <dgm:t>
        <a:bodyPr/>
        <a:lstStyle/>
        <a:p>
          <a:endParaRPr lang="en-US"/>
        </a:p>
      </dgm:t>
    </dgm:pt>
    <dgm:pt modelId="{A3610CB7-7268-49D5-8E11-4CD04482C50B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Pure C++ </a:t>
          </a:r>
          <a:br>
            <a:rPr lang="en-US" sz="2000" dirty="0">
              <a:solidFill>
                <a:schemeClr val="bg1"/>
              </a:solidFill>
            </a:rPr>
          </a:br>
          <a:r>
            <a:rPr lang="en-US" sz="2000" dirty="0">
              <a:solidFill>
                <a:schemeClr val="bg1"/>
              </a:solidFill>
            </a:rPr>
            <a:t>(or other low-level language)</a:t>
          </a:r>
        </a:p>
      </dgm:t>
    </dgm:pt>
    <dgm:pt modelId="{0B1DBE6C-8E09-449A-B3A5-4DA37E8A37CE}" type="parTrans" cxnId="{A78BCAC3-C884-4D0B-B322-FB47E21D7B19}">
      <dgm:prSet/>
      <dgm:spPr/>
      <dgm:t>
        <a:bodyPr/>
        <a:lstStyle/>
        <a:p>
          <a:endParaRPr lang="en-US"/>
        </a:p>
      </dgm:t>
    </dgm:pt>
    <dgm:pt modelId="{F093D0F7-1476-4140-9DFD-EF3B42345DC8}" type="sibTrans" cxnId="{A78BCAC3-C884-4D0B-B322-FB47E21D7B19}">
      <dgm:prSet/>
      <dgm:spPr/>
      <dgm:t>
        <a:bodyPr/>
        <a:lstStyle/>
        <a:p>
          <a:endParaRPr lang="en-US"/>
        </a:p>
      </dgm:t>
    </dgm:pt>
    <dgm:pt modelId="{38D09CEF-8E32-48E3-9C20-70F84FAD045B}" type="pres">
      <dgm:prSet presAssocID="{457115BA-D6B3-4643-9465-2AF54BA202D8}" presName="Name0" presStyleCnt="0">
        <dgm:presLayoutVars>
          <dgm:dir/>
          <dgm:animLvl val="lvl"/>
          <dgm:resizeHandles val="exact"/>
        </dgm:presLayoutVars>
      </dgm:prSet>
      <dgm:spPr/>
    </dgm:pt>
    <dgm:pt modelId="{BBC8ED6F-5C96-4224-9925-0636D25C66A7}" type="pres">
      <dgm:prSet presAssocID="{89EE9727-1D54-4BFE-83F5-699CCF4D4004}" presName="Name8" presStyleCnt="0"/>
      <dgm:spPr/>
    </dgm:pt>
    <dgm:pt modelId="{F7F2748A-7001-4CF7-BB1D-E5F8ECA62C4C}" type="pres">
      <dgm:prSet presAssocID="{89EE9727-1D54-4BFE-83F5-699CCF4D4004}" presName="level" presStyleLbl="node1" presStyleIdx="0" presStyleCnt="3">
        <dgm:presLayoutVars>
          <dgm:chMax val="1"/>
          <dgm:bulletEnabled val="1"/>
        </dgm:presLayoutVars>
      </dgm:prSet>
      <dgm:spPr/>
    </dgm:pt>
    <dgm:pt modelId="{9D50F60B-DF8A-44C2-B3C5-162BB6222C91}" type="pres">
      <dgm:prSet presAssocID="{89EE9727-1D54-4BFE-83F5-699CCF4D400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B13DA1-CE0C-4895-A1EF-51729FF96C4C}" type="pres">
      <dgm:prSet presAssocID="{40ECFF34-35C2-498B-93F0-C391DC10B7BC}" presName="Name8" presStyleCnt="0"/>
      <dgm:spPr/>
    </dgm:pt>
    <dgm:pt modelId="{F8F4676A-F38E-4302-BE9C-559952668F6A}" type="pres">
      <dgm:prSet presAssocID="{40ECFF34-35C2-498B-93F0-C391DC10B7BC}" presName="level" presStyleLbl="node1" presStyleIdx="1" presStyleCnt="3">
        <dgm:presLayoutVars>
          <dgm:chMax val="1"/>
          <dgm:bulletEnabled val="1"/>
        </dgm:presLayoutVars>
      </dgm:prSet>
      <dgm:spPr/>
    </dgm:pt>
    <dgm:pt modelId="{6AE543B5-A831-41B0-B0C1-B9DC4B1D672F}" type="pres">
      <dgm:prSet presAssocID="{40ECFF34-35C2-498B-93F0-C391DC10B7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BEDB38D-5F7F-4CEF-937E-F6932FD17D95}" type="pres">
      <dgm:prSet presAssocID="{A3610CB7-7268-49D5-8E11-4CD04482C50B}" presName="Name8" presStyleCnt="0"/>
      <dgm:spPr/>
    </dgm:pt>
    <dgm:pt modelId="{35030BAA-E849-4985-AEE1-4C72DBF02EAC}" type="pres">
      <dgm:prSet presAssocID="{A3610CB7-7268-49D5-8E11-4CD04482C50B}" presName="level" presStyleLbl="node1" presStyleIdx="2" presStyleCnt="3">
        <dgm:presLayoutVars>
          <dgm:chMax val="1"/>
          <dgm:bulletEnabled val="1"/>
        </dgm:presLayoutVars>
      </dgm:prSet>
      <dgm:spPr/>
    </dgm:pt>
    <dgm:pt modelId="{4E73F470-40BA-45BD-896D-958EA119CBAF}" type="pres">
      <dgm:prSet presAssocID="{A3610CB7-7268-49D5-8E11-4CD04482C50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E5DF21E-05E4-4122-BD50-A2F864FA8BCB}" type="presOf" srcId="{A3610CB7-7268-49D5-8E11-4CD04482C50B}" destId="{4E73F470-40BA-45BD-896D-958EA119CBAF}" srcOrd="1" destOrd="0" presId="urn:microsoft.com/office/officeart/2005/8/layout/pyramid1"/>
    <dgm:cxn modelId="{7BC3E260-921C-49C8-9A04-EC2EA033E3DF}" type="presOf" srcId="{40ECFF34-35C2-498B-93F0-C391DC10B7BC}" destId="{F8F4676A-F38E-4302-BE9C-559952668F6A}" srcOrd="0" destOrd="0" presId="urn:microsoft.com/office/officeart/2005/8/layout/pyramid1"/>
    <dgm:cxn modelId="{D788D244-7CA2-4765-8A5D-4020F1583993}" type="presOf" srcId="{89EE9727-1D54-4BFE-83F5-699CCF4D4004}" destId="{9D50F60B-DF8A-44C2-B3C5-162BB6222C91}" srcOrd="1" destOrd="0" presId="urn:microsoft.com/office/officeart/2005/8/layout/pyramid1"/>
    <dgm:cxn modelId="{1CD36C4F-CA91-4366-BC5E-D93964089A91}" type="presOf" srcId="{A3610CB7-7268-49D5-8E11-4CD04482C50B}" destId="{35030BAA-E849-4985-AEE1-4C72DBF02EAC}" srcOrd="0" destOrd="0" presId="urn:microsoft.com/office/officeart/2005/8/layout/pyramid1"/>
    <dgm:cxn modelId="{AF7AC6BE-FE4B-4BEE-9761-10B8BF3B0E5D}" type="presOf" srcId="{40ECFF34-35C2-498B-93F0-C391DC10B7BC}" destId="{6AE543B5-A831-41B0-B0C1-B9DC4B1D672F}" srcOrd="1" destOrd="0" presId="urn:microsoft.com/office/officeart/2005/8/layout/pyramid1"/>
    <dgm:cxn modelId="{A78BCAC3-C884-4D0B-B322-FB47E21D7B19}" srcId="{457115BA-D6B3-4643-9465-2AF54BA202D8}" destId="{A3610CB7-7268-49D5-8E11-4CD04482C50B}" srcOrd="2" destOrd="0" parTransId="{0B1DBE6C-8E09-449A-B3A5-4DA37E8A37CE}" sibTransId="{F093D0F7-1476-4140-9DFD-EF3B42345DC8}"/>
    <dgm:cxn modelId="{763851F7-03F9-47A9-B822-8121449F046D}" srcId="{457115BA-D6B3-4643-9465-2AF54BA202D8}" destId="{89EE9727-1D54-4BFE-83F5-699CCF4D4004}" srcOrd="0" destOrd="0" parTransId="{2BFB45AB-87B7-4C2E-AAED-ED91AE08C06F}" sibTransId="{B5EE42E6-B4D5-48D9-88F1-A9378353FF71}"/>
    <dgm:cxn modelId="{48EAFFF8-D021-4FC1-A3FC-DE445BCA8E9E}" type="presOf" srcId="{457115BA-D6B3-4643-9465-2AF54BA202D8}" destId="{38D09CEF-8E32-48E3-9C20-70F84FAD045B}" srcOrd="0" destOrd="0" presId="urn:microsoft.com/office/officeart/2005/8/layout/pyramid1"/>
    <dgm:cxn modelId="{96E415FA-2830-44B7-BE94-068A1AC4AE8F}" type="presOf" srcId="{89EE9727-1D54-4BFE-83F5-699CCF4D4004}" destId="{F7F2748A-7001-4CF7-BB1D-E5F8ECA62C4C}" srcOrd="0" destOrd="0" presId="urn:microsoft.com/office/officeart/2005/8/layout/pyramid1"/>
    <dgm:cxn modelId="{03A507FC-1FB8-4D99-AA29-E6EF0979F2C7}" srcId="{457115BA-D6B3-4643-9465-2AF54BA202D8}" destId="{40ECFF34-35C2-498B-93F0-C391DC10B7BC}" srcOrd="1" destOrd="0" parTransId="{016E51E8-D966-4AFC-B073-5E55CA7BCF14}" sibTransId="{D526EC7A-7010-4AC1-974D-2DB01770964B}"/>
    <dgm:cxn modelId="{69EFFC41-14B3-4BB8-961B-7515045824B8}" type="presParOf" srcId="{38D09CEF-8E32-48E3-9C20-70F84FAD045B}" destId="{BBC8ED6F-5C96-4224-9925-0636D25C66A7}" srcOrd="0" destOrd="0" presId="urn:microsoft.com/office/officeart/2005/8/layout/pyramid1"/>
    <dgm:cxn modelId="{6F19D0A4-7511-4CC0-BC2D-F36D6DF6859C}" type="presParOf" srcId="{BBC8ED6F-5C96-4224-9925-0636D25C66A7}" destId="{F7F2748A-7001-4CF7-BB1D-E5F8ECA62C4C}" srcOrd="0" destOrd="0" presId="urn:microsoft.com/office/officeart/2005/8/layout/pyramid1"/>
    <dgm:cxn modelId="{3CBACBF2-11FC-4951-8C03-24D47EB03762}" type="presParOf" srcId="{BBC8ED6F-5C96-4224-9925-0636D25C66A7}" destId="{9D50F60B-DF8A-44C2-B3C5-162BB6222C91}" srcOrd="1" destOrd="0" presId="urn:microsoft.com/office/officeart/2005/8/layout/pyramid1"/>
    <dgm:cxn modelId="{0AD59372-6572-4563-A40C-B7188D4E3CA4}" type="presParOf" srcId="{38D09CEF-8E32-48E3-9C20-70F84FAD045B}" destId="{22B13DA1-CE0C-4895-A1EF-51729FF96C4C}" srcOrd="1" destOrd="0" presId="urn:microsoft.com/office/officeart/2005/8/layout/pyramid1"/>
    <dgm:cxn modelId="{2B91F1DE-0528-43A1-8773-CA8405B950A3}" type="presParOf" srcId="{22B13DA1-CE0C-4895-A1EF-51729FF96C4C}" destId="{F8F4676A-F38E-4302-BE9C-559952668F6A}" srcOrd="0" destOrd="0" presId="urn:microsoft.com/office/officeart/2005/8/layout/pyramid1"/>
    <dgm:cxn modelId="{7F66DB80-1886-495C-8F22-2C11604755E1}" type="presParOf" srcId="{22B13DA1-CE0C-4895-A1EF-51729FF96C4C}" destId="{6AE543B5-A831-41B0-B0C1-B9DC4B1D672F}" srcOrd="1" destOrd="0" presId="urn:microsoft.com/office/officeart/2005/8/layout/pyramid1"/>
    <dgm:cxn modelId="{83575964-3624-46D1-9375-730C1C1FF95A}" type="presParOf" srcId="{38D09CEF-8E32-48E3-9C20-70F84FAD045B}" destId="{1BEDB38D-5F7F-4CEF-937E-F6932FD17D95}" srcOrd="2" destOrd="0" presId="urn:microsoft.com/office/officeart/2005/8/layout/pyramid1"/>
    <dgm:cxn modelId="{EA9F08E4-E0C2-463D-85F6-C107AAAB431B}" type="presParOf" srcId="{1BEDB38D-5F7F-4CEF-937E-F6932FD17D95}" destId="{35030BAA-E849-4985-AEE1-4C72DBF02EAC}" srcOrd="0" destOrd="0" presId="urn:microsoft.com/office/officeart/2005/8/layout/pyramid1"/>
    <dgm:cxn modelId="{24F83A9B-4D9A-48EA-8FDB-34AD7EEA3B23}" type="presParOf" srcId="{1BEDB38D-5F7F-4CEF-937E-F6932FD17D95}" destId="{4E73F470-40BA-45BD-896D-958EA119CB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F2748A-7001-4CF7-BB1D-E5F8ECA62C4C}">
      <dsp:nvSpPr>
        <dsp:cNvPr id="0" name=""/>
        <dsp:cNvSpPr/>
      </dsp:nvSpPr>
      <dsp:spPr>
        <a:xfrm>
          <a:off x="2266950" y="0"/>
          <a:ext cx="2266950" cy="1280160"/>
        </a:xfrm>
        <a:prstGeom prst="trapezoid">
          <a:avLst>
            <a:gd name="adj" fmla="val 885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Pure</a:t>
          </a:r>
          <a:br>
            <a:rPr lang="en-US" sz="2000" kern="1200" dirty="0">
              <a:solidFill>
                <a:schemeClr val="bg1"/>
              </a:solidFill>
            </a:rPr>
          </a:br>
          <a:r>
            <a:rPr lang="en-US" sz="2000" kern="1200" dirty="0">
              <a:solidFill>
                <a:schemeClr val="bg1"/>
              </a:solidFill>
            </a:rPr>
            <a:t>Python*</a:t>
          </a:r>
        </a:p>
      </dsp:txBody>
      <dsp:txXfrm>
        <a:off x="2266950" y="0"/>
        <a:ext cx="2266950" cy="1280160"/>
      </dsp:txXfrm>
    </dsp:sp>
    <dsp:sp modelId="{F8F4676A-F38E-4302-BE9C-559952668F6A}">
      <dsp:nvSpPr>
        <dsp:cNvPr id="0" name=""/>
        <dsp:cNvSpPr/>
      </dsp:nvSpPr>
      <dsp:spPr>
        <a:xfrm>
          <a:off x="1133475" y="1280160"/>
          <a:ext cx="4533900" cy="1280160"/>
        </a:xfrm>
        <a:prstGeom prst="trapezoid">
          <a:avLst>
            <a:gd name="adj" fmla="val 88542"/>
          </a:avLst>
        </a:prstGeom>
        <a:solidFill>
          <a:schemeClr val="accent5">
            <a:hueOff val="-1235607"/>
            <a:satOff val="-17872"/>
            <a:lumOff val="17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Python with C++</a:t>
          </a:r>
        </a:p>
      </dsp:txBody>
      <dsp:txXfrm>
        <a:off x="1926907" y="1280160"/>
        <a:ext cx="2947035" cy="1280160"/>
      </dsp:txXfrm>
    </dsp:sp>
    <dsp:sp modelId="{35030BAA-E849-4985-AEE1-4C72DBF02EAC}">
      <dsp:nvSpPr>
        <dsp:cNvPr id="0" name=""/>
        <dsp:cNvSpPr/>
      </dsp:nvSpPr>
      <dsp:spPr>
        <a:xfrm>
          <a:off x="0" y="2560320"/>
          <a:ext cx="6800850" cy="1280160"/>
        </a:xfrm>
        <a:prstGeom prst="trapezoid">
          <a:avLst>
            <a:gd name="adj" fmla="val 88542"/>
          </a:avLst>
        </a:prstGeom>
        <a:solidFill>
          <a:schemeClr val="accent5">
            <a:hueOff val="-2471213"/>
            <a:satOff val="-35744"/>
            <a:lumOff val="3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Pure C++ </a:t>
          </a:r>
          <a:br>
            <a:rPr lang="en-US" sz="2000" kern="1200" dirty="0">
              <a:solidFill>
                <a:schemeClr val="bg1"/>
              </a:solidFill>
            </a:rPr>
          </a:br>
          <a:r>
            <a:rPr lang="en-US" sz="2000" kern="1200" dirty="0">
              <a:solidFill>
                <a:schemeClr val="bg1"/>
              </a:solidFill>
            </a:rPr>
            <a:t>(or other low-level language)</a:t>
          </a:r>
        </a:p>
      </dsp:txBody>
      <dsp:txXfrm>
        <a:off x="1190148" y="2560320"/>
        <a:ext cx="4420552" cy="128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11/18/2022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11/18/2022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97" name="Graphic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 ch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9" name="Graphic 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Freeform: Shape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Freeform: Shape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Freeform: Shape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Freeform: Shape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6" name="Text Placeholder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0" name="Text Placeholder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2" name="Text Placeholder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4" name="Text Placeholder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6" name="Text Placeholder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8" name="Text Placeholder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7" name="Picture Placeholder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Picture Placeholder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Date Placeholder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1" name="Footer Placeholder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52" name="Slide Number Placeholder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1" name="Text Placeholder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5" name="Text Placeholder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2" name="Text Placeholder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9" name="Text Placeholder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3" name="Text Placeholder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>
            <a:noAutofit/>
          </a:bodyPr>
          <a:lstStyle>
            <a:lvl1pPr marL="0" indent="0" algn="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0" name="Text Placeholder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4" name="Text Placeholder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8" name="Text Placeholder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r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Date Placeholder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13" name="Footer Placeholder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14" name="Slide Number Placehold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" name="Freeform: Shape 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3" name="Freeform: Shap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0" name="Freeform: Shap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9" name="Freeform: Shap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2" name="Freeform: Shap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1" name="Freeform: Shap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ext Placeholder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7" name="Text Placeholder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0" name="Text Placeholder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9" name="Text Placeholder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2" name="Text Placeholder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5" name="Text Placeholder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4" name="Text Placeholder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Graphic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A black and white striped pattern&#10;&#10;Description automatically generated with low confidenc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c 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Graphic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6" name="Footer Placeholder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anchor="b"/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 with ic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0" name="Online Image Placeholder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1" name="Online Image Placeholder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2" name="Online Image Placeholder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81" name="Text Placeholder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arama-Foundation/Gymnasium" TargetMode="External"/><Relationship Id="rId2" Type="http://schemas.openxmlformats.org/officeDocument/2006/relationships/hyperlink" Target="https://github.com/google/brax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thub.com/deepmind/open_spie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aptive-intelligent-robotics/QDax" TargetMode="External"/><Relationship Id="rId2" Type="http://schemas.openxmlformats.org/officeDocument/2006/relationships/hyperlink" Target="https://github.com/RobertTLange/evosax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ithub.com/DLR-RM/stable-baselines3" TargetMode="External"/><Relationship Id="rId4" Type="http://schemas.openxmlformats.org/officeDocument/2006/relationships/hyperlink" Target="https://github.com/DEAP/deap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ber-research/PyTorch-NEAT" TargetMode="External"/><Relationship Id="rId2" Type="http://schemas.openxmlformats.org/officeDocument/2006/relationships/hyperlink" Target="https://cs.gmu.edu/~eclab/projects/ecj/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7" Type="http://schemas.openxmlformats.org/officeDocument/2006/relationships/image" Target="../media/image37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6.png"/><Relationship Id="rId5" Type="http://schemas.openxmlformats.org/officeDocument/2006/relationships/image" Target="../media/image35.svg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dit.com/r/ProgrammerHumor/comments/wy7uxi/even_html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5486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AI Software Development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/>
          <a:p>
            <a:r>
              <a:rPr lang="en-US" dirty="0"/>
              <a:t>Tips, tricks, and pitfalls for writing AI (mostly EC) code in 2022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By Deacon Seals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B926-10F2-48AC-A1E3-5C2E0E91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better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00BB3-FAE6-4064-A91B-F14D787D2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Know when to use different data structures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 vs set vs heap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Applicable to all programming languages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Pay attention to data type and what’s happening “under the hood”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Membership check on list vs set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Use multiprocessing pools and </a:t>
            </a:r>
            <a:r>
              <a:rPr lang="en-US" dirty="0" err="1">
                <a:solidFill>
                  <a:schemeClr val="bg1"/>
                </a:solidFill>
              </a:rPr>
              <a:t>multiprocessing.pool.starmap_async</a:t>
            </a:r>
            <a:r>
              <a:rPr lang="en-US" dirty="0">
                <a:solidFill>
                  <a:schemeClr val="bg1"/>
                </a:solidFill>
              </a:rPr>
              <a:t>() to easily parallelize function calls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Know when to use multiprocessing (concurrent execution) vs multithreading (sequential execution) too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38850-5459-4A15-A1A2-3D026D4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B926-10F2-48AC-A1E3-5C2E0E91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better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00BB3-FAE6-4064-A91B-F14D787D2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 comprehension can be faster than a for loop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Be careful to maintain legibility though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Tutorial: https://realpython.com/list-comprehension-python/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Generators can improve memory utilization and compute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Tutorial: https://realpython.com/introduction-to-python-generators/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38850-5459-4A15-A1A2-3D026D4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9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9CC5A-FE57-436C-B161-BCE0B991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Tips for Better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844D9-C0F0-4C65-BD8B-683E8AEA3A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Don’t waste your (dev)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Minimize development tangential to your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Ideally, most of your dev time should directly advance what you’re specifically researching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Beware of never-ending “infrastructure” projects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Search for and use existing tools/libraries whenever possible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Standing on the shoulders of giants &gt; reinventing the wheel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Go where the tools are (even if that isn’t Python)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Progress is more important than productivity (unless you’re stuck)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Results &gt;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AEECD-B7CC-4F3A-9410-4AE2066AB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8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69BD0-965A-C3E6-0F01-8993FFE66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using Python with Other Languages?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3C1E0-EFB0-EE9A-3C31-32A0AB69239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cap="none" dirty="0" err="1"/>
              <a:t>Cython</a:t>
            </a:r>
            <a:endParaRPr lang="en-US" cap="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DDCBC-ABD9-A7A7-8798-18967D9B5A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cap="none" dirty="0"/>
              <a:t>C extensions for Python</a:t>
            </a:r>
          </a:p>
          <a:p>
            <a:pPr lvl="1"/>
            <a:r>
              <a:rPr lang="en-US" dirty="0"/>
              <a:t>Not to be confused with </a:t>
            </a:r>
            <a:r>
              <a:rPr lang="en-US" dirty="0" err="1"/>
              <a:t>CPython</a:t>
            </a:r>
            <a:r>
              <a:rPr lang="en-US" dirty="0"/>
              <a:t> (the default Python interpreter written in C)</a:t>
            </a:r>
          </a:p>
          <a:p>
            <a:r>
              <a:rPr lang="en-US" dirty="0"/>
              <a:t>Generates C/C++ code and Python wrapper code</a:t>
            </a:r>
          </a:p>
          <a:p>
            <a:r>
              <a:rPr lang="en-US" dirty="0"/>
              <a:t>C functions can be called from pure Python wrapper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1E900-D19A-4664-4460-DADE60080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cap="none" dirty="0"/>
              <a:t>PyO3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71306-5CEB-2B22-FD03-845CC125AF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Rust bindings for Python</a:t>
            </a:r>
          </a:p>
          <a:p>
            <a:r>
              <a:rPr lang="en-US" dirty="0"/>
              <a:t>Creates native Python modules from compiled Rust</a:t>
            </a:r>
          </a:p>
          <a:p>
            <a:r>
              <a:rPr lang="en-US" dirty="0"/>
              <a:t>Interoperable with </a:t>
            </a:r>
            <a:r>
              <a:rPr lang="en-US" dirty="0" err="1"/>
              <a:t>PyPy</a:t>
            </a:r>
            <a:r>
              <a:rPr lang="en-US" dirty="0"/>
              <a:t> just-in-time compiler</a:t>
            </a:r>
          </a:p>
          <a:p>
            <a:r>
              <a:rPr lang="en-US" dirty="0"/>
              <a:t>Allows Rust code to call Python as well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4FF2B-B40B-16F2-B806-37D7D531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8D120777-30F2-E6EC-D8B5-6AE8082CB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5489" y="5495163"/>
            <a:ext cx="2095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@PyO3">
            <a:extLst>
              <a:ext uri="{FF2B5EF4-FFF2-40B4-BE49-F238E27FC236}">
                <a16:creationId xmlns:a16="http://schemas.microsoft.com/office/drawing/2014/main" id="{131B785E-F6A8-C76A-4050-D471FC2BD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18" y="5396622"/>
            <a:ext cx="1130531" cy="113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41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 build="p"/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Jax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Accelerated linear algebra for Python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NumPy with auto-differentiation and GPU/TPU support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Tensorflow</a:t>
            </a:r>
            <a:r>
              <a:rPr lang="en-US" cap="none" dirty="0"/>
              <a:t> / </a:t>
            </a:r>
            <a:r>
              <a:rPr lang="en-US" cap="none" dirty="0" err="1"/>
              <a:t>Pytorch</a:t>
            </a:r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Deep learning libraries for accelerated gradient-based 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rich with some caveats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A1B66F-5CDA-AAD0-031D-C9570A9A67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cap="none" dirty="0"/>
              <a:t>Gym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35B2E82-A1D3-521D-FB96-9DAC867CC7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RL environments with a standardized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hlinkClick r:id="rId2"/>
              </a:rPr>
              <a:t>Brax</a:t>
            </a:r>
            <a:r>
              <a:rPr lang="en-US" dirty="0"/>
              <a:t> (gym in JAX)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May have migrated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17EF061-D938-7FA7-4990-0E91514416A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cap="none" dirty="0" err="1"/>
              <a:t>OpenSpiel</a:t>
            </a:r>
            <a:endParaRPr lang="en-US" cap="none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6E089E9-FAB3-CF09-A737-68B47FFB0D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RL environment for 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C++ (typically) wrapped for Python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Link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9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9" grpId="0" uiExpand="1" build="p"/>
      <p:bldP spid="22" grpId="0" build="p"/>
      <p:bldP spid="20" grpId="0" uiExpand="1" build="p"/>
      <p:bldP spid="25" grpId="0" build="p"/>
      <p:bldP spid="23" grpId="0" uiExpand="1" build="p"/>
      <p:bldP spid="26" grpId="0" build="p"/>
      <p:bldP spid="2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cap="none" dirty="0" err="1"/>
              <a:t>evosax</a:t>
            </a:r>
            <a:endParaRPr lang="en-US" cap="non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Evolution strategies in JAX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Accelerated neuroevolution library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Primarily focused on CMA-ES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QDax</a:t>
            </a:r>
            <a:endParaRPr lang="en-US" cap="none" dirty="0"/>
          </a:p>
          <a:p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Accelerated Quality-Diversity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QD neuroevolution library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A1B66F-5CDA-AAD0-031D-C9570A9A67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cap="none" dirty="0"/>
              <a:t>DEAP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35B2E82-A1D3-521D-FB96-9DAC867CC7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Distributed Evolutionary Algorithms in Python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GP, GA, MOEA, CMA-ES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17EF061-D938-7FA7-4990-0E91514416A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cap="none" dirty="0"/>
              <a:t>Stable Baselines3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6E089E9-FAB3-CF09-A737-68B47FFB0D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Reliable reference implementation of deep RL algorithms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Useful if applicable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5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9" grpId="0" uiExpand="1" build="p"/>
      <p:bldP spid="22" grpId="0" build="p"/>
      <p:bldP spid="20" grpId="0" uiExpand="1" build="p"/>
      <p:bldP spid="25" grpId="0" build="p"/>
      <p:bldP spid="23" grpId="0" uiExpand="1" build="p"/>
      <p:bldP spid="26" grpId="0" build="p"/>
      <p:bldP spid="2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cap="none" dirty="0"/>
              <a:t>ECJ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Java-based Evolutionary Computation Research System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Useful if your application domain meshes with Java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PyTorch</a:t>
            </a:r>
            <a:r>
              <a:rPr lang="en-US" cap="none" dirty="0"/>
              <a:t> NEAT</a:t>
            </a:r>
          </a:p>
          <a:p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Support for wide variety of NEAT algorithms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Uses a very old version of </a:t>
            </a:r>
            <a:r>
              <a:rPr lang="en-US" dirty="0" err="1"/>
              <a:t>PyTorch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9" grpId="0" uiExpand="1" build="p"/>
      <p:bldP spid="22" grpId="0" build="p"/>
      <p:bldP spid="20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E0A63-A388-49B1-A04E-27CE9BD6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574" y="896112"/>
            <a:ext cx="9725026" cy="1325880"/>
          </a:xfrm>
        </p:spPr>
        <p:txBody>
          <a:bodyPr/>
          <a:lstStyle/>
          <a:p>
            <a:r>
              <a:rPr lang="en-ZA" dirty="0"/>
              <a:t>Takeaways</a:t>
            </a:r>
          </a:p>
        </p:txBody>
      </p:sp>
      <p:pic>
        <p:nvPicPr>
          <p:cNvPr id="43" name="Online Image Placeholder 42" descr="Alarm clock with solid fill">
            <a:extLst>
              <a:ext uri="{FF2B5EF4-FFF2-40B4-BE49-F238E27FC236}">
                <a16:creationId xmlns:a16="http://schemas.microsoft.com/office/drawing/2014/main" id="{76CE5C81-A86F-4C82-AE52-FE744077859B}"/>
              </a:ext>
            </a:extLst>
          </p:cNvPr>
          <p:cNvPicPr>
            <a:picLocks noGrp="1" noChangeAspect="1"/>
          </p:cNvPicPr>
          <p:nvPr>
            <p:ph type="clipArt" sz="quarter" idx="18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69641" y="2184400"/>
            <a:ext cx="914400" cy="914400"/>
          </a:xfrm>
        </p:spPr>
      </p:pic>
      <p:pic>
        <p:nvPicPr>
          <p:cNvPr id="55" name="Online Image Placeholder 54" descr="Snake with solid fill">
            <a:extLst>
              <a:ext uri="{FF2B5EF4-FFF2-40B4-BE49-F238E27FC236}">
                <a16:creationId xmlns:a16="http://schemas.microsoft.com/office/drawing/2014/main" id="{236942CE-38CE-4E5D-9773-5224E03D4C0A}"/>
              </a:ext>
            </a:extLst>
          </p:cNvPr>
          <p:cNvPicPr>
            <a:picLocks noGrp="1" noChangeAspect="1"/>
          </p:cNvPicPr>
          <p:nvPr>
            <p:ph type="clipArt" sz="quarter" idx="19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960930" y="2184654"/>
            <a:ext cx="914400" cy="914400"/>
          </a:xfrm>
        </p:spPr>
      </p:pic>
      <p:pic>
        <p:nvPicPr>
          <p:cNvPr id="57" name="Online Image Placeholder 56" descr="Repeat with solid fill">
            <a:extLst>
              <a:ext uri="{FF2B5EF4-FFF2-40B4-BE49-F238E27FC236}">
                <a16:creationId xmlns:a16="http://schemas.microsoft.com/office/drawing/2014/main" id="{353E75F9-0061-4D63-BFE6-6462C5C0E351}"/>
              </a:ext>
            </a:extLst>
          </p:cNvPr>
          <p:cNvPicPr>
            <a:picLocks noGrp="1" noChangeAspect="1"/>
          </p:cNvPicPr>
          <p:nvPr>
            <p:ph type="clipArt" sz="quarter" idx="20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39445" y="2184400"/>
            <a:ext cx="914400" cy="9144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EF7E5E6-2411-4199-BA08-EF574433C5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555241" y="3366741"/>
            <a:ext cx="2743200" cy="457200"/>
          </a:xfrm>
        </p:spPr>
        <p:txBody>
          <a:bodyPr/>
          <a:lstStyle/>
          <a:p>
            <a:r>
              <a:rPr lang="en-US" dirty="0"/>
              <a:t>Dev time is valuable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6614D-21E6-483C-8FE2-C9CF4346C7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/>
          <a:lstStyle/>
          <a:p>
            <a:r>
              <a:rPr lang="en-US" dirty="0"/>
              <a:t>More valuable than compute time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C37629-42BA-462B-B066-292B3B37327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046530" y="3359890"/>
            <a:ext cx="2743200" cy="457200"/>
          </a:xfrm>
        </p:spPr>
        <p:txBody>
          <a:bodyPr/>
          <a:lstStyle/>
          <a:p>
            <a:r>
              <a:rPr lang="en-US" dirty="0"/>
              <a:t>Know when to use a language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614090-4A8B-46A2-BCB9-23379FE06BFA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/>
          <a:lstStyle/>
          <a:p>
            <a:r>
              <a:rPr lang="en-US" dirty="0"/>
              <a:t>There is no perfect programming language for all tasks (even Python)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AD60F-B816-490D-81D4-73DD13910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525045" y="3364836"/>
            <a:ext cx="2743200" cy="457200"/>
          </a:xfrm>
        </p:spPr>
        <p:txBody>
          <a:bodyPr/>
          <a:lstStyle/>
          <a:p>
            <a:r>
              <a:rPr lang="en-US" dirty="0"/>
              <a:t>Use Existing tools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5B6D57-2EB5-41BE-ACA0-29F300D5F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/>
          <a:lstStyle/>
          <a:p>
            <a:r>
              <a:rPr lang="en-ZA" noProof="1"/>
              <a:t>Avoid reinventing the wheel (unless you’re specifically researching better wheels)</a:t>
            </a:r>
          </a:p>
        </p:txBody>
      </p:sp>
      <p:sp>
        <p:nvSpPr>
          <p:cNvPr id="110" name="Slide Number Placeholder 109">
            <a:extLst>
              <a:ext uri="{FF2B5EF4-FFF2-40B4-BE49-F238E27FC236}">
                <a16:creationId xmlns:a16="http://schemas.microsoft.com/office/drawing/2014/main" id="{F98EDB96-3F54-4406-B894-1195695E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39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 build="p"/>
      <p:bldP spid="8" grpId="0" build="p"/>
      <p:bldP spid="7" grpId="0" build="p"/>
      <p:bldP spid="5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EE93-8585-46D4-A7EC-F184E317C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5486400" cy="23876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FC60-19C3-4901-93F7-7AAF4C09F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bIns="0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3649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DA3A-32E9-483E-B9EE-19FBA9D3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99EF5-B3DE-44D6-8B2B-F4D5A62F08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Software development is an inherently subjective topic filled with </a:t>
            </a:r>
            <a:r>
              <a:rPr lang="en-US" b="1" dirty="0"/>
              <a:t>lots</a:t>
            </a:r>
            <a:r>
              <a:rPr lang="en-US" dirty="0"/>
              <a:t> of opinions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no “one size fits all” approach to writing software as any supposedly optimal approach often varies by expertise, resources, and domain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Goals: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Make you aware of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Avoid selling any of those tools to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E7E60-E8F7-49C1-89D3-3B28477C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7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D151-FFD2-435A-9756-985C7876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Required Development time by Programming language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498E0FC-67C8-459E-A724-8B699096F0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633233"/>
              </p:ext>
            </p:extLst>
          </p:nvPr>
        </p:nvGraphicFramePr>
        <p:xfrm>
          <a:off x="914400" y="2206377"/>
          <a:ext cx="6800850" cy="384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6E84B-1C90-42CE-98DD-31E5DC44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9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2C72C-4786-9244-4731-001DB32D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Text&#10;&#10;Description automatically generated with medium confidence">
            <a:extLst>
              <a:ext uri="{FF2B5EF4-FFF2-40B4-BE49-F238E27FC236}">
                <a16:creationId xmlns:a16="http://schemas.microsoft.com/office/drawing/2014/main" id="{47CEBB38-2893-10B4-58C0-30017E632E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6437" y="532014"/>
            <a:ext cx="5848802" cy="5793971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36F84-6686-7917-8744-D36D6A92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F445ED-D6B8-5A9B-7F26-F99B9A7AF916}"/>
              </a:ext>
            </a:extLst>
          </p:cNvPr>
          <p:cNvSpPr txBox="1"/>
          <p:nvPr/>
        </p:nvSpPr>
        <p:spPr>
          <a:xfrm>
            <a:off x="3544579" y="6356350"/>
            <a:ext cx="4392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/>
              </a:rPr>
              <a:t>https://www.reddit.com/r/ProgrammerHumor/comments/wy7uxi/even_html/</a:t>
            </a:r>
            <a:r>
              <a:rPr lang="en-US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7796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BB82-4F18-4672-B534-CD6AF020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Selling Points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60260-06A0-4A10-A4E4-C40CB1CB08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High Level of Abstraction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868E69-C09C-470C-BE19-647E478BDA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Enables rapid development and prototyping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Can also be a footgun (more on this later)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CA3E10-F3B7-4314-992A-59FEB62EA6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Diverse Set of high-quality libraries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7EC0AA-0F9A-4A7D-87F9-D2D44B21CB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First-party libraries like </a:t>
            </a:r>
            <a:r>
              <a:rPr lang="en-US" i="1" dirty="0"/>
              <a:t>multiprocessing</a:t>
            </a:r>
            <a:r>
              <a:rPr lang="en-US" dirty="0"/>
              <a:t> and </a:t>
            </a:r>
            <a:r>
              <a:rPr lang="en-US" i="1" dirty="0"/>
              <a:t>random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Third-party libraries distributed via pip and </a:t>
            </a:r>
            <a:r>
              <a:rPr lang="en-US" dirty="0" err="1"/>
              <a:t>conda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E6C973A-496D-40A8-8C53-03CA6F492DD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Large developer community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95D8C68-955D-4E97-82CF-C263C9FE966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Better first-party documentation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Lots of Stack Overflow posts, GitHub repos, and libraries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452E08C-B3FF-4E62-AD92-0EC8DACB2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1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F474-CEC0-4F1A-A048-43335A7F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 of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97BBE-2854-43E8-8024-D2D2DCA85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Prone to abusive programming practices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Using dictionaries instead of classes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Inconsistent use of variable names and data types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High-level abstractions can obscure computational cost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Example: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if individual in population: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	# do something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O(n) if population is a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O(1) if population is a set or dictionary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FE-D09D-4AEE-83C1-397E82A8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F474-CEC0-4F1A-A048-43335A7F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 of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97BBE-2854-43E8-8024-D2D2DCA85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Python doesn’t support sharing Python variables in memory between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Must use shared </a:t>
            </a:r>
            <a:r>
              <a:rPr lang="en-US" dirty="0" err="1">
                <a:solidFill>
                  <a:schemeClr val="bg1"/>
                </a:solidFill>
              </a:rPr>
              <a:t>ctype</a:t>
            </a:r>
            <a:r>
              <a:rPr lang="en-US" dirty="0">
                <a:solidFill>
                  <a:schemeClr val="bg1"/>
                </a:solidFill>
              </a:rPr>
              <a:t> variables or a manager process that host variables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Python has quirks that are unintuitive when compared to other languages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Implicit pass-by-reference and pass-by-value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Multithreading vs multiprocessing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FE-D09D-4AEE-83C1-397E82A8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C23D-C203-472C-9569-6C094F34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“Python is slow”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A5BE9-C378-47FC-B7E7-4B1A17810F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Optimized compiled code is typically faster than equivalent interpreted code (Python)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Algorithmic time complexity still dominates language-based performance differences in most cases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Development time is often far more expensive/valuable than compute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primary exceptions to this are caused my severe computation resource constraints (e.g., embedded devices or very large amounts of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F0C3D-68F0-4E74-92F0-0EF1D05F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5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453AC-5B52-4186-878B-83A45FD1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Python “Fast enough”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75BF9-A17C-4EE3-9799-1214E0A07E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Many Python Libraries have C/C++ cores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D37D7-0097-4818-AA07-E039F09778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PyTorch</a:t>
            </a:r>
            <a:r>
              <a:rPr lang="en-US" dirty="0"/>
              <a:t>, </a:t>
            </a:r>
            <a:r>
              <a:rPr lang="en-US" dirty="0" err="1"/>
              <a:t>Tensorflow</a:t>
            </a:r>
            <a:r>
              <a:rPr lang="en-US" dirty="0"/>
              <a:t>, NumPy, JAX, scikit-learn, </a:t>
            </a:r>
            <a:r>
              <a:rPr lang="en-US" dirty="0" err="1"/>
              <a:t>iGraph</a:t>
            </a:r>
            <a:r>
              <a:rPr lang="en-US" dirty="0"/>
              <a:t>, and many more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A very common trend for domains known for high computation cost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C6CD84D-E4BA-4191-B9BB-F49A30AC9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Just-in-time compilation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E26E94-2CE9-4701-B5BB-A016AA90B9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Compile portions of Python code at runtime (e.g., </a:t>
            </a:r>
            <a:r>
              <a:rPr lang="en-US" dirty="0" err="1"/>
              <a:t>PyPy</a:t>
            </a:r>
            <a:r>
              <a:rPr lang="en-US" dirty="0"/>
              <a:t>, </a:t>
            </a:r>
            <a:r>
              <a:rPr lang="en-US" dirty="0" err="1"/>
              <a:t>Numba</a:t>
            </a:r>
            <a:r>
              <a:rPr lang="en-US" dirty="0"/>
              <a:t>, and JAX)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Potential performance improvements vary by workload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95A1B4-26C1-4C35-BEC4-52C7B0FF33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Use a profiler (please)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4D396D0-ABF9-490B-96DE-DEF6450DC9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python –m </a:t>
            </a:r>
            <a:r>
              <a:rPr lang="en-US" dirty="0" err="1"/>
              <a:t>cProfile</a:t>
            </a:r>
            <a:r>
              <a:rPr lang="en-US" dirty="0"/>
              <a:t> -s </a:t>
            </a:r>
            <a:r>
              <a:rPr lang="en-US" dirty="0" err="1"/>
              <a:t>tottime</a:t>
            </a:r>
            <a:r>
              <a:rPr lang="en-US" dirty="0"/>
              <a:t> myPythonProgram.py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0B80F20-6D72-47E2-BADF-EC654D0A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8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  <p:bldP spid="8" grpId="0" build="p"/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ful Abstract Pitch Deck_tm33968143_Win32_JB_SL_v3" id="{C3D5CE6D-3494-4BBD-B7F5-AA5B348ED394}" vid="{982B489A-C9B1-4FBF-BBC5-D41820D271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4F7209-A407-4CFB-9C3E-C69AB93152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CDCE58-E008-4D50-B18E-ADC19CB29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Colorful abstract pitch deck</Template>
  <TotalTime>1575</TotalTime>
  <Words>933</Words>
  <Application>Microsoft Office PowerPoint</Application>
  <PresentationFormat>Widescreen</PresentationFormat>
  <Paragraphs>149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Avenir Next LT Pro</vt:lpstr>
      <vt:lpstr>Calibri</vt:lpstr>
      <vt:lpstr>Office Theme</vt:lpstr>
      <vt:lpstr>AI Software Development </vt:lpstr>
      <vt:lpstr>Disclaimer</vt:lpstr>
      <vt:lpstr>Required Development time by Programming language</vt:lpstr>
      <vt:lpstr>PowerPoint Presentation</vt:lpstr>
      <vt:lpstr>Python Selling Points</vt:lpstr>
      <vt:lpstr>Caveats of Python</vt:lpstr>
      <vt:lpstr>Caveats of Python</vt:lpstr>
      <vt:lpstr>“Python is slow”</vt:lpstr>
      <vt:lpstr>Making Python “Fast enough”</vt:lpstr>
      <vt:lpstr>Tips for Writing better Python</vt:lpstr>
      <vt:lpstr>Tips for Writing better Python</vt:lpstr>
      <vt:lpstr>Tips for Better Research</vt:lpstr>
      <vt:lpstr>What About using Python with Other Languages?</vt:lpstr>
      <vt:lpstr>Notable Libraries</vt:lpstr>
      <vt:lpstr>Notable Libraries</vt:lpstr>
      <vt:lpstr>Legacy Libraries</vt:lpstr>
      <vt:lpstr>Takeaways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</dc:title>
  <dc:creator>Deacon Seals</dc:creator>
  <cp:lastModifiedBy>Deacon Seals</cp:lastModifiedBy>
  <cp:revision>2</cp:revision>
  <dcterms:created xsi:type="dcterms:W3CDTF">2021-12-01T22:08:38Z</dcterms:created>
  <dcterms:modified xsi:type="dcterms:W3CDTF">2022-11-18T16:49:32Z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