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67" r:id="rId4"/>
    <p:sldId id="264" r:id="rId5"/>
    <p:sldId id="270" r:id="rId6"/>
    <p:sldId id="272" r:id="rId7"/>
    <p:sldId id="273" r:id="rId8"/>
    <p:sldId id="257" r:id="rId9"/>
    <p:sldId id="274" r:id="rId10"/>
    <p:sldId id="275" r:id="rId11"/>
    <p:sldId id="277" r:id="rId12"/>
    <p:sldId id="278" r:id="rId13"/>
    <p:sldId id="263" r:id="rId14"/>
    <p:sldId id="279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9C848-E00C-42A3-97A2-5B4FEC13FA73}" v="416" dt="2022-09-20T23:07:45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17B1B018-5456-4546-A829-0AB75F00AA5D}"/>
    <pc:docChg chg="custSel modSld">
      <pc:chgData name="Deacon Seals" userId="4be87945-0509-4b37-8e36-6c0a3782973f" providerId="ADAL" clId="{17B1B018-5456-4546-A829-0AB75F00AA5D}" dt="2020-09-24T03:04:58.009" v="11" actId="27636"/>
      <pc:docMkLst>
        <pc:docMk/>
      </pc:docMkLst>
      <pc:sldChg chg="addSp delSp modSp mod modTransition modAnim">
        <pc:chgData name="Deacon Seals" userId="4be87945-0509-4b37-8e36-6c0a3782973f" providerId="ADAL" clId="{17B1B018-5456-4546-A829-0AB75F00AA5D}" dt="2020-09-24T02:53:32.458" v="9"/>
        <pc:sldMkLst>
          <pc:docMk/>
          <pc:sldMk cId="109857222" sldId="256"/>
        </pc:sldMkLst>
        <pc:spChg chg="mod">
          <ac:chgData name="Deacon Seals" userId="4be87945-0509-4b37-8e36-6c0a3782973f" providerId="ADAL" clId="{17B1B018-5456-4546-A829-0AB75F00AA5D}" dt="2020-09-24T02:18:22.255" v="0" actId="20577"/>
          <ac:spMkLst>
            <pc:docMk/>
            <pc:sldMk cId="109857222" sldId="256"/>
            <ac:spMk id="3" creationId="{00000000-0000-0000-0000-000000000000}"/>
          </ac:spMkLst>
        </pc:spChg>
        <pc:picChg chg="add del mod">
          <ac:chgData name="Deacon Seals" userId="4be87945-0509-4b37-8e36-6c0a3782973f" providerId="ADAL" clId="{17B1B018-5456-4546-A829-0AB75F00AA5D}" dt="2020-09-24T02:19:46.314" v="2"/>
          <ac:picMkLst>
            <pc:docMk/>
            <pc:sldMk cId="109857222" sldId="256"/>
            <ac:picMk id="5" creationId="{526E93B9-78D2-448C-A8E2-D6977438497E}"/>
          </ac:picMkLst>
        </pc:picChg>
        <pc:picChg chg="add del mod">
          <ac:chgData name="Deacon Seals" userId="4be87945-0509-4b37-8e36-6c0a3782973f" providerId="ADAL" clId="{17B1B018-5456-4546-A829-0AB75F00AA5D}" dt="2020-09-24T02:42:52.868" v="4"/>
          <ac:picMkLst>
            <pc:docMk/>
            <pc:sldMk cId="109857222" sldId="256"/>
            <ac:picMk id="7" creationId="{4FF63457-35F7-4C63-BDFE-270EF97F59E3}"/>
          </ac:picMkLst>
        </pc:picChg>
        <pc:picChg chg="add del mod">
          <ac:chgData name="Deacon Seals" userId="4be87945-0509-4b37-8e36-6c0a3782973f" providerId="ADAL" clId="{17B1B018-5456-4546-A829-0AB75F00AA5D}" dt="2020-09-24T02:43:01.349" v="5"/>
          <ac:picMkLst>
            <pc:docMk/>
            <pc:sldMk cId="109857222" sldId="256"/>
            <ac:picMk id="8" creationId="{DB0955C4-B0A8-4E61-8FFA-87A5694A7385}"/>
          </ac:picMkLst>
        </pc:picChg>
        <pc:picChg chg="add del mod">
          <ac:chgData name="Deacon Seals" userId="4be87945-0509-4b37-8e36-6c0a3782973f" providerId="ADAL" clId="{17B1B018-5456-4546-A829-0AB75F00AA5D}" dt="2020-09-24T02:43:19.331" v="7"/>
          <ac:picMkLst>
            <pc:docMk/>
            <pc:sldMk cId="109857222" sldId="256"/>
            <ac:picMk id="10" creationId="{2994F22D-F5FF-4F1E-A26B-870930CDDF43}"/>
          </ac:picMkLst>
        </pc:picChg>
        <pc:picChg chg="add del mod">
          <ac:chgData name="Deacon Seals" userId="4be87945-0509-4b37-8e36-6c0a3782973f" providerId="ADAL" clId="{17B1B018-5456-4546-A829-0AB75F00AA5D}" dt="2020-09-24T02:53:32.458" v="9"/>
          <ac:picMkLst>
            <pc:docMk/>
            <pc:sldMk cId="109857222" sldId="256"/>
            <ac:picMk id="12" creationId="{96D33C28-512C-471F-94ED-2EA0862856CE}"/>
          </ac:picMkLst>
        </pc:picChg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109857222" sldId="256"/>
            <ac:picMk id="14" creationId="{6CD12BA0-79C9-4B2A-9CC1-B49A0A95685C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3654996193" sldId="257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3654996193" sldId="257"/>
            <ac:picMk id="4" creationId="{547FCC2A-066A-4BF6-9DD6-3613E3AFEB13}"/>
          </ac:picMkLst>
        </pc:picChg>
      </pc:sldChg>
      <pc:sldChg chg="addSp delSp modSp modTransition modAnim">
        <pc:chgData name="Deacon Seals" userId="4be87945-0509-4b37-8e36-6c0a3782973f" providerId="ADAL" clId="{17B1B018-5456-4546-A829-0AB75F00AA5D}" dt="2020-09-24T02:53:32.458" v="9"/>
        <pc:sldMkLst>
          <pc:docMk/>
          <pc:sldMk cId="3058168135" sldId="258"/>
        </pc:sldMkLst>
        <pc:picChg chg="add del mod">
          <ac:chgData name="Deacon Seals" userId="4be87945-0509-4b37-8e36-6c0a3782973f" providerId="ADAL" clId="{17B1B018-5456-4546-A829-0AB75F00AA5D}" dt="2020-09-24T02:43:01.349" v="5"/>
          <ac:picMkLst>
            <pc:docMk/>
            <pc:sldMk cId="3058168135" sldId="258"/>
            <ac:picMk id="4" creationId="{9EB1609E-0374-449E-8345-149851A82040}"/>
          </ac:picMkLst>
        </pc:picChg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3058168135" sldId="258"/>
            <ac:picMk id="5" creationId="{83CBBCE5-EC2F-495B-80A8-8B24D5316D72}"/>
          </ac:picMkLst>
        </pc:picChg>
      </pc:sldChg>
      <pc:sldChg chg="addSp modSp mod modTransition">
        <pc:chgData name="Deacon Seals" userId="4be87945-0509-4b37-8e36-6c0a3782973f" providerId="ADAL" clId="{17B1B018-5456-4546-A829-0AB75F00AA5D}" dt="2020-09-24T03:04:58.009" v="11" actId="27636"/>
        <pc:sldMkLst>
          <pc:docMk/>
          <pc:sldMk cId="1583991876" sldId="259"/>
        </pc:sldMkLst>
        <pc:spChg chg="mod">
          <ac:chgData name="Deacon Seals" userId="4be87945-0509-4b37-8e36-6c0a3782973f" providerId="ADAL" clId="{17B1B018-5456-4546-A829-0AB75F00AA5D}" dt="2020-09-24T03:04:58.009" v="11" actId="27636"/>
          <ac:spMkLst>
            <pc:docMk/>
            <pc:sldMk cId="1583991876" sldId="259"/>
            <ac:spMk id="3" creationId="{C6985D20-1938-4D9B-BE3C-D541921DA7D4}"/>
          </ac:spMkLst>
        </pc:spChg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1583991876" sldId="259"/>
            <ac:picMk id="4" creationId="{784AACD2-3BF9-4603-BBF9-7ED3C338AB48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1960282901" sldId="260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1960282901" sldId="260"/>
            <ac:picMk id="4" creationId="{4E6124CF-2A95-411F-BCA6-445CF4995651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1925616539" sldId="261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1925616539" sldId="261"/>
            <ac:picMk id="4" creationId="{0579B95A-BF17-4795-B84B-EA4CA1CCF302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2703261835" sldId="262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2703261835" sldId="262"/>
            <ac:picMk id="4" creationId="{9CD3511A-62B8-4157-B461-1DC7935CF4AD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1813035263" sldId="263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1813035263" sldId="263"/>
            <ac:picMk id="4" creationId="{ED9DC5D0-BDBC-4FC1-AADF-29D6FBCA7FCC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2968211397" sldId="264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2968211397" sldId="264"/>
            <ac:picMk id="4" creationId="{C685CBAF-3A51-4CA9-8BED-7561D0E0D8CA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2848897622" sldId="265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2848897622" sldId="265"/>
            <ac:picMk id="4" creationId="{264DEA91-A016-4958-B52B-BBFDE10B576A}"/>
          </ac:picMkLst>
        </pc:picChg>
      </pc:sldChg>
      <pc:sldChg chg="addSp modSp modTransition">
        <pc:chgData name="Deacon Seals" userId="4be87945-0509-4b37-8e36-6c0a3782973f" providerId="ADAL" clId="{17B1B018-5456-4546-A829-0AB75F00AA5D}" dt="2020-09-24T02:53:32.458" v="9"/>
        <pc:sldMkLst>
          <pc:docMk/>
          <pc:sldMk cId="1326747490" sldId="266"/>
        </pc:sldMkLst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1326747490" sldId="266"/>
            <ac:picMk id="4" creationId="{4E81F9E5-DED3-4176-861E-A08DAFCDD900}"/>
          </ac:picMkLst>
        </pc:picChg>
      </pc:sldChg>
      <pc:sldChg chg="addSp delSp modSp mod modTransition modAnim">
        <pc:chgData name="Deacon Seals" userId="4be87945-0509-4b37-8e36-6c0a3782973f" providerId="ADAL" clId="{17B1B018-5456-4546-A829-0AB75F00AA5D}" dt="2020-09-24T03:04:57.995" v="10" actId="27636"/>
        <pc:sldMkLst>
          <pc:docMk/>
          <pc:sldMk cId="2868894399" sldId="267"/>
        </pc:sldMkLst>
        <pc:spChg chg="mod">
          <ac:chgData name="Deacon Seals" userId="4be87945-0509-4b37-8e36-6c0a3782973f" providerId="ADAL" clId="{17B1B018-5456-4546-A829-0AB75F00AA5D}" dt="2020-09-24T03:04:57.995" v="10" actId="27636"/>
          <ac:spMkLst>
            <pc:docMk/>
            <pc:sldMk cId="2868894399" sldId="267"/>
            <ac:spMk id="3" creationId="{C14F29E6-6656-486F-8C2E-EE40D9E27903}"/>
          </ac:spMkLst>
        </pc:spChg>
        <pc:picChg chg="add del mod">
          <ac:chgData name="Deacon Seals" userId="4be87945-0509-4b37-8e36-6c0a3782973f" providerId="ADAL" clId="{17B1B018-5456-4546-A829-0AB75F00AA5D}" dt="2020-09-24T02:43:01.349" v="5"/>
          <ac:picMkLst>
            <pc:docMk/>
            <pc:sldMk cId="2868894399" sldId="267"/>
            <ac:picMk id="4" creationId="{6ED4D312-86C6-4FC8-A63E-F2E015C7E6AC}"/>
          </ac:picMkLst>
        </pc:picChg>
        <pc:picChg chg="add mod">
          <ac:chgData name="Deacon Seals" userId="4be87945-0509-4b37-8e36-6c0a3782973f" providerId="ADAL" clId="{17B1B018-5456-4546-A829-0AB75F00AA5D}" dt="2020-09-24T02:53:32.458" v="9"/>
          <ac:picMkLst>
            <pc:docMk/>
            <pc:sldMk cId="2868894399" sldId="267"/>
            <ac:picMk id="5" creationId="{014A94AC-7CB0-4448-831E-876F958AF59D}"/>
          </ac:picMkLst>
        </pc:picChg>
      </pc:sldChg>
    </pc:docChg>
  </pc:docChgLst>
  <pc:docChgLst>
    <pc:chgData name="Deacon Seals" userId="4be87945-0509-4b37-8e36-6c0a3782973f" providerId="ADAL" clId="{6F19C848-E00C-42A3-97A2-5B4FEC13FA73}"/>
    <pc:docChg chg="undo redo custSel addSld delSld modSld sldOrd modShowInfo">
      <pc:chgData name="Deacon Seals" userId="4be87945-0509-4b37-8e36-6c0a3782973f" providerId="ADAL" clId="{6F19C848-E00C-42A3-97A2-5B4FEC13FA73}" dt="2022-09-21T15:27:35.641" v="5577" actId="2744"/>
      <pc:docMkLst>
        <pc:docMk/>
      </pc:docMkLst>
      <pc:sldChg chg="delSp modSp mod delAnim">
        <pc:chgData name="Deacon Seals" userId="4be87945-0509-4b37-8e36-6c0a3782973f" providerId="ADAL" clId="{6F19C848-E00C-42A3-97A2-5B4FEC13FA73}" dt="2022-09-20T23:09:03.075" v="5535" actId="27636"/>
        <pc:sldMkLst>
          <pc:docMk/>
          <pc:sldMk cId="109857222" sldId="256"/>
        </pc:sldMkLst>
        <pc:spChg chg="mod">
          <ac:chgData name="Deacon Seals" userId="4be87945-0509-4b37-8e36-6c0a3782973f" providerId="ADAL" clId="{6F19C848-E00C-42A3-97A2-5B4FEC13FA73}" dt="2022-09-20T23:09:03.075" v="5535" actId="27636"/>
          <ac:spMkLst>
            <pc:docMk/>
            <pc:sldMk cId="109857222" sldId="256"/>
            <ac:spMk id="2" creationId="{00000000-0000-0000-0000-000000000000}"/>
          </ac:spMkLst>
        </pc:spChg>
        <pc:picChg chg="del">
          <ac:chgData name="Deacon Seals" userId="4be87945-0509-4b37-8e36-6c0a3782973f" providerId="ADAL" clId="{6F19C848-E00C-42A3-97A2-5B4FEC13FA73}" dt="2022-09-20T21:10:03.136" v="0" actId="478"/>
          <ac:picMkLst>
            <pc:docMk/>
            <pc:sldMk cId="109857222" sldId="256"/>
            <ac:picMk id="14" creationId="{6CD12BA0-79C9-4B2A-9CC1-B49A0A95685C}"/>
          </ac:picMkLst>
        </pc:picChg>
      </pc:sldChg>
      <pc:sldChg chg="delSp modSp mod delAnim">
        <pc:chgData name="Deacon Seals" userId="4be87945-0509-4b37-8e36-6c0a3782973f" providerId="ADAL" clId="{6F19C848-E00C-42A3-97A2-5B4FEC13FA73}" dt="2022-09-20T22:31:28.904" v="3087" actId="20577"/>
        <pc:sldMkLst>
          <pc:docMk/>
          <pc:sldMk cId="3654996193" sldId="257"/>
        </pc:sldMkLst>
        <pc:spChg chg="mod">
          <ac:chgData name="Deacon Seals" userId="4be87945-0509-4b37-8e36-6c0a3782973f" providerId="ADAL" clId="{6F19C848-E00C-42A3-97A2-5B4FEC13FA73}" dt="2022-09-20T22:31:28.904" v="3087" actId="20577"/>
          <ac:spMkLst>
            <pc:docMk/>
            <pc:sldMk cId="3654996193" sldId="257"/>
            <ac:spMk id="2" creationId="{D124C788-1972-4C02-B088-97739B4057A7}"/>
          </ac:spMkLst>
        </pc:spChg>
        <pc:spChg chg="mod">
          <ac:chgData name="Deacon Seals" userId="4be87945-0509-4b37-8e36-6c0a3782973f" providerId="ADAL" clId="{6F19C848-E00C-42A3-97A2-5B4FEC13FA73}" dt="2022-09-20T22:31:13.216" v="3077" actId="20577"/>
          <ac:spMkLst>
            <pc:docMk/>
            <pc:sldMk cId="3654996193" sldId="257"/>
            <ac:spMk id="3" creationId="{7BE55FAD-601B-4C20-B56B-CB71BC4C2826}"/>
          </ac:spMkLst>
        </pc:spChg>
        <pc:picChg chg="del">
          <ac:chgData name="Deacon Seals" userId="4be87945-0509-4b37-8e36-6c0a3782973f" providerId="ADAL" clId="{6F19C848-E00C-42A3-97A2-5B4FEC13FA73}" dt="2022-09-20T21:10:17.624" v="4" actId="478"/>
          <ac:picMkLst>
            <pc:docMk/>
            <pc:sldMk cId="3654996193" sldId="257"/>
            <ac:picMk id="4" creationId="{547FCC2A-066A-4BF6-9DD6-3613E3AFEB13}"/>
          </ac:picMkLst>
        </pc:picChg>
      </pc:sldChg>
      <pc:sldChg chg="delSp modSp del mod delAnim">
        <pc:chgData name="Deacon Seals" userId="4be87945-0509-4b37-8e36-6c0a3782973f" providerId="ADAL" clId="{6F19C848-E00C-42A3-97A2-5B4FEC13FA73}" dt="2022-09-20T22:21:52.824" v="2622" actId="47"/>
        <pc:sldMkLst>
          <pc:docMk/>
          <pc:sldMk cId="3058168135" sldId="258"/>
        </pc:sldMkLst>
        <pc:spChg chg="mod">
          <ac:chgData name="Deacon Seals" userId="4be87945-0509-4b37-8e36-6c0a3782973f" providerId="ADAL" clId="{6F19C848-E00C-42A3-97A2-5B4FEC13FA73}" dt="2022-09-20T21:20:53.424" v="680" actId="20577"/>
          <ac:spMkLst>
            <pc:docMk/>
            <pc:sldMk cId="3058168135" sldId="258"/>
            <ac:spMk id="3" creationId="{B72F2658-C2E6-49DC-B905-15003AD2B75B}"/>
          </ac:spMkLst>
        </pc:spChg>
        <pc:picChg chg="del">
          <ac:chgData name="Deacon Seals" userId="4be87945-0509-4b37-8e36-6c0a3782973f" providerId="ADAL" clId="{6F19C848-E00C-42A3-97A2-5B4FEC13FA73}" dt="2022-09-20T21:10:08.318" v="2" actId="478"/>
          <ac:picMkLst>
            <pc:docMk/>
            <pc:sldMk cId="3058168135" sldId="258"/>
            <ac:picMk id="5" creationId="{83CBBCE5-EC2F-495B-80A8-8B24D5316D72}"/>
          </ac:picMkLst>
        </pc:picChg>
      </pc:sldChg>
      <pc:sldChg chg="delSp del mod delAnim">
        <pc:chgData name="Deacon Seals" userId="4be87945-0509-4b37-8e36-6c0a3782973f" providerId="ADAL" clId="{6F19C848-E00C-42A3-97A2-5B4FEC13FA73}" dt="2022-09-20T22:30:21.313" v="2951" actId="47"/>
        <pc:sldMkLst>
          <pc:docMk/>
          <pc:sldMk cId="1583991876" sldId="259"/>
        </pc:sldMkLst>
        <pc:picChg chg="del">
          <ac:chgData name="Deacon Seals" userId="4be87945-0509-4b37-8e36-6c0a3782973f" providerId="ADAL" clId="{6F19C848-E00C-42A3-97A2-5B4FEC13FA73}" dt="2022-09-20T21:10:22.810" v="5" actId="478"/>
          <ac:picMkLst>
            <pc:docMk/>
            <pc:sldMk cId="1583991876" sldId="259"/>
            <ac:picMk id="4" creationId="{784AACD2-3BF9-4603-BBF9-7ED3C338AB48}"/>
          </ac:picMkLst>
        </pc:picChg>
      </pc:sldChg>
      <pc:sldChg chg="del">
        <pc:chgData name="Deacon Seals" userId="4be87945-0509-4b37-8e36-6c0a3782973f" providerId="ADAL" clId="{6F19C848-E00C-42A3-97A2-5B4FEC13FA73}" dt="2022-09-20T22:52:41.933" v="4447" actId="47"/>
        <pc:sldMkLst>
          <pc:docMk/>
          <pc:sldMk cId="1960282901" sldId="260"/>
        </pc:sldMkLst>
      </pc:sldChg>
      <pc:sldChg chg="delSp del mod delAnim">
        <pc:chgData name="Deacon Seals" userId="4be87945-0509-4b37-8e36-6c0a3782973f" providerId="ADAL" clId="{6F19C848-E00C-42A3-97A2-5B4FEC13FA73}" dt="2022-09-20T22:30:22.790" v="2952" actId="47"/>
        <pc:sldMkLst>
          <pc:docMk/>
          <pc:sldMk cId="1925616539" sldId="261"/>
        </pc:sldMkLst>
        <pc:picChg chg="del">
          <ac:chgData name="Deacon Seals" userId="4be87945-0509-4b37-8e36-6c0a3782973f" providerId="ADAL" clId="{6F19C848-E00C-42A3-97A2-5B4FEC13FA73}" dt="2022-09-20T21:10:25.362" v="6" actId="478"/>
          <ac:picMkLst>
            <pc:docMk/>
            <pc:sldMk cId="1925616539" sldId="261"/>
            <ac:picMk id="4" creationId="{0579B95A-BF17-4795-B84B-EA4CA1CCF302}"/>
          </ac:picMkLst>
        </pc:picChg>
      </pc:sldChg>
      <pc:sldChg chg="del">
        <pc:chgData name="Deacon Seals" userId="4be87945-0509-4b37-8e36-6c0a3782973f" providerId="ADAL" clId="{6F19C848-E00C-42A3-97A2-5B4FEC13FA73}" dt="2022-09-20T21:10:30.705" v="7" actId="47"/>
        <pc:sldMkLst>
          <pc:docMk/>
          <pc:sldMk cId="2703261835" sldId="262"/>
        </pc:sldMkLst>
      </pc:sldChg>
      <pc:sldChg chg="delSp modSp mod delAnim modAnim">
        <pc:chgData name="Deacon Seals" userId="4be87945-0509-4b37-8e36-6c0a3782973f" providerId="ADAL" clId="{6F19C848-E00C-42A3-97A2-5B4FEC13FA73}" dt="2022-09-20T23:06:59.037" v="5435" actId="20577"/>
        <pc:sldMkLst>
          <pc:docMk/>
          <pc:sldMk cId="1813035263" sldId="263"/>
        </pc:sldMkLst>
        <pc:spChg chg="mod">
          <ac:chgData name="Deacon Seals" userId="4be87945-0509-4b37-8e36-6c0a3782973f" providerId="ADAL" clId="{6F19C848-E00C-42A3-97A2-5B4FEC13FA73}" dt="2022-09-20T22:54:40.363" v="4517" actId="20577"/>
          <ac:spMkLst>
            <pc:docMk/>
            <pc:sldMk cId="1813035263" sldId="263"/>
            <ac:spMk id="2" creationId="{DCACDB36-5210-4CB7-98DD-37A74AAB9862}"/>
          </ac:spMkLst>
        </pc:spChg>
        <pc:spChg chg="mod">
          <ac:chgData name="Deacon Seals" userId="4be87945-0509-4b37-8e36-6c0a3782973f" providerId="ADAL" clId="{6F19C848-E00C-42A3-97A2-5B4FEC13FA73}" dt="2022-09-20T23:06:59.037" v="5435" actId="20577"/>
          <ac:spMkLst>
            <pc:docMk/>
            <pc:sldMk cId="1813035263" sldId="263"/>
            <ac:spMk id="3" creationId="{B0542844-3A16-4EDF-BDEF-705D19A12305}"/>
          </ac:spMkLst>
        </pc:spChg>
        <pc:picChg chg="del">
          <ac:chgData name="Deacon Seals" userId="4be87945-0509-4b37-8e36-6c0a3782973f" providerId="ADAL" clId="{6F19C848-E00C-42A3-97A2-5B4FEC13FA73}" dt="2022-09-20T22:53:56.995" v="4506" actId="478"/>
          <ac:picMkLst>
            <pc:docMk/>
            <pc:sldMk cId="1813035263" sldId="263"/>
            <ac:picMk id="4" creationId="{ED9DC5D0-BDBC-4FC1-AADF-29D6FBCA7FCC}"/>
          </ac:picMkLst>
        </pc:picChg>
      </pc:sldChg>
      <pc:sldChg chg="addSp delSp modSp mod ord modClrScheme delAnim modAnim chgLayout">
        <pc:chgData name="Deacon Seals" userId="4be87945-0509-4b37-8e36-6c0a3782973f" providerId="ADAL" clId="{6F19C848-E00C-42A3-97A2-5B4FEC13FA73}" dt="2022-09-20T23:01:00.202" v="5196"/>
        <pc:sldMkLst>
          <pc:docMk/>
          <pc:sldMk cId="2968211397" sldId="264"/>
        </pc:sldMkLst>
        <pc:spChg chg="mod ord">
          <ac:chgData name="Deacon Seals" userId="4be87945-0509-4b37-8e36-6c0a3782973f" providerId="ADAL" clId="{6F19C848-E00C-42A3-97A2-5B4FEC13FA73}" dt="2022-09-20T21:36:49.724" v="1704" actId="700"/>
          <ac:spMkLst>
            <pc:docMk/>
            <pc:sldMk cId="2968211397" sldId="264"/>
            <ac:spMk id="2" creationId="{4DFC416D-13EB-4B00-834A-B8186EF464EB}"/>
          </ac:spMkLst>
        </pc:spChg>
        <pc:spChg chg="del mod">
          <ac:chgData name="Deacon Seals" userId="4be87945-0509-4b37-8e36-6c0a3782973f" providerId="ADAL" clId="{6F19C848-E00C-42A3-97A2-5B4FEC13FA73}" dt="2022-09-20T21:12:03.643" v="32" actId="931"/>
          <ac:spMkLst>
            <pc:docMk/>
            <pc:sldMk cId="2968211397" sldId="264"/>
            <ac:spMk id="3" creationId="{916AF2BF-676E-42E2-BE77-860EE0A6FA94}"/>
          </ac:spMkLst>
        </pc:spChg>
        <pc:spChg chg="add del mod">
          <ac:chgData name="Deacon Seals" userId="4be87945-0509-4b37-8e36-6c0a3782973f" providerId="ADAL" clId="{6F19C848-E00C-42A3-97A2-5B4FEC13FA73}" dt="2022-09-20T21:36:46.302" v="1703" actId="21"/>
          <ac:spMkLst>
            <pc:docMk/>
            <pc:sldMk cId="2968211397" sldId="264"/>
            <ac:spMk id="7" creationId="{069A5FEC-E0F8-52DF-7AE9-11D1E526098F}"/>
          </ac:spMkLst>
        </pc:spChg>
        <pc:spChg chg="add del mod ord">
          <ac:chgData name="Deacon Seals" userId="4be87945-0509-4b37-8e36-6c0a3782973f" providerId="ADAL" clId="{6F19C848-E00C-42A3-97A2-5B4FEC13FA73}" dt="2022-09-20T21:36:49.724" v="1704" actId="700"/>
          <ac:spMkLst>
            <pc:docMk/>
            <pc:sldMk cId="2968211397" sldId="264"/>
            <ac:spMk id="9" creationId="{C667EC80-6C4C-EBCA-305E-11A58CB7A5C8}"/>
          </ac:spMkLst>
        </pc:spChg>
        <pc:spChg chg="add mod ord">
          <ac:chgData name="Deacon Seals" userId="4be87945-0509-4b37-8e36-6c0a3782973f" providerId="ADAL" clId="{6F19C848-E00C-42A3-97A2-5B4FEC13FA73}" dt="2022-09-20T21:41:16.274" v="1992" actId="20577"/>
          <ac:spMkLst>
            <pc:docMk/>
            <pc:sldMk cId="2968211397" sldId="264"/>
            <ac:spMk id="10" creationId="{861721B5-18E0-5304-A0FA-4345E0299FD1}"/>
          </ac:spMkLst>
        </pc:spChg>
        <pc:spChg chg="add mod ord">
          <ac:chgData name="Deacon Seals" userId="4be87945-0509-4b37-8e36-6c0a3782973f" providerId="ADAL" clId="{6F19C848-E00C-42A3-97A2-5B4FEC13FA73}" dt="2022-09-20T21:36:49.724" v="1704" actId="700"/>
          <ac:spMkLst>
            <pc:docMk/>
            <pc:sldMk cId="2968211397" sldId="264"/>
            <ac:spMk id="11" creationId="{7FE47C0A-B831-A215-5333-6D1EA4486EDF}"/>
          </ac:spMkLst>
        </pc:spChg>
        <pc:spChg chg="add mod">
          <ac:chgData name="Deacon Seals" userId="4be87945-0509-4b37-8e36-6c0a3782973f" providerId="ADAL" clId="{6F19C848-E00C-42A3-97A2-5B4FEC13FA73}" dt="2022-09-20T21:37:27.665" v="1729" actId="1035"/>
          <ac:spMkLst>
            <pc:docMk/>
            <pc:sldMk cId="2968211397" sldId="264"/>
            <ac:spMk id="13" creationId="{5517BEAF-DD35-0D17-519C-1CE40823CD65}"/>
          </ac:spMkLst>
        </pc:spChg>
        <pc:picChg chg="del">
          <ac:chgData name="Deacon Seals" userId="4be87945-0509-4b37-8e36-6c0a3782973f" providerId="ADAL" clId="{6F19C848-E00C-42A3-97A2-5B4FEC13FA73}" dt="2022-09-20T21:10:11.269" v="3" actId="478"/>
          <ac:picMkLst>
            <pc:docMk/>
            <pc:sldMk cId="2968211397" sldId="264"/>
            <ac:picMk id="4" creationId="{C685CBAF-3A51-4CA9-8BED-7561D0E0D8CA}"/>
          </ac:picMkLst>
        </pc:picChg>
        <pc:picChg chg="add del mod">
          <ac:chgData name="Deacon Seals" userId="4be87945-0509-4b37-8e36-6c0a3782973f" providerId="ADAL" clId="{6F19C848-E00C-42A3-97A2-5B4FEC13FA73}" dt="2022-09-20T21:36:46.302" v="1703" actId="21"/>
          <ac:picMkLst>
            <pc:docMk/>
            <pc:sldMk cId="2968211397" sldId="264"/>
            <ac:picMk id="6" creationId="{D4830BA8-1287-4F67-233E-DF073D7C1A07}"/>
          </ac:picMkLst>
        </pc:picChg>
        <pc:picChg chg="add mod">
          <ac:chgData name="Deacon Seals" userId="4be87945-0509-4b37-8e36-6c0a3782973f" providerId="ADAL" clId="{6F19C848-E00C-42A3-97A2-5B4FEC13FA73}" dt="2022-09-20T21:37:27.665" v="1729" actId="1035"/>
          <ac:picMkLst>
            <pc:docMk/>
            <pc:sldMk cId="2968211397" sldId="264"/>
            <ac:picMk id="12" creationId="{47B10112-DB4C-F4EF-1B1F-FA948EA99C1A}"/>
          </ac:picMkLst>
        </pc:picChg>
      </pc:sldChg>
      <pc:sldChg chg="del">
        <pc:chgData name="Deacon Seals" userId="4be87945-0509-4b37-8e36-6c0a3782973f" providerId="ADAL" clId="{6F19C848-E00C-42A3-97A2-5B4FEC13FA73}" dt="2022-09-20T21:10:57.143" v="9" actId="47"/>
        <pc:sldMkLst>
          <pc:docMk/>
          <pc:sldMk cId="2848897622" sldId="265"/>
        </pc:sldMkLst>
      </pc:sldChg>
      <pc:sldChg chg="del">
        <pc:chgData name="Deacon Seals" userId="4be87945-0509-4b37-8e36-6c0a3782973f" providerId="ADAL" clId="{6F19C848-E00C-42A3-97A2-5B4FEC13FA73}" dt="2022-09-20T21:10:53.642" v="8" actId="47"/>
        <pc:sldMkLst>
          <pc:docMk/>
          <pc:sldMk cId="1326747490" sldId="266"/>
        </pc:sldMkLst>
      </pc:sldChg>
      <pc:sldChg chg="delSp modSp mod delAnim">
        <pc:chgData name="Deacon Seals" userId="4be87945-0509-4b37-8e36-6c0a3782973f" providerId="ADAL" clId="{6F19C848-E00C-42A3-97A2-5B4FEC13FA73}" dt="2022-09-20T21:35:25.354" v="1702" actId="20577"/>
        <pc:sldMkLst>
          <pc:docMk/>
          <pc:sldMk cId="2868894399" sldId="267"/>
        </pc:sldMkLst>
        <pc:spChg chg="mod">
          <ac:chgData name="Deacon Seals" userId="4be87945-0509-4b37-8e36-6c0a3782973f" providerId="ADAL" clId="{6F19C848-E00C-42A3-97A2-5B4FEC13FA73}" dt="2022-09-20T21:35:25.354" v="1702" actId="20577"/>
          <ac:spMkLst>
            <pc:docMk/>
            <pc:sldMk cId="2868894399" sldId="267"/>
            <ac:spMk id="2" creationId="{A402C82F-B9F3-476C-8CE0-C6F43DE2ABD8}"/>
          </ac:spMkLst>
        </pc:spChg>
        <pc:picChg chg="del">
          <ac:chgData name="Deacon Seals" userId="4be87945-0509-4b37-8e36-6c0a3782973f" providerId="ADAL" clId="{6F19C848-E00C-42A3-97A2-5B4FEC13FA73}" dt="2022-09-20T21:10:05.980" v="1" actId="478"/>
          <ac:picMkLst>
            <pc:docMk/>
            <pc:sldMk cId="2868894399" sldId="267"/>
            <ac:picMk id="5" creationId="{014A94AC-7CB0-4448-831E-876F958AF59D}"/>
          </ac:picMkLst>
        </pc:picChg>
      </pc:sldChg>
      <pc:sldChg chg="modSp new del mod">
        <pc:chgData name="Deacon Seals" userId="4be87945-0509-4b37-8e36-6c0a3782973f" providerId="ADAL" clId="{6F19C848-E00C-42A3-97A2-5B4FEC13FA73}" dt="2022-09-20T22:35:04.777" v="3286" actId="47"/>
        <pc:sldMkLst>
          <pc:docMk/>
          <pc:sldMk cId="2470963621" sldId="268"/>
        </pc:sldMkLst>
        <pc:spChg chg="mod">
          <ac:chgData name="Deacon Seals" userId="4be87945-0509-4b37-8e36-6c0a3782973f" providerId="ADAL" clId="{6F19C848-E00C-42A3-97A2-5B4FEC13FA73}" dt="2022-09-20T21:15:57.363" v="120" actId="20577"/>
          <ac:spMkLst>
            <pc:docMk/>
            <pc:sldMk cId="2470963621" sldId="268"/>
            <ac:spMk id="2" creationId="{A9129860-9D1F-0976-FC12-D75BFB286B89}"/>
          </ac:spMkLst>
        </pc:spChg>
        <pc:spChg chg="mod">
          <ac:chgData name="Deacon Seals" userId="4be87945-0509-4b37-8e36-6c0a3782973f" providerId="ADAL" clId="{6F19C848-E00C-42A3-97A2-5B4FEC13FA73}" dt="2022-09-20T21:23:47.241" v="792" actId="20577"/>
          <ac:spMkLst>
            <pc:docMk/>
            <pc:sldMk cId="2470963621" sldId="268"/>
            <ac:spMk id="3" creationId="{31CF689E-B844-6B2F-312A-FDD01D93AF1D}"/>
          </ac:spMkLst>
        </pc:spChg>
        <pc:spChg chg="mod">
          <ac:chgData name="Deacon Seals" userId="4be87945-0509-4b37-8e36-6c0a3782973f" providerId="ADAL" clId="{6F19C848-E00C-42A3-97A2-5B4FEC13FA73}" dt="2022-09-20T21:17:23.337" v="266" actId="20577"/>
          <ac:spMkLst>
            <pc:docMk/>
            <pc:sldMk cId="2470963621" sldId="268"/>
            <ac:spMk id="4" creationId="{A0917F7E-7D5C-4D0E-3F6F-6E741FB18F49}"/>
          </ac:spMkLst>
        </pc:spChg>
        <pc:spChg chg="mod">
          <ac:chgData name="Deacon Seals" userId="4be87945-0509-4b37-8e36-6c0a3782973f" providerId="ADAL" clId="{6F19C848-E00C-42A3-97A2-5B4FEC13FA73}" dt="2022-09-20T21:21:21.792" v="684" actId="27636"/>
          <ac:spMkLst>
            <pc:docMk/>
            <pc:sldMk cId="2470963621" sldId="268"/>
            <ac:spMk id="5" creationId="{B8FD2B8E-4F6C-A9CD-76CF-14A8188B9F9B}"/>
          </ac:spMkLst>
        </pc:spChg>
        <pc:spChg chg="mod">
          <ac:chgData name="Deacon Seals" userId="4be87945-0509-4b37-8e36-6c0a3782973f" providerId="ADAL" clId="{6F19C848-E00C-42A3-97A2-5B4FEC13FA73}" dt="2022-09-20T21:15:23.700" v="95" actId="20577"/>
          <ac:spMkLst>
            <pc:docMk/>
            <pc:sldMk cId="2470963621" sldId="268"/>
            <ac:spMk id="6" creationId="{66C5B677-3B6A-56BA-BFC8-9B814ED4AC1A}"/>
          </ac:spMkLst>
        </pc:spChg>
      </pc:sldChg>
      <pc:sldChg chg="modSp new mod modAnim">
        <pc:chgData name="Deacon Seals" userId="4be87945-0509-4b37-8e36-6c0a3782973f" providerId="ADAL" clId="{6F19C848-E00C-42A3-97A2-5B4FEC13FA73}" dt="2022-09-20T23:00:49.602" v="5195"/>
        <pc:sldMkLst>
          <pc:docMk/>
          <pc:sldMk cId="3335477317" sldId="269"/>
        </pc:sldMkLst>
        <pc:spChg chg="mod">
          <ac:chgData name="Deacon Seals" userId="4be87945-0509-4b37-8e36-6c0a3782973f" providerId="ADAL" clId="{6F19C848-E00C-42A3-97A2-5B4FEC13FA73}" dt="2022-09-20T21:25:47.333" v="882" actId="20577"/>
          <ac:spMkLst>
            <pc:docMk/>
            <pc:sldMk cId="3335477317" sldId="269"/>
            <ac:spMk id="2" creationId="{8F385D0A-9803-2D8C-3745-2F05C1A3841B}"/>
          </ac:spMkLst>
        </pc:spChg>
        <pc:spChg chg="mod">
          <ac:chgData name="Deacon Seals" userId="4be87945-0509-4b37-8e36-6c0a3782973f" providerId="ADAL" clId="{6F19C848-E00C-42A3-97A2-5B4FEC13FA73}" dt="2022-09-20T22:35:32.876" v="3344" actId="20577"/>
          <ac:spMkLst>
            <pc:docMk/>
            <pc:sldMk cId="3335477317" sldId="269"/>
            <ac:spMk id="3" creationId="{B1C05AD3-6C73-13CA-7670-AE896D28600F}"/>
          </ac:spMkLst>
        </pc:spChg>
      </pc:sldChg>
      <pc:sldChg chg="modSp new mod modAnim">
        <pc:chgData name="Deacon Seals" userId="4be87945-0509-4b37-8e36-6c0a3782973f" providerId="ADAL" clId="{6F19C848-E00C-42A3-97A2-5B4FEC13FA73}" dt="2022-09-20T23:01:40.403" v="5198"/>
        <pc:sldMkLst>
          <pc:docMk/>
          <pc:sldMk cId="3172160902" sldId="270"/>
        </pc:sldMkLst>
        <pc:spChg chg="mod">
          <ac:chgData name="Deacon Seals" userId="4be87945-0509-4b37-8e36-6c0a3782973f" providerId="ADAL" clId="{6F19C848-E00C-42A3-97A2-5B4FEC13FA73}" dt="2022-09-20T21:40:44.368" v="1966" actId="20577"/>
          <ac:spMkLst>
            <pc:docMk/>
            <pc:sldMk cId="3172160902" sldId="270"/>
            <ac:spMk id="2" creationId="{BA1542D1-A1EA-4DF2-EBA3-877A8FCD8183}"/>
          </ac:spMkLst>
        </pc:spChg>
        <pc:spChg chg="mod">
          <ac:chgData name="Deacon Seals" userId="4be87945-0509-4b37-8e36-6c0a3782973f" providerId="ADAL" clId="{6F19C848-E00C-42A3-97A2-5B4FEC13FA73}" dt="2022-09-20T21:47:21.150" v="2328" actId="20577"/>
          <ac:spMkLst>
            <pc:docMk/>
            <pc:sldMk cId="3172160902" sldId="270"/>
            <ac:spMk id="3" creationId="{433E6F80-2CEA-5374-CDA9-806603C15DBD}"/>
          </ac:spMkLst>
        </pc:spChg>
        <pc:spChg chg="mod">
          <ac:chgData name="Deacon Seals" userId="4be87945-0509-4b37-8e36-6c0a3782973f" providerId="ADAL" clId="{6F19C848-E00C-42A3-97A2-5B4FEC13FA73}" dt="2022-09-20T21:40:49.757" v="1983" actId="20577"/>
          <ac:spMkLst>
            <pc:docMk/>
            <pc:sldMk cId="3172160902" sldId="270"/>
            <ac:spMk id="4" creationId="{7AC1CF5D-6F49-9FC4-55BC-D18A16281033}"/>
          </ac:spMkLst>
        </pc:spChg>
        <pc:spChg chg="mod">
          <ac:chgData name="Deacon Seals" userId="4be87945-0509-4b37-8e36-6c0a3782973f" providerId="ADAL" clId="{6F19C848-E00C-42A3-97A2-5B4FEC13FA73}" dt="2022-09-20T22:18:36.715" v="2621" actId="20577"/>
          <ac:spMkLst>
            <pc:docMk/>
            <pc:sldMk cId="3172160902" sldId="270"/>
            <ac:spMk id="5" creationId="{88A4A52E-7D15-186F-A57A-530C9370C8E9}"/>
          </ac:spMkLst>
        </pc:spChg>
        <pc:spChg chg="mod">
          <ac:chgData name="Deacon Seals" userId="4be87945-0509-4b37-8e36-6c0a3782973f" providerId="ADAL" clId="{6F19C848-E00C-42A3-97A2-5B4FEC13FA73}" dt="2022-09-20T21:41:37.334" v="2032" actId="20577"/>
          <ac:spMkLst>
            <pc:docMk/>
            <pc:sldMk cId="3172160902" sldId="270"/>
            <ac:spMk id="6" creationId="{E7D8362A-59EF-7AEC-7CCD-75791AF70C87}"/>
          </ac:spMkLst>
        </pc:spChg>
      </pc:sldChg>
      <pc:sldChg chg="addSp delSp modSp new del mod modClrScheme chgLayout">
        <pc:chgData name="Deacon Seals" userId="4be87945-0509-4b37-8e36-6c0a3782973f" providerId="ADAL" clId="{6F19C848-E00C-42A3-97A2-5B4FEC13FA73}" dt="2022-09-20T22:30:13.972" v="2950" actId="47"/>
        <pc:sldMkLst>
          <pc:docMk/>
          <pc:sldMk cId="3062811407" sldId="271"/>
        </pc:sldMkLst>
        <pc:spChg chg="mod ord">
          <ac:chgData name="Deacon Seals" userId="4be87945-0509-4b37-8e36-6c0a3782973f" providerId="ADAL" clId="{6F19C848-E00C-42A3-97A2-5B4FEC13FA73}" dt="2022-09-20T22:28:41.762" v="2942" actId="27636"/>
          <ac:spMkLst>
            <pc:docMk/>
            <pc:sldMk cId="3062811407" sldId="271"/>
            <ac:spMk id="2" creationId="{E4174B1D-4F4B-7334-2A83-7DC3DA7A355D}"/>
          </ac:spMkLst>
        </pc:spChg>
        <pc:spChg chg="del mod ord">
          <ac:chgData name="Deacon Seals" userId="4be87945-0509-4b37-8e36-6c0a3782973f" providerId="ADAL" clId="{6F19C848-E00C-42A3-97A2-5B4FEC13FA73}" dt="2022-09-20T22:28:36.418" v="2939" actId="700"/>
          <ac:spMkLst>
            <pc:docMk/>
            <pc:sldMk cId="3062811407" sldId="271"/>
            <ac:spMk id="3" creationId="{A1C508E6-0215-7329-C048-BE5143B7DAE2}"/>
          </ac:spMkLst>
        </pc:spChg>
        <pc:spChg chg="add mod ord">
          <ac:chgData name="Deacon Seals" userId="4be87945-0509-4b37-8e36-6c0a3782973f" providerId="ADAL" clId="{6F19C848-E00C-42A3-97A2-5B4FEC13FA73}" dt="2022-09-20T22:30:03.675" v="2945" actId="21"/>
          <ac:spMkLst>
            <pc:docMk/>
            <pc:sldMk cId="3062811407" sldId="271"/>
            <ac:spMk id="4" creationId="{D7E9FEC1-B15A-7249-A654-BE9F44829401}"/>
          </ac:spMkLst>
        </pc:spChg>
        <pc:spChg chg="add mod ord">
          <ac:chgData name="Deacon Seals" userId="4be87945-0509-4b37-8e36-6c0a3782973f" providerId="ADAL" clId="{6F19C848-E00C-42A3-97A2-5B4FEC13FA73}" dt="2022-09-20T22:28:36.418" v="2939" actId="700"/>
          <ac:spMkLst>
            <pc:docMk/>
            <pc:sldMk cId="3062811407" sldId="271"/>
            <ac:spMk id="5" creationId="{B99B8FE0-950D-A71D-5CC1-A76B51D16454}"/>
          </ac:spMkLst>
        </pc:spChg>
      </pc:sldChg>
      <pc:sldChg chg="modSp new mod ord modAnim">
        <pc:chgData name="Deacon Seals" userId="4be87945-0509-4b37-8e36-6c0a3782973f" providerId="ADAL" clId="{6F19C848-E00C-42A3-97A2-5B4FEC13FA73}" dt="2022-09-20T23:02:30.497" v="5201"/>
        <pc:sldMkLst>
          <pc:docMk/>
          <pc:sldMk cId="2668028770" sldId="272"/>
        </pc:sldMkLst>
        <pc:spChg chg="mod">
          <ac:chgData name="Deacon Seals" userId="4be87945-0509-4b37-8e36-6c0a3782973f" providerId="ADAL" clId="{6F19C848-E00C-42A3-97A2-5B4FEC13FA73}" dt="2022-09-20T22:25:19.792" v="2695" actId="20577"/>
          <ac:spMkLst>
            <pc:docMk/>
            <pc:sldMk cId="2668028770" sldId="272"/>
            <ac:spMk id="2" creationId="{BDF208A7-B1E5-3CCD-F674-444BBAF370A5}"/>
          </ac:spMkLst>
        </pc:spChg>
        <pc:spChg chg="mod">
          <ac:chgData name="Deacon Seals" userId="4be87945-0509-4b37-8e36-6c0a3782973f" providerId="ADAL" clId="{6F19C848-E00C-42A3-97A2-5B4FEC13FA73}" dt="2022-09-20T22:26:20.774" v="2861" actId="12"/>
          <ac:spMkLst>
            <pc:docMk/>
            <pc:sldMk cId="2668028770" sldId="272"/>
            <ac:spMk id="3" creationId="{27D961BB-FE40-2A46-6E5E-3A09F4E8AF5C}"/>
          </ac:spMkLst>
        </pc:spChg>
        <pc:spChg chg="mod">
          <ac:chgData name="Deacon Seals" userId="4be87945-0509-4b37-8e36-6c0a3782973f" providerId="ADAL" clId="{6F19C848-E00C-42A3-97A2-5B4FEC13FA73}" dt="2022-09-20T22:25:41.599" v="2755" actId="20577"/>
          <ac:spMkLst>
            <pc:docMk/>
            <pc:sldMk cId="2668028770" sldId="272"/>
            <ac:spMk id="4" creationId="{B2A33F4F-BDA4-0401-90BD-B8B5FC35141B}"/>
          </ac:spMkLst>
        </pc:spChg>
        <pc:spChg chg="mod">
          <ac:chgData name="Deacon Seals" userId="4be87945-0509-4b37-8e36-6c0a3782973f" providerId="ADAL" clId="{6F19C848-E00C-42A3-97A2-5B4FEC13FA73}" dt="2022-09-20T22:26:28.547" v="2870" actId="20577"/>
          <ac:spMkLst>
            <pc:docMk/>
            <pc:sldMk cId="2668028770" sldId="272"/>
            <ac:spMk id="5" creationId="{352162A8-1416-E7BD-497E-DB6077DA3376}"/>
          </ac:spMkLst>
        </pc:spChg>
        <pc:spChg chg="mod">
          <ac:chgData name="Deacon Seals" userId="4be87945-0509-4b37-8e36-6c0a3782973f" providerId="ADAL" clId="{6F19C848-E00C-42A3-97A2-5B4FEC13FA73}" dt="2022-09-20T22:25:08.758" v="2677" actId="20577"/>
          <ac:spMkLst>
            <pc:docMk/>
            <pc:sldMk cId="2668028770" sldId="272"/>
            <ac:spMk id="6" creationId="{C8BA013C-C04C-2524-AA73-AC147826F63E}"/>
          </ac:spMkLst>
        </pc:spChg>
      </pc:sldChg>
      <pc:sldChg chg="modSp new mod ord">
        <pc:chgData name="Deacon Seals" userId="4be87945-0509-4b37-8e36-6c0a3782973f" providerId="ADAL" clId="{6F19C848-E00C-42A3-97A2-5B4FEC13FA73}" dt="2022-09-20T22:36:02.388" v="3349" actId="20577"/>
        <pc:sldMkLst>
          <pc:docMk/>
          <pc:sldMk cId="3003498428" sldId="273"/>
        </pc:sldMkLst>
        <pc:spChg chg="mod">
          <ac:chgData name="Deacon Seals" userId="4be87945-0509-4b37-8e36-6c0a3782973f" providerId="ADAL" clId="{6F19C848-E00C-42A3-97A2-5B4FEC13FA73}" dt="2022-09-20T22:36:02.388" v="3349" actId="20577"/>
          <ac:spMkLst>
            <pc:docMk/>
            <pc:sldMk cId="3003498428" sldId="273"/>
            <ac:spMk id="2" creationId="{6BD35F46-241F-9B92-A4F2-2C173BC5356F}"/>
          </ac:spMkLst>
        </pc:spChg>
      </pc:sldChg>
      <pc:sldChg chg="modSp new mod">
        <pc:chgData name="Deacon Seals" userId="4be87945-0509-4b37-8e36-6c0a3782973f" providerId="ADAL" clId="{6F19C848-E00C-42A3-97A2-5B4FEC13FA73}" dt="2022-09-20T22:38:05.330" v="3465" actId="20577"/>
        <pc:sldMkLst>
          <pc:docMk/>
          <pc:sldMk cId="2661026983" sldId="274"/>
        </pc:sldMkLst>
        <pc:spChg chg="mod">
          <ac:chgData name="Deacon Seals" userId="4be87945-0509-4b37-8e36-6c0a3782973f" providerId="ADAL" clId="{6F19C848-E00C-42A3-97A2-5B4FEC13FA73}" dt="2022-09-20T22:32:13.790" v="3123" actId="20577"/>
          <ac:spMkLst>
            <pc:docMk/>
            <pc:sldMk cId="2661026983" sldId="274"/>
            <ac:spMk id="2" creationId="{7F26DDAC-31D3-6261-4E08-FFFF386CBB53}"/>
          </ac:spMkLst>
        </pc:spChg>
        <pc:spChg chg="mod">
          <ac:chgData name="Deacon Seals" userId="4be87945-0509-4b37-8e36-6c0a3782973f" providerId="ADAL" clId="{6F19C848-E00C-42A3-97A2-5B4FEC13FA73}" dt="2022-09-20T22:38:05.330" v="3465" actId="20577"/>
          <ac:spMkLst>
            <pc:docMk/>
            <pc:sldMk cId="2661026983" sldId="274"/>
            <ac:spMk id="3" creationId="{0D979136-915F-E362-DD1D-8CB5BA3E207D}"/>
          </ac:spMkLst>
        </pc:spChg>
      </pc:sldChg>
      <pc:sldChg chg="modSp new mod modAnim">
        <pc:chgData name="Deacon Seals" userId="4be87945-0509-4b37-8e36-6c0a3782973f" providerId="ADAL" clId="{6F19C848-E00C-42A3-97A2-5B4FEC13FA73}" dt="2022-09-20T23:03:03.268" v="5204"/>
        <pc:sldMkLst>
          <pc:docMk/>
          <pc:sldMk cId="2244136580" sldId="275"/>
        </pc:sldMkLst>
        <pc:spChg chg="mod">
          <ac:chgData name="Deacon Seals" userId="4be87945-0509-4b37-8e36-6c0a3782973f" providerId="ADAL" clId="{6F19C848-E00C-42A3-97A2-5B4FEC13FA73}" dt="2022-09-20T22:39:45.157" v="3490" actId="20577"/>
          <ac:spMkLst>
            <pc:docMk/>
            <pc:sldMk cId="2244136580" sldId="275"/>
            <ac:spMk id="2" creationId="{00DACB44-323D-EBC7-1078-D6379BED062E}"/>
          </ac:spMkLst>
        </pc:spChg>
        <pc:spChg chg="mod">
          <ac:chgData name="Deacon Seals" userId="4be87945-0509-4b37-8e36-6c0a3782973f" providerId="ADAL" clId="{6F19C848-E00C-42A3-97A2-5B4FEC13FA73}" dt="2022-09-20T22:44:59.749" v="4040" actId="20577"/>
          <ac:spMkLst>
            <pc:docMk/>
            <pc:sldMk cId="2244136580" sldId="275"/>
            <ac:spMk id="3" creationId="{D2E04D1F-3962-85DD-2811-6F075E1D9904}"/>
          </ac:spMkLst>
        </pc:spChg>
      </pc:sldChg>
      <pc:sldChg chg="modSp new mod ord">
        <pc:chgData name="Deacon Seals" userId="4be87945-0509-4b37-8e36-6c0a3782973f" providerId="ADAL" clId="{6F19C848-E00C-42A3-97A2-5B4FEC13FA73}" dt="2022-09-20T22:54:49.893" v="4519"/>
        <pc:sldMkLst>
          <pc:docMk/>
          <pc:sldMk cId="336152299" sldId="276"/>
        </pc:sldMkLst>
        <pc:spChg chg="mod">
          <ac:chgData name="Deacon Seals" userId="4be87945-0509-4b37-8e36-6c0a3782973f" providerId="ADAL" clId="{6F19C848-E00C-42A3-97A2-5B4FEC13FA73}" dt="2022-09-20T22:54:31.887" v="4516" actId="27636"/>
          <ac:spMkLst>
            <pc:docMk/>
            <pc:sldMk cId="336152299" sldId="276"/>
            <ac:spMk id="2" creationId="{E54E686F-2707-EF6E-52C3-557D765D749F}"/>
          </ac:spMkLst>
        </pc:spChg>
        <pc:spChg chg="mod">
          <ac:chgData name="Deacon Seals" userId="4be87945-0509-4b37-8e36-6c0a3782973f" providerId="ADAL" clId="{6F19C848-E00C-42A3-97A2-5B4FEC13FA73}" dt="2022-09-20T22:47:55.840" v="4394" actId="20577"/>
          <ac:spMkLst>
            <pc:docMk/>
            <pc:sldMk cId="336152299" sldId="276"/>
            <ac:spMk id="3" creationId="{A4ADDD7F-B2DA-68EB-C286-1D1E6604BDBF}"/>
          </ac:spMkLst>
        </pc:spChg>
      </pc:sldChg>
      <pc:sldChg chg="modSp new mod">
        <pc:chgData name="Deacon Seals" userId="4be87945-0509-4b37-8e36-6c0a3782973f" providerId="ADAL" clId="{6F19C848-E00C-42A3-97A2-5B4FEC13FA73}" dt="2022-09-20T23:06:26.368" v="5384" actId="403"/>
        <pc:sldMkLst>
          <pc:docMk/>
          <pc:sldMk cId="38671458" sldId="277"/>
        </pc:sldMkLst>
        <pc:spChg chg="mod">
          <ac:chgData name="Deacon Seals" userId="4be87945-0509-4b37-8e36-6c0a3782973f" providerId="ADAL" clId="{6F19C848-E00C-42A3-97A2-5B4FEC13FA73}" dt="2022-09-20T22:54:13.901" v="4514" actId="20577"/>
          <ac:spMkLst>
            <pc:docMk/>
            <pc:sldMk cId="38671458" sldId="277"/>
            <ac:spMk id="2" creationId="{C30978AB-8F8B-3D05-C62B-3C5D46058DF0}"/>
          </ac:spMkLst>
        </pc:spChg>
        <pc:spChg chg="mod">
          <ac:chgData name="Deacon Seals" userId="4be87945-0509-4b37-8e36-6c0a3782973f" providerId="ADAL" clId="{6F19C848-E00C-42A3-97A2-5B4FEC13FA73}" dt="2022-09-20T23:06:26.368" v="5384" actId="403"/>
          <ac:spMkLst>
            <pc:docMk/>
            <pc:sldMk cId="38671458" sldId="277"/>
            <ac:spMk id="3" creationId="{88F1068B-3842-C6B0-06AC-F0638F5A626D}"/>
          </ac:spMkLst>
        </pc:spChg>
      </pc:sldChg>
      <pc:sldChg chg="modSp new del mod">
        <pc:chgData name="Deacon Seals" userId="4be87945-0509-4b37-8e36-6c0a3782973f" providerId="ADAL" clId="{6F19C848-E00C-42A3-97A2-5B4FEC13FA73}" dt="2022-09-20T22:53:53.864" v="4505" actId="47"/>
        <pc:sldMkLst>
          <pc:docMk/>
          <pc:sldMk cId="2763662547" sldId="277"/>
        </pc:sldMkLst>
        <pc:spChg chg="mod">
          <ac:chgData name="Deacon Seals" userId="4be87945-0509-4b37-8e36-6c0a3782973f" providerId="ADAL" clId="{6F19C848-E00C-42A3-97A2-5B4FEC13FA73}" dt="2022-09-20T22:53:48.071" v="4504" actId="20577"/>
          <ac:spMkLst>
            <pc:docMk/>
            <pc:sldMk cId="2763662547" sldId="277"/>
            <ac:spMk id="2" creationId="{9E316971-B639-3513-C12D-EBBF9A616A6E}"/>
          </ac:spMkLst>
        </pc:spChg>
      </pc:sldChg>
      <pc:sldChg chg="modSp new mod">
        <pc:chgData name="Deacon Seals" userId="4be87945-0509-4b37-8e36-6c0a3782973f" providerId="ADAL" clId="{6F19C848-E00C-42A3-97A2-5B4FEC13FA73}" dt="2022-09-20T23:22:53.724" v="5575" actId="20577"/>
        <pc:sldMkLst>
          <pc:docMk/>
          <pc:sldMk cId="2576876474" sldId="278"/>
        </pc:sldMkLst>
        <pc:spChg chg="mod">
          <ac:chgData name="Deacon Seals" userId="4be87945-0509-4b37-8e36-6c0a3782973f" providerId="ADAL" clId="{6F19C848-E00C-42A3-97A2-5B4FEC13FA73}" dt="2022-09-20T22:55:39.561" v="4663" actId="20577"/>
          <ac:spMkLst>
            <pc:docMk/>
            <pc:sldMk cId="2576876474" sldId="278"/>
            <ac:spMk id="2" creationId="{B7A7E67D-FA41-9E0B-C334-F79CD6B8A75F}"/>
          </ac:spMkLst>
        </pc:spChg>
        <pc:spChg chg="mod">
          <ac:chgData name="Deacon Seals" userId="4be87945-0509-4b37-8e36-6c0a3782973f" providerId="ADAL" clId="{6F19C848-E00C-42A3-97A2-5B4FEC13FA73}" dt="2022-09-20T23:22:53.724" v="5575" actId="20577"/>
          <ac:spMkLst>
            <pc:docMk/>
            <pc:sldMk cId="2576876474" sldId="278"/>
            <ac:spMk id="3" creationId="{E0CB6D5F-0240-3D3E-1D2A-CB0DE1FA08DE}"/>
          </ac:spMkLst>
        </pc:spChg>
      </pc:sldChg>
      <pc:sldChg chg="modSp new mod modAnim">
        <pc:chgData name="Deacon Seals" userId="4be87945-0509-4b37-8e36-6c0a3782973f" providerId="ADAL" clId="{6F19C848-E00C-42A3-97A2-5B4FEC13FA73}" dt="2022-09-20T23:07:45.616" v="5516" actId="20577"/>
        <pc:sldMkLst>
          <pc:docMk/>
          <pc:sldMk cId="22657169" sldId="279"/>
        </pc:sldMkLst>
        <pc:spChg chg="mod">
          <ac:chgData name="Deacon Seals" userId="4be87945-0509-4b37-8e36-6c0a3782973f" providerId="ADAL" clId="{6F19C848-E00C-42A3-97A2-5B4FEC13FA73}" dt="2022-09-20T22:57:37.766" v="4872" actId="20577"/>
          <ac:spMkLst>
            <pc:docMk/>
            <pc:sldMk cId="22657169" sldId="279"/>
            <ac:spMk id="2" creationId="{29DE4881-3EBA-385A-FEC0-92C93C83A054}"/>
          </ac:spMkLst>
        </pc:spChg>
        <pc:spChg chg="mod">
          <ac:chgData name="Deacon Seals" userId="4be87945-0509-4b37-8e36-6c0a3782973f" providerId="ADAL" clId="{6F19C848-E00C-42A3-97A2-5B4FEC13FA73}" dt="2022-09-20T23:07:45.616" v="5516" actId="20577"/>
          <ac:spMkLst>
            <pc:docMk/>
            <pc:sldMk cId="22657169" sldId="279"/>
            <ac:spMk id="3" creationId="{AAA35AB6-A5F5-702B-59BD-02E40D3B6D11}"/>
          </ac:spMkLst>
        </pc:spChg>
      </pc:sldChg>
    </pc:docChg>
  </pc:docChgLst>
  <pc:docChgLst>
    <pc:chgData name="Deacon Seals" userId="S::djs0080@auburn.edu::4be87945-0509-4b37-8e36-6c0a3782973f" providerId="AD" clId="Web-{E0156351-8AFE-38C6-B900-E3759ACC4F72}"/>
    <pc:docChg chg="addSld modSld">
      <pc:chgData name="Deacon Seals" userId="S::djs0080@auburn.edu::4be87945-0509-4b37-8e36-6c0a3782973f" providerId="AD" clId="Web-{E0156351-8AFE-38C6-B900-E3759ACC4F72}" dt="2020-09-23T20:57:19.119" v="2388" actId="20577"/>
      <pc:docMkLst>
        <pc:docMk/>
      </pc:docMkLst>
      <pc:sldChg chg="addSp delSp modSp">
        <pc:chgData name="Deacon Seals" userId="S::djs0080@auburn.edu::4be87945-0509-4b37-8e36-6c0a3782973f" providerId="AD" clId="Web-{E0156351-8AFE-38C6-B900-E3759ACC4F72}" dt="2020-09-23T19:44:34.005" v="111" actId="20577"/>
        <pc:sldMkLst>
          <pc:docMk/>
          <pc:sldMk cId="109857222" sldId="256"/>
        </pc:sldMkLst>
        <pc:spChg chg="mod">
          <ac:chgData name="Deacon Seals" userId="S::djs0080@auburn.edu::4be87945-0509-4b37-8e36-6c0a3782973f" providerId="AD" clId="Web-{E0156351-8AFE-38C6-B900-E3759ACC4F72}" dt="2020-09-23T19:39:53.577" v="2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Deacon Seals" userId="S::djs0080@auburn.edu::4be87945-0509-4b37-8e36-6c0a3782973f" providerId="AD" clId="Web-{E0156351-8AFE-38C6-B900-E3759ACC4F72}" dt="2020-09-23T19:40:01.264" v="25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Deacon Seals" userId="S::djs0080@auburn.edu::4be87945-0509-4b37-8e36-6c0a3782973f" providerId="AD" clId="Web-{E0156351-8AFE-38C6-B900-E3759ACC4F72}" dt="2020-09-23T19:44:05.786" v="92"/>
          <ac:spMkLst>
            <pc:docMk/>
            <pc:sldMk cId="109857222" sldId="256"/>
            <ac:spMk id="5" creationId="{AAAB645A-5407-4A94-B090-0017F2BB5DBC}"/>
          </ac:spMkLst>
        </pc:spChg>
        <pc:spChg chg="add mod">
          <ac:chgData name="Deacon Seals" userId="S::djs0080@auburn.edu::4be87945-0509-4b37-8e36-6c0a3782973f" providerId="AD" clId="Web-{E0156351-8AFE-38C6-B900-E3759ACC4F72}" dt="2020-09-23T19:44:34.005" v="111" actId="20577"/>
          <ac:spMkLst>
            <pc:docMk/>
            <pc:sldMk cId="109857222" sldId="256"/>
            <ac:spMk id="6" creationId="{2FA8E4CC-3097-4631-8DA9-53CDF07E2059}"/>
          </ac:spMkLst>
        </pc:spChg>
        <pc:picChg chg="mod">
          <ac:chgData name="Deacon Seals" userId="S::djs0080@auburn.edu::4be87945-0509-4b37-8e36-6c0a3782973f" providerId="AD" clId="Web-{E0156351-8AFE-38C6-B900-E3759ACC4F72}" dt="2020-09-23T19:44:02.754" v="91" actId="1076"/>
          <ac:picMkLst>
            <pc:docMk/>
            <pc:sldMk cId="109857222" sldId="256"/>
            <ac:picMk id="4" creationId="{011E355E-BF97-4C0C-A761-16D2B9556226}"/>
          </ac:picMkLst>
        </pc:picChg>
      </pc:sldChg>
      <pc:sldChg chg="modSp new">
        <pc:chgData name="Deacon Seals" userId="S::djs0080@auburn.edu::4be87945-0509-4b37-8e36-6c0a3782973f" providerId="AD" clId="Web-{E0156351-8AFE-38C6-B900-E3759ACC4F72}" dt="2020-09-23T19:43:23.660" v="87" actId="20577"/>
        <pc:sldMkLst>
          <pc:docMk/>
          <pc:sldMk cId="3654996193" sldId="257"/>
        </pc:sldMkLst>
        <pc:spChg chg="mod">
          <ac:chgData name="Deacon Seals" userId="S::djs0080@auburn.edu::4be87945-0509-4b37-8e36-6c0a3782973f" providerId="AD" clId="Web-{E0156351-8AFE-38C6-B900-E3759ACC4F72}" dt="2020-09-23T19:41:26.219" v="31" actId="20577"/>
          <ac:spMkLst>
            <pc:docMk/>
            <pc:sldMk cId="3654996193" sldId="257"/>
            <ac:spMk id="2" creationId="{D124C788-1972-4C02-B088-97739B4057A7}"/>
          </ac:spMkLst>
        </pc:spChg>
        <pc:spChg chg="mod">
          <ac:chgData name="Deacon Seals" userId="S::djs0080@auburn.edu::4be87945-0509-4b37-8e36-6c0a3782973f" providerId="AD" clId="Web-{E0156351-8AFE-38C6-B900-E3759ACC4F72}" dt="2020-09-23T19:43:23.660" v="87" actId="20577"/>
          <ac:spMkLst>
            <pc:docMk/>
            <pc:sldMk cId="3654996193" sldId="257"/>
            <ac:spMk id="3" creationId="{7BE55FAD-601B-4C20-B56B-CB71BC4C2826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09:32.554" v="753" actId="20577"/>
        <pc:sldMkLst>
          <pc:docMk/>
          <pc:sldMk cId="3058168135" sldId="258"/>
        </pc:sldMkLst>
        <pc:spChg chg="mod">
          <ac:chgData name="Deacon Seals" userId="S::djs0080@auburn.edu::4be87945-0509-4b37-8e36-6c0a3782973f" providerId="AD" clId="Web-{E0156351-8AFE-38C6-B900-E3759ACC4F72}" dt="2020-09-23T19:51:50.999" v="119" actId="20577"/>
          <ac:spMkLst>
            <pc:docMk/>
            <pc:sldMk cId="3058168135" sldId="258"/>
            <ac:spMk id="2" creationId="{79EE2816-AB11-4860-B6DC-5A74C862BA91}"/>
          </ac:spMkLst>
        </pc:spChg>
        <pc:spChg chg="mod">
          <ac:chgData name="Deacon Seals" userId="S::djs0080@auburn.edu::4be87945-0509-4b37-8e36-6c0a3782973f" providerId="AD" clId="Web-{E0156351-8AFE-38C6-B900-E3759ACC4F72}" dt="2020-09-23T20:09:32.554" v="753" actId="20577"/>
          <ac:spMkLst>
            <pc:docMk/>
            <pc:sldMk cId="3058168135" sldId="258"/>
            <ac:spMk id="3" creationId="{B72F2658-C2E6-49DC-B905-15003AD2B75B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25:37.279" v="1207" actId="20577"/>
        <pc:sldMkLst>
          <pc:docMk/>
          <pc:sldMk cId="1583991876" sldId="259"/>
        </pc:sldMkLst>
        <pc:spChg chg="mod">
          <ac:chgData name="Deacon Seals" userId="S::djs0080@auburn.edu::4be87945-0509-4b37-8e36-6c0a3782973f" providerId="AD" clId="Web-{E0156351-8AFE-38C6-B900-E3759ACC4F72}" dt="2020-09-23T20:14:59.827" v="815" actId="20577"/>
          <ac:spMkLst>
            <pc:docMk/>
            <pc:sldMk cId="1583991876" sldId="259"/>
            <ac:spMk id="2" creationId="{A4E23A11-A836-49E9-A9A3-FB5373E473EF}"/>
          </ac:spMkLst>
        </pc:spChg>
        <pc:spChg chg="mod">
          <ac:chgData name="Deacon Seals" userId="S::djs0080@auburn.edu::4be87945-0509-4b37-8e36-6c0a3782973f" providerId="AD" clId="Web-{E0156351-8AFE-38C6-B900-E3759ACC4F72}" dt="2020-09-23T20:25:37.279" v="1207" actId="20577"/>
          <ac:spMkLst>
            <pc:docMk/>
            <pc:sldMk cId="1583991876" sldId="259"/>
            <ac:spMk id="3" creationId="{C6985D20-1938-4D9B-BE3C-D541921DA7D4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38:49.641" v="1587" actId="20577"/>
        <pc:sldMkLst>
          <pc:docMk/>
          <pc:sldMk cId="1960282901" sldId="260"/>
        </pc:sldMkLst>
        <pc:spChg chg="mod">
          <ac:chgData name="Deacon Seals" userId="S::djs0080@auburn.edu::4be87945-0509-4b37-8e36-6c0a3782973f" providerId="AD" clId="Web-{E0156351-8AFE-38C6-B900-E3759ACC4F72}" dt="2020-09-23T20:11:49.292" v="763" actId="20577"/>
          <ac:spMkLst>
            <pc:docMk/>
            <pc:sldMk cId="1960282901" sldId="260"/>
            <ac:spMk id="2" creationId="{792ACDB9-F178-4F58-82D5-BEE4BE620707}"/>
          </ac:spMkLst>
        </pc:spChg>
        <pc:spChg chg="mod">
          <ac:chgData name="Deacon Seals" userId="S::djs0080@auburn.edu::4be87945-0509-4b37-8e36-6c0a3782973f" providerId="AD" clId="Web-{E0156351-8AFE-38C6-B900-E3759ACC4F72}" dt="2020-09-23T20:38:49.641" v="1587" actId="20577"/>
          <ac:spMkLst>
            <pc:docMk/>
            <pc:sldMk cId="1960282901" sldId="260"/>
            <ac:spMk id="3" creationId="{7F6958B0-FC0C-4700-A979-5A51B189AF30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30:43.599" v="1369" actId="20577"/>
        <pc:sldMkLst>
          <pc:docMk/>
          <pc:sldMk cId="1925616539" sldId="261"/>
        </pc:sldMkLst>
        <pc:spChg chg="mod">
          <ac:chgData name="Deacon Seals" userId="S::djs0080@auburn.edu::4be87945-0509-4b37-8e36-6c0a3782973f" providerId="AD" clId="Web-{E0156351-8AFE-38C6-B900-E3759ACC4F72}" dt="2020-09-23T20:25:56.186" v="1228" actId="20577"/>
          <ac:spMkLst>
            <pc:docMk/>
            <pc:sldMk cId="1925616539" sldId="261"/>
            <ac:spMk id="2" creationId="{1B49DEF9-5D35-4793-B391-37DECCB9332D}"/>
          </ac:spMkLst>
        </pc:spChg>
        <pc:spChg chg="mod">
          <ac:chgData name="Deacon Seals" userId="S::djs0080@auburn.edu::4be87945-0509-4b37-8e36-6c0a3782973f" providerId="AD" clId="Web-{E0156351-8AFE-38C6-B900-E3759ACC4F72}" dt="2020-09-23T20:30:43.599" v="1369" actId="20577"/>
          <ac:spMkLst>
            <pc:docMk/>
            <pc:sldMk cId="1925616539" sldId="261"/>
            <ac:spMk id="3" creationId="{18EA9E9A-B55E-4162-A38A-038865D3E880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33:46.259" v="1578" actId="20577"/>
        <pc:sldMkLst>
          <pc:docMk/>
          <pc:sldMk cId="2703261835" sldId="262"/>
        </pc:sldMkLst>
        <pc:spChg chg="mod">
          <ac:chgData name="Deacon Seals" userId="S::djs0080@auburn.edu::4be87945-0509-4b37-8e36-6c0a3782973f" providerId="AD" clId="Web-{E0156351-8AFE-38C6-B900-E3759ACC4F72}" dt="2020-09-23T20:33:46.259" v="1578" actId="20577"/>
          <ac:spMkLst>
            <pc:docMk/>
            <pc:sldMk cId="2703261835" sldId="262"/>
            <ac:spMk id="2" creationId="{7876B7E4-8CEB-4138-BC4B-E67C09C37336}"/>
          </ac:spMkLst>
        </pc:spChg>
        <pc:spChg chg="mod">
          <ac:chgData name="Deacon Seals" userId="S::djs0080@auburn.edu::4be87945-0509-4b37-8e36-6c0a3782973f" providerId="AD" clId="Web-{E0156351-8AFE-38C6-B900-E3759ACC4F72}" dt="2020-09-23T20:31:52.506" v="1517" actId="20577"/>
          <ac:spMkLst>
            <pc:docMk/>
            <pc:sldMk cId="2703261835" sldId="262"/>
            <ac:spMk id="3" creationId="{8E6A1A51-09C4-4EB3-89AF-ED3EAF0FA760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52:44.769" v="2094" actId="20577"/>
        <pc:sldMkLst>
          <pc:docMk/>
          <pc:sldMk cId="1813035263" sldId="263"/>
        </pc:sldMkLst>
        <pc:spChg chg="mod">
          <ac:chgData name="Deacon Seals" userId="S::djs0080@auburn.edu::4be87945-0509-4b37-8e36-6c0a3782973f" providerId="AD" clId="Web-{E0156351-8AFE-38C6-B900-E3759ACC4F72}" dt="2020-09-23T20:39:21.782" v="1620" actId="20577"/>
          <ac:spMkLst>
            <pc:docMk/>
            <pc:sldMk cId="1813035263" sldId="263"/>
            <ac:spMk id="2" creationId="{DCACDB36-5210-4CB7-98DD-37A74AAB9862}"/>
          </ac:spMkLst>
        </pc:spChg>
        <pc:spChg chg="mod">
          <ac:chgData name="Deacon Seals" userId="S::djs0080@auburn.edu::4be87945-0509-4b37-8e36-6c0a3782973f" providerId="AD" clId="Web-{E0156351-8AFE-38C6-B900-E3759ACC4F72}" dt="2020-09-23T20:52:44.769" v="2094" actId="20577"/>
          <ac:spMkLst>
            <pc:docMk/>
            <pc:sldMk cId="1813035263" sldId="263"/>
            <ac:spMk id="3" creationId="{B0542844-3A16-4EDF-BDEF-705D19A12305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53:06.082" v="2108" actId="20577"/>
        <pc:sldMkLst>
          <pc:docMk/>
          <pc:sldMk cId="2968211397" sldId="264"/>
        </pc:sldMkLst>
        <pc:spChg chg="mod">
          <ac:chgData name="Deacon Seals" userId="S::djs0080@auburn.edu::4be87945-0509-4b37-8e36-6c0a3782973f" providerId="AD" clId="Web-{E0156351-8AFE-38C6-B900-E3759ACC4F72}" dt="2020-09-23T20:53:06.082" v="2108" actId="20577"/>
          <ac:spMkLst>
            <pc:docMk/>
            <pc:sldMk cId="2968211397" sldId="264"/>
            <ac:spMk id="2" creationId="{4DFC416D-13EB-4B00-834A-B8186EF464EB}"/>
          </ac:spMkLst>
        </pc:spChg>
        <pc:spChg chg="mod">
          <ac:chgData name="Deacon Seals" userId="S::djs0080@auburn.edu::4be87945-0509-4b37-8e36-6c0a3782973f" providerId="AD" clId="Web-{E0156351-8AFE-38C6-B900-E3759ACC4F72}" dt="2020-09-23T20:43:04.943" v="1837" actId="20577"/>
          <ac:spMkLst>
            <pc:docMk/>
            <pc:sldMk cId="2968211397" sldId="264"/>
            <ac:spMk id="3" creationId="{916AF2BF-676E-42E2-BE77-860EE0A6FA94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55:47.695" v="2282" actId="20577"/>
        <pc:sldMkLst>
          <pc:docMk/>
          <pc:sldMk cId="2848897622" sldId="265"/>
        </pc:sldMkLst>
        <pc:spChg chg="mod">
          <ac:chgData name="Deacon Seals" userId="S::djs0080@auburn.edu::4be87945-0509-4b37-8e36-6c0a3782973f" providerId="AD" clId="Web-{E0156351-8AFE-38C6-B900-E3759ACC4F72}" dt="2020-09-23T20:53:14.035" v="2115" actId="20577"/>
          <ac:spMkLst>
            <pc:docMk/>
            <pc:sldMk cId="2848897622" sldId="265"/>
            <ac:spMk id="2" creationId="{2E39302F-B8A2-422E-8422-112A3DBD27E3}"/>
          </ac:spMkLst>
        </pc:spChg>
        <pc:spChg chg="mod">
          <ac:chgData name="Deacon Seals" userId="S::djs0080@auburn.edu::4be87945-0509-4b37-8e36-6c0a3782973f" providerId="AD" clId="Web-{E0156351-8AFE-38C6-B900-E3759ACC4F72}" dt="2020-09-23T20:55:47.695" v="2282" actId="20577"/>
          <ac:spMkLst>
            <pc:docMk/>
            <pc:sldMk cId="2848897622" sldId="265"/>
            <ac:spMk id="3" creationId="{03BED4C2-9C2E-47C8-8590-D76BF7551B41}"/>
          </ac:spMkLst>
        </pc:spChg>
      </pc:sldChg>
      <pc:sldChg chg="modSp new">
        <pc:chgData name="Deacon Seals" userId="S::djs0080@auburn.edu::4be87945-0509-4b37-8e36-6c0a3782973f" providerId="AD" clId="Web-{E0156351-8AFE-38C6-B900-E3759ACC4F72}" dt="2020-09-23T20:57:17.837" v="2386" actId="20577"/>
        <pc:sldMkLst>
          <pc:docMk/>
          <pc:sldMk cId="1326747490" sldId="266"/>
        </pc:sldMkLst>
        <pc:spChg chg="mod">
          <ac:chgData name="Deacon Seals" userId="S::djs0080@auburn.edu::4be87945-0509-4b37-8e36-6c0a3782973f" providerId="AD" clId="Web-{E0156351-8AFE-38C6-B900-E3759ACC4F72}" dt="2020-09-23T20:56:52.290" v="2335" actId="20577"/>
          <ac:spMkLst>
            <pc:docMk/>
            <pc:sldMk cId="1326747490" sldId="266"/>
            <ac:spMk id="2" creationId="{300F13EE-1F57-47E8-A2AD-A866D4CAC933}"/>
          </ac:spMkLst>
        </pc:spChg>
        <pc:spChg chg="mod">
          <ac:chgData name="Deacon Seals" userId="S::djs0080@auburn.edu::4be87945-0509-4b37-8e36-6c0a3782973f" providerId="AD" clId="Web-{E0156351-8AFE-38C6-B900-E3759ACC4F72}" dt="2020-09-23T20:57:17.837" v="2386" actId="20577"/>
          <ac:spMkLst>
            <pc:docMk/>
            <pc:sldMk cId="1326747490" sldId="266"/>
            <ac:spMk id="3" creationId="{C35B6B31-4F9E-4B20-8FCC-83D79D775D2C}"/>
          </ac:spMkLst>
        </pc:spChg>
      </pc:sldChg>
    </pc:docChg>
  </pc:docChgLst>
  <pc:docChgLst>
    <pc:chgData name="Deacon Seals" userId="S::djs0080@auburn.edu::4be87945-0509-4b37-8e36-6c0a3782973f" providerId="AD" clId="Web-{F28DBBE7-901D-CE66-4B89-B36450641596}"/>
    <pc:docChg chg="modSld addMainMaster delMainMaster">
      <pc:chgData name="Deacon Seals" userId="S::djs0080@auburn.edu::4be87945-0509-4b37-8e36-6c0a3782973f" providerId="AD" clId="Web-{F28DBBE7-901D-CE66-4B89-B36450641596}" dt="2020-09-23T19:36:56.168" v="6"/>
      <pc:docMkLst>
        <pc:docMk/>
      </pc:docMkLst>
      <pc:sldChg chg="addSp modSp mod setBg modClrScheme chgLayout">
        <pc:chgData name="Deacon Seals" userId="S::djs0080@auburn.edu::4be87945-0509-4b37-8e36-6c0a3782973f" providerId="AD" clId="Web-{F28DBBE7-901D-CE66-4B89-B36450641596}" dt="2020-09-23T19:36:56.168" v="6"/>
        <pc:sldMkLst>
          <pc:docMk/>
          <pc:sldMk cId="109857222" sldId="256"/>
        </pc:sldMkLst>
        <pc:spChg chg="mod">
          <ac:chgData name="Deacon Seals" userId="S::djs0080@auburn.edu::4be87945-0509-4b37-8e36-6c0a3782973f" providerId="AD" clId="Web-{F28DBBE7-901D-CE66-4B89-B36450641596}" dt="2020-09-23T19:36:56.168" v="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Deacon Seals" userId="S::djs0080@auburn.edu::4be87945-0509-4b37-8e36-6c0a3782973f" providerId="AD" clId="Web-{F28DBBE7-901D-CE66-4B89-B36450641596}" dt="2020-09-23T19:36:56.168" v="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Deacon Seals" userId="S::djs0080@auburn.edu::4be87945-0509-4b37-8e36-6c0a3782973f" providerId="AD" clId="Web-{F28DBBE7-901D-CE66-4B89-B36450641596}" dt="2020-09-23T19:36:56.168" v="6"/>
          <ac:spMkLst>
            <pc:docMk/>
            <pc:sldMk cId="109857222" sldId="256"/>
            <ac:spMk id="9" creationId="{0DBF1ABE-8590-450D-BB49-BDDCCF3EEA9E}"/>
          </ac:spMkLst>
        </pc:spChg>
        <pc:spChg chg="add">
          <ac:chgData name="Deacon Seals" userId="S::djs0080@auburn.edu::4be87945-0509-4b37-8e36-6c0a3782973f" providerId="AD" clId="Web-{F28DBBE7-901D-CE66-4B89-B36450641596}" dt="2020-09-23T19:36:56.168" v="6"/>
          <ac:spMkLst>
            <pc:docMk/>
            <pc:sldMk cId="109857222" sldId="256"/>
            <ac:spMk id="11" creationId="{DCD36D47-40B7-494B-B249-3CBA333DE256}"/>
          </ac:spMkLst>
        </pc:spChg>
        <pc:spChg chg="add">
          <ac:chgData name="Deacon Seals" userId="S::djs0080@auburn.edu::4be87945-0509-4b37-8e36-6c0a3782973f" providerId="AD" clId="Web-{F28DBBE7-901D-CE66-4B89-B36450641596}" dt="2020-09-23T19:36:56.168" v="6"/>
          <ac:spMkLst>
            <pc:docMk/>
            <pc:sldMk cId="109857222" sldId="256"/>
            <ac:spMk id="13" creationId="{03AD0D1C-F8BA-4CD1-BC4D-BE1823F3EBDD}"/>
          </ac:spMkLst>
        </pc:spChg>
        <pc:spChg chg="add">
          <ac:chgData name="Deacon Seals" userId="S::djs0080@auburn.edu::4be87945-0509-4b37-8e36-6c0a3782973f" providerId="AD" clId="Web-{F28DBBE7-901D-CE66-4B89-B36450641596}" dt="2020-09-23T19:36:56.168" v="6"/>
          <ac:spMkLst>
            <pc:docMk/>
            <pc:sldMk cId="109857222" sldId="256"/>
            <ac:spMk id="15" creationId="{FBA7E51E-7B6A-4A79-8F84-47C845C7A2CC}"/>
          </ac:spMkLst>
        </pc:spChg>
        <pc:picChg chg="add">
          <ac:chgData name="Deacon Seals" userId="S::djs0080@auburn.edu::4be87945-0509-4b37-8e36-6c0a3782973f" providerId="AD" clId="Web-{F28DBBE7-901D-CE66-4B89-B36450641596}" dt="2020-09-23T19:36:56.168" v="6"/>
          <ac:picMkLst>
            <pc:docMk/>
            <pc:sldMk cId="109857222" sldId="256"/>
            <ac:picMk id="4" creationId="{011E355E-BF97-4C0C-A761-16D2B9556226}"/>
          </ac:picMkLst>
        </pc:picChg>
      </pc:sldChg>
      <pc:sldMasterChg chg="del delSldLayout">
        <pc:chgData name="Deacon Seals" userId="S::djs0080@auburn.edu::4be87945-0509-4b37-8e36-6c0a3782973f" providerId="AD" clId="Web-{F28DBBE7-901D-CE66-4B89-B36450641596}" dt="2020-09-23T19:36:56.168" v="6"/>
        <pc:sldMasterMkLst>
          <pc:docMk/>
          <pc:sldMasterMk cId="2460954070" sldId="2147483660"/>
        </pc:sldMasterMkLst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Deacon Seals" userId="S::djs0080@auburn.edu::4be87945-0509-4b37-8e36-6c0a3782973f" providerId="AD" clId="Web-{F28DBBE7-901D-CE66-4B89-B36450641596}" dt="2020-09-23T19:36:56.168" v="6"/>
        <pc:sldMasterMkLst>
          <pc:docMk/>
          <pc:sldMasterMk cId="410472237" sldId="2147483672"/>
        </pc:sldMasterMkLst>
        <pc:sldLayoutChg chg="ad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1052696513" sldId="2147483673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271560843" sldId="2147483674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767958309" sldId="2147483675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255955990" sldId="2147483676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1716777839" sldId="2147483677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388853610" sldId="2147483678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3296519692" sldId="2147483679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239415521" sldId="2147483680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2634317424" sldId="2147483681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1973014050" sldId="2147483682"/>
          </pc:sldLayoutMkLst>
        </pc:sldLayoutChg>
        <pc:sldLayoutChg chg="add replId">
          <pc:chgData name="Deacon Seals" userId="S::djs0080@auburn.edu::4be87945-0509-4b37-8e36-6c0a3782973f" providerId="AD" clId="Web-{F28DBBE7-901D-CE66-4B89-B36450641596}" dt="2020-09-23T19:36:56.168" v="6"/>
          <pc:sldLayoutMkLst>
            <pc:docMk/>
            <pc:sldMasterMk cId="410472237" sldId="2147483672"/>
            <pc:sldLayoutMk cId="1655860760" sldId="2147483683"/>
          </pc:sldLayoutMkLst>
        </pc:sldLayoutChg>
      </pc:sldMasterChg>
    </pc:docChg>
  </pc:docChgLst>
  <pc:docChgLst>
    <pc:chgData name="Deacon Seals" userId="S::djs0080@auburn.edu::4be87945-0509-4b37-8e36-6c0a3782973f" providerId="AD" clId="Web-{44232FA9-1BBB-F514-F69C-B6268CD35210}"/>
    <pc:docChg chg="addSld modSld sldOrd">
      <pc:chgData name="Deacon Seals" userId="S::djs0080@auburn.edu::4be87945-0509-4b37-8e36-6c0a3782973f" providerId="AD" clId="Web-{44232FA9-1BBB-F514-F69C-B6268CD35210}" dt="2020-09-23T21:09:28.733" v="48" actId="20577"/>
      <pc:docMkLst>
        <pc:docMk/>
      </pc:docMkLst>
      <pc:sldChg chg="ord">
        <pc:chgData name="Deacon Seals" userId="S::djs0080@auburn.edu::4be87945-0509-4b37-8e36-6c0a3782973f" providerId="AD" clId="Web-{44232FA9-1BBB-F514-F69C-B6268CD35210}" dt="2020-09-23T21:07:46.824" v="24"/>
        <pc:sldMkLst>
          <pc:docMk/>
          <pc:sldMk cId="3654996193" sldId="257"/>
        </pc:sldMkLst>
      </pc:sldChg>
      <pc:sldChg chg="modSp">
        <pc:chgData name="Deacon Seals" userId="S::djs0080@auburn.edu::4be87945-0509-4b37-8e36-6c0a3782973f" providerId="AD" clId="Web-{44232FA9-1BBB-F514-F69C-B6268CD35210}" dt="2020-09-23T21:09:26.405" v="46" actId="20577"/>
        <pc:sldMkLst>
          <pc:docMk/>
          <pc:sldMk cId="3058168135" sldId="258"/>
        </pc:sldMkLst>
        <pc:spChg chg="mod">
          <ac:chgData name="Deacon Seals" userId="S::djs0080@auburn.edu::4be87945-0509-4b37-8e36-6c0a3782973f" providerId="AD" clId="Web-{44232FA9-1BBB-F514-F69C-B6268CD35210}" dt="2020-09-23T21:09:26.405" v="46" actId="20577"/>
          <ac:spMkLst>
            <pc:docMk/>
            <pc:sldMk cId="3058168135" sldId="258"/>
            <ac:spMk id="3" creationId="{B72F2658-C2E6-49DC-B905-15003AD2B75B}"/>
          </ac:spMkLst>
        </pc:spChg>
      </pc:sldChg>
      <pc:sldChg chg="modSp">
        <pc:chgData name="Deacon Seals" userId="S::djs0080@auburn.edu::4be87945-0509-4b37-8e36-6c0a3782973f" providerId="AD" clId="Web-{44232FA9-1BBB-F514-F69C-B6268CD35210}" dt="2020-09-23T21:07:32.449" v="22" actId="20577"/>
        <pc:sldMkLst>
          <pc:docMk/>
          <pc:sldMk cId="2968211397" sldId="264"/>
        </pc:sldMkLst>
        <pc:spChg chg="mod">
          <ac:chgData name="Deacon Seals" userId="S::djs0080@auburn.edu::4be87945-0509-4b37-8e36-6c0a3782973f" providerId="AD" clId="Web-{44232FA9-1BBB-F514-F69C-B6268CD35210}" dt="2020-09-23T21:07:32.449" v="22" actId="20577"/>
          <ac:spMkLst>
            <pc:docMk/>
            <pc:sldMk cId="2968211397" sldId="264"/>
            <ac:spMk id="3" creationId="{916AF2BF-676E-42E2-BE77-860EE0A6FA94}"/>
          </ac:spMkLst>
        </pc:spChg>
      </pc:sldChg>
      <pc:sldChg chg="modSp new">
        <pc:chgData name="Deacon Seals" userId="S::djs0080@auburn.edu::4be87945-0509-4b37-8e36-6c0a3782973f" providerId="AD" clId="Web-{44232FA9-1BBB-F514-F69C-B6268CD35210}" dt="2020-09-23T21:08:34.372" v="43" actId="20577"/>
        <pc:sldMkLst>
          <pc:docMk/>
          <pc:sldMk cId="2868894399" sldId="267"/>
        </pc:sldMkLst>
        <pc:spChg chg="mod">
          <ac:chgData name="Deacon Seals" userId="S::djs0080@auburn.edu::4be87945-0509-4b37-8e36-6c0a3782973f" providerId="AD" clId="Web-{44232FA9-1BBB-F514-F69C-B6268CD35210}" dt="2020-09-23T21:08:34.372" v="43" actId="20577"/>
          <ac:spMkLst>
            <pc:docMk/>
            <pc:sldMk cId="2868894399" sldId="267"/>
            <ac:spMk id="2" creationId="{A402C82F-B9F3-476C-8CE0-C6F43DE2AB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586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69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1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9/21/2022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1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1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651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7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5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7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1E355E-BF97-4C0C-A761-16D2B95562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175" r="8329" b="3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 fontScale="90000"/>
          </a:bodyPr>
          <a:lstStyle/>
          <a:p>
            <a:r>
              <a:rPr lang="en-US" sz="6000" dirty="0">
                <a:ea typeface="Meiryo"/>
                <a:cs typeface="Calibri Light"/>
              </a:rPr>
              <a:t>Assignment </a:t>
            </a:r>
            <a:r>
              <a:rPr lang="en-US" sz="6000">
                <a:ea typeface="Meiryo"/>
                <a:cs typeface="Calibri Light"/>
              </a:rPr>
              <a:t>1c Overview</a:t>
            </a:r>
            <a:endParaRPr lang="en-US" sz="6000" dirty="0">
              <a:ea typeface="Meiryo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162357" cy="1576188"/>
          </a:xfrm>
        </p:spPr>
        <p:txBody>
          <a:bodyPr anchor="t">
            <a:normAutofit/>
          </a:bodyPr>
          <a:lstStyle/>
          <a:p>
            <a:br>
              <a:rPr lang="en-US" dirty="0">
                <a:ea typeface="Meiryo"/>
              </a:rPr>
            </a:br>
            <a:r>
              <a:rPr lang="en-US" dirty="0">
                <a:ea typeface="Meiryo"/>
              </a:rPr>
              <a:t>Deacon Seals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8E4CC-3097-4631-8DA9-53CDF07E2059}"/>
              </a:ext>
            </a:extLst>
          </p:cNvPr>
          <p:cNvSpPr txBox="1"/>
          <p:nvPr/>
        </p:nvSpPr>
        <p:spPr>
          <a:xfrm>
            <a:off x="7366635" y="549516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Meiryo"/>
              </a:rPr>
              <a:t>Sea of Invalidity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11"/>
    </mc:Choice>
    <mc:Fallback xmlns="">
      <p:transition spd="slow" advTm="2471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CB44-323D-EBC7-1078-D6379BED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Multi-objective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4D1F-3962-85DD-2811-6F075E1D9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Typically, non-trivial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Green is single-experiment and asks for subjective analysis of the best non-domination front discovered (method for determining best in assignment description doc)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Yellow adds an extra experiment and asks for comparison of per-run best non-domination fronts based on a diversity metric of your choice (diversity </a:t>
            </a:r>
            <a:r>
              <a:rPr lang="en-US" dirty="0" err="1"/>
              <a:t>w.r.t.</a:t>
            </a:r>
            <a:r>
              <a:rPr lang="en-US" dirty="0"/>
              <a:t> objectives)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13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78AB-8F8B-3D05-C62B-3C5D4605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1068B-3842-C6B0-06AC-F0638F5A62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400" dirty="0"/>
              <a:t>Be careful not to deprecate or overwrite green or yellow deliverables</a:t>
            </a:r>
          </a:p>
        </p:txBody>
      </p:sp>
    </p:spTree>
    <p:extLst>
      <p:ext uri="{BB962C8B-B14F-4D97-AF65-F5344CB8AC3E}">
        <p14:creationId xmlns:p14="http://schemas.microsoft.com/office/powerpoint/2010/main" val="3867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7E67D-FA41-9E0B-C334-F79CD6B8A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 Constraint Satisfaction with an MOEA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CB6D5F-0240-3D3E-1D2A-CB0DE1FA08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𝑏𝑎𝑠𝑒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and negative violation count as objectives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Use raw fitness for all logging and comparison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Will require custom population </a:t>
                </a:r>
                <a:r>
                  <a:rPr lang="en-US"/>
                  <a:t>evaluation function</a:t>
                </a: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Add new notebook cell(s) for experiment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CB6D5F-0240-3D3E-1D2A-CB0DE1FA08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87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DB36-5210-4CB7-98DD-37A74AAB9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Repair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42844-3A16-4EDF-BDEF-705D19A12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Permanently modifying a potential solution so that it is valid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Use raw fitness for evolution and logging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Add new notebook cell(s) for experiment 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Maintain similarity to the original genotype as much as possible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Biased repair functions can exacerbate premature convergence on local optima</a:t>
            </a:r>
          </a:p>
        </p:txBody>
      </p:sp>
    </p:spTree>
    <p:extLst>
      <p:ext uri="{BB962C8B-B14F-4D97-AF65-F5344CB8AC3E}">
        <p14:creationId xmlns:p14="http://schemas.microsoft.com/office/powerpoint/2010/main" val="181303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01"/>
    </mc:Choice>
    <mc:Fallback xmlns="">
      <p:transition spd="slow" advTm="911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E4881-3EBA-385A-FEC0-92C93C83A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Height as a 3</a:t>
            </a:r>
            <a:r>
              <a:rPr lang="en-US" baseline="30000" dirty="0"/>
              <a:t>rd</a:t>
            </a:r>
            <a:r>
              <a:rPr lang="en-US" dirty="0"/>
              <a:t>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35AB6-A5F5-702B-59BD-02E40D3B6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mayor of Auburn wants a landmark!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Generate bridge designs considering strength, material required, and height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new notebook cell(s) for experiment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 informal comparison of results obtained when searching for strength and material required</a:t>
            </a:r>
          </a:p>
        </p:txBody>
      </p:sp>
    </p:spTree>
    <p:extLst>
      <p:ext uri="{BB962C8B-B14F-4D97-AF65-F5344CB8AC3E}">
        <p14:creationId xmlns:p14="http://schemas.microsoft.com/office/powerpoint/2010/main" val="2265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686F-2707-EF6E-52C3-557D765D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Hypervolume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DDD7F-B2DA-68EB-C286-1D1E6604B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Form stair-step plot of best non-domination 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Compute area under front (taking care not to double-count areas or interpolate between points in the non-domination front)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Normalization recommended</a:t>
            </a:r>
          </a:p>
        </p:txBody>
      </p:sp>
    </p:spTree>
    <p:extLst>
      <p:ext uri="{BB962C8B-B14F-4D97-AF65-F5344CB8AC3E}">
        <p14:creationId xmlns:p14="http://schemas.microsoft.com/office/powerpoint/2010/main" val="33615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85D0A-9803-2D8C-3745-2F05C1A38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Fitness Function Modifications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C05AD3-6C73-13CA-7670-AE896D2860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Worst fitness adjusted from -100 to -100 million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Base simulation adjusted to catch arbitrary exceptions and assign worst fitness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Duplicate points are now gracefully handled (though allele duplication is still generally an error)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Bridges unable to support their own weight are assessed with relaxed gravity and assigned a portion of worst fitness based on the amount of gravity relaxation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Will be referred to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𝑏𝑎𝑠𝑒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in this presentation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C05AD3-6C73-13CA-7670-AE896D2860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" r="-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47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C82F-B9F3-476C-8CE0-C6F43DE2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Constraint Satisfaction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F29E6-6656-486F-8C2E-EE40D9E279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9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0"/>
    </mc:Choice>
    <mc:Fallback xmlns="">
      <p:transition spd="slow" advTm="1083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416D-13EB-4B00-834A-B8186EF46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Bridge Master Constraint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861721B5-18E0-5304-A0FA-4345E0299FD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Bridge elements must not enter exclusion zone(s)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Providing new function </a:t>
                </a:r>
                <a:r>
                  <a:rPr lang="en-US" sz="1400" dirty="0" err="1"/>
                  <a:t>constraint_satisfaction_simulation</a:t>
                </a:r>
                <a:endParaRPr lang="en-US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Counts number of constraint violations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861721B5-18E0-5304-A0FA-4345E0299F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FE47C0A-B831-A215-5333-6D1EA4486E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Content Placeholder 5" descr="Bridge scene outline">
            <a:extLst>
              <a:ext uri="{FF2B5EF4-FFF2-40B4-BE49-F238E27FC236}">
                <a16:creationId xmlns:a16="http://schemas.microsoft.com/office/drawing/2014/main" id="{47B10112-DB4C-F4EF-1B1F-FA948EA99C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0290" y="1245882"/>
            <a:ext cx="5188687" cy="518868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517BEAF-DD35-0D17-519C-1CE40823CD65}"/>
              </a:ext>
            </a:extLst>
          </p:cNvPr>
          <p:cNvSpPr/>
          <p:nvPr/>
        </p:nvSpPr>
        <p:spPr>
          <a:xfrm>
            <a:off x="8281118" y="4229282"/>
            <a:ext cx="1694121" cy="737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Exclusion Zone</a:t>
            </a:r>
          </a:p>
        </p:txBody>
      </p:sp>
    </p:spTree>
    <p:extLst>
      <p:ext uri="{BB962C8B-B14F-4D97-AF65-F5344CB8AC3E}">
        <p14:creationId xmlns:p14="http://schemas.microsoft.com/office/powerpoint/2010/main" val="296821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55"/>
    </mc:Choice>
    <mc:Fallback xmlns="">
      <p:transition spd="slow" advTm="561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1542D1-A1EA-4DF2-EBA3-877A8FCD81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Raw fitness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3E6F80-2CEA-5374-CDA9-806603C15DBD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𝑟𝑎𝑤</m:t>
                          </m:r>
                        </m:sub>
                      </m:sSub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𝑤𝑜𝑟𝑠𝑡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𝑓𝑖𝑡𝑛𝑒𝑠𝑠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e>
                            <m:e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𝑏𝑎𝑠𝑒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),            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Assigns arbitrarily large negative value if constraints are violated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Valid for comparison between constraint satisfaction approaches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3E6F80-2CEA-5374-CDA9-806603C15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r="-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1CF5D-6F49-9FC4-55BC-D18A16281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Penalized Fitness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8A4A52E-7D15-186F-A57A-530C9370C8E9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𝑏𝑎𝑠𝑒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Subtracts a penalty based on a penalty coefficient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 and the number of constraint violations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Not valid for comparison with other constraint satisfaction methods or with different penalty coefficient values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8A4A52E-7D15-186F-A57A-530C9370C8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5">
            <a:extLst>
              <a:ext uri="{FF2B5EF4-FFF2-40B4-BE49-F238E27FC236}">
                <a16:creationId xmlns:a16="http://schemas.microsoft.com/office/drawing/2014/main" id="{E7D8362A-59EF-7AEC-7CCD-75791AF7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Definitions of Fitness</a:t>
            </a:r>
          </a:p>
        </p:txBody>
      </p:sp>
    </p:spTree>
    <p:extLst>
      <p:ext uri="{BB962C8B-B14F-4D97-AF65-F5344CB8AC3E}">
        <p14:creationId xmlns:p14="http://schemas.microsoft.com/office/powerpoint/2010/main" val="317216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uiExpand="1" build="p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F208A7-B1E5-3CCD-F674-444BBAF37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Ignore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961BB-FE40-2A46-6E5E-3A09F4E8AF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raw fitness for evolution and logging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33F4F-BDA4-0401-90BD-B8B5FC351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Penalty Function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2162A8-1416-E7BD-497E-DB6077DA337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penalized fitness for evolution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raw fitness for logging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BA013C-C04C-2524-AA73-AC147826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 Satisfaction Methods</a:t>
            </a:r>
          </a:p>
        </p:txBody>
      </p:sp>
    </p:spTree>
    <p:extLst>
      <p:ext uri="{BB962C8B-B14F-4D97-AF65-F5344CB8AC3E}">
        <p14:creationId xmlns:p14="http://schemas.microsoft.com/office/powerpoint/2010/main" val="26680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5F46-241F-9B92-A4F2-2C173BC53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Perform statistical analysis with raw fitness only!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A74F2D-9D6E-C757-3772-146DE8EBC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9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C788-1972-4C02-B088-97739B40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Multi-objective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55FAD-601B-4C20-B56B-CB71BC4C28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109728" tIns="109728" rIns="109728" bIns="91440" rtlCol="0" anchor="t">
            <a:normAutofit fontScale="85000" lnSpcReduction="10000"/>
          </a:bodyPr>
          <a:lstStyle/>
          <a:p>
            <a:r>
              <a:rPr lang="en-US" dirty="0">
                <a:ea typeface="+mn-lt"/>
                <a:cs typeface="+mn-lt"/>
              </a:rPr>
              <a:t>(No direct relation to constraint satisfaction)</a:t>
            </a:r>
          </a:p>
        </p:txBody>
      </p:sp>
    </p:spTree>
    <p:extLst>
      <p:ext uri="{BB962C8B-B14F-4D97-AF65-F5344CB8AC3E}">
        <p14:creationId xmlns:p14="http://schemas.microsoft.com/office/powerpoint/2010/main" val="365499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18"/>
    </mc:Choice>
    <mc:Fallback xmlns="">
      <p:transition spd="slow" advTm="1881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6DDAC-31D3-6261-4E08-FFFF386CB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979136-915F-E362-DD1D-8CB5BA3E20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Weight at which bridge fails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𝑏𝑎𝑠𝑒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Total length of all bridge material used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(Red bonus only) bridge height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Implemented by provided function </a:t>
                </a:r>
                <a:br>
                  <a:rPr lang="en-US" dirty="0"/>
                </a:br>
                <a:r>
                  <a:rPr lang="en-US" dirty="0" err="1"/>
                  <a:t>multi_objective_simulation</a:t>
                </a: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979136-915F-E362-DD1D-8CB5BA3E20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02698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RightStep">
      <a:dk1>
        <a:srgbClr val="000000"/>
      </a:dk1>
      <a:lt1>
        <a:srgbClr val="FFFFFF"/>
      </a:lt1>
      <a:dk2>
        <a:srgbClr val="243B41"/>
      </a:dk2>
      <a:lt2>
        <a:srgbClr val="E7E2E8"/>
      </a:lt2>
      <a:accent1>
        <a:srgbClr val="87AB81"/>
      </a:accent1>
      <a:accent2>
        <a:srgbClr val="76AC84"/>
      </a:accent2>
      <a:accent3>
        <a:srgbClr val="81AA9D"/>
      </a:accent3>
      <a:accent4>
        <a:srgbClr val="78AAB0"/>
      </a:accent4>
      <a:accent5>
        <a:srgbClr val="8AA4C0"/>
      </a:accent5>
      <a:accent6>
        <a:srgbClr val="7F83BA"/>
      </a:accent6>
      <a:hlink>
        <a:srgbClr val="A56BAF"/>
      </a:hlink>
      <a:folHlink>
        <a:srgbClr val="828282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494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Meiryo</vt:lpstr>
      <vt:lpstr>Arial</vt:lpstr>
      <vt:lpstr>Cambria Math</vt:lpstr>
      <vt:lpstr>Corbel</vt:lpstr>
      <vt:lpstr>SketchLinesVTI</vt:lpstr>
      <vt:lpstr>Assignment 1c Overview</vt:lpstr>
      <vt:lpstr>Base Fitness Function Modifications</vt:lpstr>
      <vt:lpstr>Constraint Satisfaction</vt:lpstr>
      <vt:lpstr>Bridge Master Constraint</vt:lpstr>
      <vt:lpstr>New Definitions of Fitness</vt:lpstr>
      <vt:lpstr>Constraint Satisfaction Methods</vt:lpstr>
      <vt:lpstr>Perform statistical analysis with raw fitness only!</vt:lpstr>
      <vt:lpstr>Multi-objective</vt:lpstr>
      <vt:lpstr>Objectives</vt:lpstr>
      <vt:lpstr>Multi-objective Analysis</vt:lpstr>
      <vt:lpstr>Bonuses</vt:lpstr>
      <vt:lpstr>Implement Constraint Satisfaction with an MOEA</vt:lpstr>
      <vt:lpstr>Repair Function</vt:lpstr>
      <vt:lpstr>Add Height as a 3rd Objective</vt:lpstr>
      <vt:lpstr>Hypervolume Metric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Deacon Seals</dc:creator>
  <cp:lastModifiedBy>Deacon Seals</cp:lastModifiedBy>
  <cp:revision>389</cp:revision>
  <dcterms:created xsi:type="dcterms:W3CDTF">2020-09-23T19:34:37Z</dcterms:created>
  <dcterms:modified xsi:type="dcterms:W3CDTF">2022-09-21T15:27:44Z</dcterms:modified>
</cp:coreProperties>
</file>