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0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8" r:id="rId6"/>
    <p:sldId id="265" r:id="rId7"/>
    <p:sldId id="258" r:id="rId8"/>
    <p:sldId id="257" r:id="rId9"/>
    <p:sldId id="266" r:id="rId10"/>
    <p:sldId id="259" r:id="rId11"/>
    <p:sldId id="264" r:id="rId12"/>
    <p:sldId id="260" r:id="rId13"/>
    <p:sldId id="263" r:id="rId14"/>
    <p:sldId id="270" r:id="rId15"/>
    <p:sldId id="267" r:id="rId16"/>
    <p:sldId id="262" r:id="rId17"/>
    <p:sldId id="26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D7BF5E-F1F8-45A2-882C-BE2C12B6CDAB}" v="2016" dt="2022-10-19T15:31:45.8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52" d="100"/>
          <a:sy n="152" d="100"/>
        </p:scale>
        <p:origin x="50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acon Seals" userId="4be87945-0509-4b37-8e36-6c0a3782973f" providerId="ADAL" clId="{8949C6AC-55E4-4F1F-BAB9-D168EF19A685}"/>
    <pc:docChg chg="undo custSel addSld delSld modSld">
      <pc:chgData name="Deacon Seals" userId="4be87945-0509-4b37-8e36-6c0a3782973f" providerId="ADAL" clId="{8949C6AC-55E4-4F1F-BAB9-D168EF19A685}" dt="2020-10-12T00:45:42.501" v="19" actId="680"/>
      <pc:docMkLst>
        <pc:docMk/>
      </pc:docMkLst>
      <pc:sldChg chg="new del">
        <pc:chgData name="Deacon Seals" userId="4be87945-0509-4b37-8e36-6c0a3782973f" providerId="ADAL" clId="{8949C6AC-55E4-4F1F-BAB9-D168EF19A685}" dt="2020-10-12T00:45:42.501" v="19" actId="680"/>
        <pc:sldMkLst>
          <pc:docMk/>
          <pc:sldMk cId="4176118467" sldId="265"/>
        </pc:sldMkLst>
      </pc:sldChg>
      <pc:sldChg chg="modSp new del mod">
        <pc:chgData name="Deacon Seals" userId="4be87945-0509-4b37-8e36-6c0a3782973f" providerId="ADAL" clId="{8949C6AC-55E4-4F1F-BAB9-D168EF19A685}" dt="2020-10-12T00:45:41.831" v="18" actId="680"/>
        <pc:sldMkLst>
          <pc:docMk/>
          <pc:sldMk cId="3733067093" sldId="266"/>
        </pc:sldMkLst>
        <pc:spChg chg="mod">
          <ac:chgData name="Deacon Seals" userId="4be87945-0509-4b37-8e36-6c0a3782973f" providerId="ADAL" clId="{8949C6AC-55E4-4F1F-BAB9-D168EF19A685}" dt="2020-10-12T00:45:41.449" v="17" actId="20577"/>
          <ac:spMkLst>
            <pc:docMk/>
            <pc:sldMk cId="3733067093" sldId="266"/>
            <ac:spMk id="2" creationId="{7A6DB2C8-F345-4A1A-BD3D-9707BD90B712}"/>
          </ac:spMkLst>
        </pc:spChg>
      </pc:sldChg>
    </pc:docChg>
  </pc:docChgLst>
  <pc:docChgLst>
    <pc:chgData name="Deacon Seals" userId="4be87945-0509-4b37-8e36-6c0a3782973f" providerId="ADAL" clId="{9DD7BF5E-F1F8-45A2-882C-BE2C12B6CDAB}"/>
    <pc:docChg chg="custSel addSld delSld modSld sldOrd">
      <pc:chgData name="Deacon Seals" userId="4be87945-0509-4b37-8e36-6c0a3782973f" providerId="ADAL" clId="{9DD7BF5E-F1F8-45A2-882C-BE2C12B6CDAB}" dt="2022-10-19T15:31:45.843" v="2121" actId="20577"/>
      <pc:docMkLst>
        <pc:docMk/>
      </pc:docMkLst>
      <pc:sldChg chg="modSp">
        <pc:chgData name="Deacon Seals" userId="4be87945-0509-4b37-8e36-6c0a3782973f" providerId="ADAL" clId="{9DD7BF5E-F1F8-45A2-882C-BE2C12B6CDAB}" dt="2022-10-19T15:31:45.843" v="2121" actId="20577"/>
        <pc:sldMkLst>
          <pc:docMk/>
          <pc:sldMk cId="4188410795" sldId="260"/>
        </pc:sldMkLst>
        <pc:spChg chg="mod">
          <ac:chgData name="Deacon Seals" userId="4be87945-0509-4b37-8e36-6c0a3782973f" providerId="ADAL" clId="{9DD7BF5E-F1F8-45A2-882C-BE2C12B6CDAB}" dt="2022-10-19T15:31:45.843" v="2121" actId="20577"/>
          <ac:spMkLst>
            <pc:docMk/>
            <pc:sldMk cId="4188410795" sldId="260"/>
            <ac:spMk id="3" creationId="{00000000-0000-0000-0000-000000000000}"/>
          </ac:spMkLst>
        </pc:spChg>
      </pc:sldChg>
      <pc:sldChg chg="modSp">
        <pc:chgData name="Deacon Seals" userId="4be87945-0509-4b37-8e36-6c0a3782973f" providerId="ADAL" clId="{9DD7BF5E-F1F8-45A2-882C-BE2C12B6CDAB}" dt="2022-10-18T18:27:31.648" v="79" actId="20577"/>
        <pc:sldMkLst>
          <pc:docMk/>
          <pc:sldMk cId="2294251304" sldId="262"/>
        </pc:sldMkLst>
        <pc:graphicFrameChg chg="mod">
          <ac:chgData name="Deacon Seals" userId="4be87945-0509-4b37-8e36-6c0a3782973f" providerId="ADAL" clId="{9DD7BF5E-F1F8-45A2-882C-BE2C12B6CDAB}" dt="2022-10-18T18:27:31.648" v="79" actId="20577"/>
          <ac:graphicFrameMkLst>
            <pc:docMk/>
            <pc:sldMk cId="2294251304" sldId="262"/>
            <ac:graphicFrameMk id="5" creationId="{82B697C2-A2E9-4251-8611-78F2DE4EC107}"/>
          </ac:graphicFrameMkLst>
        </pc:graphicFrameChg>
      </pc:sldChg>
      <pc:sldChg chg="modSp modAnim">
        <pc:chgData name="Deacon Seals" userId="4be87945-0509-4b37-8e36-6c0a3782973f" providerId="ADAL" clId="{9DD7BF5E-F1F8-45A2-882C-BE2C12B6CDAB}" dt="2022-10-19T15:07:36.568" v="1863" actId="20577"/>
        <pc:sldMkLst>
          <pc:docMk/>
          <pc:sldMk cId="1613861893" sldId="263"/>
        </pc:sldMkLst>
        <pc:graphicFrameChg chg="mod">
          <ac:chgData name="Deacon Seals" userId="4be87945-0509-4b37-8e36-6c0a3782973f" providerId="ADAL" clId="{9DD7BF5E-F1F8-45A2-882C-BE2C12B6CDAB}" dt="2022-10-19T15:07:36.568" v="1863" actId="20577"/>
          <ac:graphicFrameMkLst>
            <pc:docMk/>
            <pc:sldMk cId="1613861893" sldId="263"/>
            <ac:graphicFrameMk id="5" creationId="{C0341D9A-4C18-4A99-AF30-2E88F36B64B8}"/>
          </ac:graphicFrameMkLst>
        </pc:graphicFrameChg>
      </pc:sldChg>
      <pc:sldChg chg="modSp">
        <pc:chgData name="Deacon Seals" userId="4be87945-0509-4b37-8e36-6c0a3782973f" providerId="ADAL" clId="{9DD7BF5E-F1F8-45A2-882C-BE2C12B6CDAB}" dt="2022-10-19T15:30:32.811" v="2043" actId="20577"/>
        <pc:sldMkLst>
          <pc:docMk/>
          <pc:sldMk cId="3111583572" sldId="264"/>
        </pc:sldMkLst>
        <pc:graphicFrameChg chg="mod">
          <ac:chgData name="Deacon Seals" userId="4be87945-0509-4b37-8e36-6c0a3782973f" providerId="ADAL" clId="{9DD7BF5E-F1F8-45A2-882C-BE2C12B6CDAB}" dt="2022-10-19T15:30:32.811" v="2043" actId="20577"/>
          <ac:graphicFrameMkLst>
            <pc:docMk/>
            <pc:sldMk cId="3111583572" sldId="264"/>
            <ac:graphicFrameMk id="15" creationId="{B76E4FFD-FA7A-4D94-A633-DB25F374B45D}"/>
          </ac:graphicFrameMkLst>
        </pc:graphicFrameChg>
      </pc:sldChg>
      <pc:sldChg chg="modSp mod">
        <pc:chgData name="Deacon Seals" userId="4be87945-0509-4b37-8e36-6c0a3782973f" providerId="ADAL" clId="{9DD7BF5E-F1F8-45A2-882C-BE2C12B6CDAB}" dt="2022-10-18T23:13:21.267" v="1301" actId="20577"/>
        <pc:sldMkLst>
          <pc:docMk/>
          <pc:sldMk cId="2666732638" sldId="265"/>
        </pc:sldMkLst>
        <pc:spChg chg="mod">
          <ac:chgData name="Deacon Seals" userId="4be87945-0509-4b37-8e36-6c0a3782973f" providerId="ADAL" clId="{9DD7BF5E-F1F8-45A2-882C-BE2C12B6CDAB}" dt="2022-10-18T23:13:21.267" v="1301" actId="20577"/>
          <ac:spMkLst>
            <pc:docMk/>
            <pc:sldMk cId="2666732638" sldId="265"/>
            <ac:spMk id="3" creationId="{D8419026-B237-47B0-9D40-0B0D9004872F}"/>
          </ac:spMkLst>
        </pc:spChg>
      </pc:sldChg>
      <pc:sldChg chg="modSp">
        <pc:chgData name="Deacon Seals" userId="4be87945-0509-4b37-8e36-6c0a3782973f" providerId="ADAL" clId="{9DD7BF5E-F1F8-45A2-882C-BE2C12B6CDAB}" dt="2022-10-19T15:29:00.502" v="1979" actId="20577"/>
        <pc:sldMkLst>
          <pc:docMk/>
          <pc:sldMk cId="1592060256" sldId="266"/>
        </pc:sldMkLst>
        <pc:graphicFrameChg chg="mod">
          <ac:chgData name="Deacon Seals" userId="4be87945-0509-4b37-8e36-6c0a3782973f" providerId="ADAL" clId="{9DD7BF5E-F1F8-45A2-882C-BE2C12B6CDAB}" dt="2022-10-19T15:29:00.502" v="1979" actId="20577"/>
          <ac:graphicFrameMkLst>
            <pc:docMk/>
            <pc:sldMk cId="1592060256" sldId="266"/>
            <ac:graphicFrameMk id="15" creationId="{B76E4FFD-FA7A-4D94-A633-DB25F374B45D}"/>
          </ac:graphicFrameMkLst>
        </pc:graphicFrameChg>
      </pc:sldChg>
      <pc:sldChg chg="modSp ord">
        <pc:chgData name="Deacon Seals" userId="4be87945-0509-4b37-8e36-6c0a3782973f" providerId="ADAL" clId="{9DD7BF5E-F1F8-45A2-882C-BE2C12B6CDAB}" dt="2022-10-19T14:48:38.946" v="1338"/>
        <pc:sldMkLst>
          <pc:docMk/>
          <pc:sldMk cId="2747919195" sldId="268"/>
        </pc:sldMkLst>
        <pc:graphicFrameChg chg="mod">
          <ac:chgData name="Deacon Seals" userId="4be87945-0509-4b37-8e36-6c0a3782973f" providerId="ADAL" clId="{9DD7BF5E-F1F8-45A2-882C-BE2C12B6CDAB}" dt="2022-10-19T14:47:52.655" v="1334"/>
          <ac:graphicFrameMkLst>
            <pc:docMk/>
            <pc:sldMk cId="2747919195" sldId="268"/>
            <ac:graphicFrameMk id="5" creationId="{C0341D9A-4C18-4A99-AF30-2E88F36B64B8}"/>
          </ac:graphicFrameMkLst>
        </pc:graphicFrameChg>
      </pc:sldChg>
      <pc:sldChg chg="ord">
        <pc:chgData name="Deacon Seals" userId="4be87945-0509-4b37-8e36-6c0a3782973f" providerId="ADAL" clId="{9DD7BF5E-F1F8-45A2-882C-BE2C12B6CDAB}" dt="2022-10-19T14:48:31.165" v="1336"/>
        <pc:sldMkLst>
          <pc:docMk/>
          <pc:sldMk cId="2982126271" sldId="269"/>
        </pc:sldMkLst>
      </pc:sldChg>
      <pc:sldChg chg="addSp delSp modSp new mod modClrScheme chgLayout">
        <pc:chgData name="Deacon Seals" userId="4be87945-0509-4b37-8e36-6c0a3782973f" providerId="ADAL" clId="{9DD7BF5E-F1F8-45A2-882C-BE2C12B6CDAB}" dt="2022-10-19T15:21:52.579" v="1903" actId="1076"/>
        <pc:sldMkLst>
          <pc:docMk/>
          <pc:sldMk cId="166186099" sldId="270"/>
        </pc:sldMkLst>
        <pc:spChg chg="del mod ord">
          <ac:chgData name="Deacon Seals" userId="4be87945-0509-4b37-8e36-6c0a3782973f" providerId="ADAL" clId="{9DD7BF5E-F1F8-45A2-882C-BE2C12B6CDAB}" dt="2022-10-19T15:11:25.419" v="1865" actId="700"/>
          <ac:spMkLst>
            <pc:docMk/>
            <pc:sldMk cId="166186099" sldId="270"/>
            <ac:spMk id="2" creationId="{030E3297-4902-F1AB-3295-EF022430FA13}"/>
          </ac:spMkLst>
        </pc:spChg>
        <pc:spChg chg="add del mod ord">
          <ac:chgData name="Deacon Seals" userId="4be87945-0509-4b37-8e36-6c0a3782973f" providerId="ADAL" clId="{9DD7BF5E-F1F8-45A2-882C-BE2C12B6CDAB}" dt="2022-10-19T15:12:10.107" v="1871" actId="700"/>
          <ac:spMkLst>
            <pc:docMk/>
            <pc:sldMk cId="166186099" sldId="270"/>
            <ac:spMk id="3" creationId="{1461E290-DA72-14E8-9A08-48CC289F5ECE}"/>
          </ac:spMkLst>
        </pc:spChg>
        <pc:spChg chg="add del mod ord">
          <ac:chgData name="Deacon Seals" userId="4be87945-0509-4b37-8e36-6c0a3782973f" providerId="ADAL" clId="{9DD7BF5E-F1F8-45A2-882C-BE2C12B6CDAB}" dt="2022-10-19T15:11:28.080" v="1866" actId="22"/>
          <ac:spMkLst>
            <pc:docMk/>
            <pc:sldMk cId="166186099" sldId="270"/>
            <ac:spMk id="4" creationId="{CF58BCE9-71D6-E242-201E-A80A14A9168D}"/>
          </ac:spMkLst>
        </pc:spChg>
        <pc:spChg chg="add mod ord">
          <ac:chgData name="Deacon Seals" userId="4be87945-0509-4b37-8e36-6c0a3782973f" providerId="ADAL" clId="{9DD7BF5E-F1F8-45A2-882C-BE2C12B6CDAB}" dt="2022-10-19T15:16:27.785" v="1895" actId="108"/>
          <ac:spMkLst>
            <pc:docMk/>
            <pc:sldMk cId="166186099" sldId="270"/>
            <ac:spMk id="7" creationId="{BE812364-7055-A2FE-BBD1-35924AFC6AD6}"/>
          </ac:spMkLst>
        </pc:spChg>
        <pc:spChg chg="add mod ord">
          <ac:chgData name="Deacon Seals" userId="4be87945-0509-4b37-8e36-6c0a3782973f" providerId="ADAL" clId="{9DD7BF5E-F1F8-45A2-882C-BE2C12B6CDAB}" dt="2022-10-19T15:13:16.779" v="1873" actId="700"/>
          <ac:spMkLst>
            <pc:docMk/>
            <pc:sldMk cId="166186099" sldId="270"/>
            <ac:spMk id="8" creationId="{CFEE3E7C-3F4C-CB0C-13B1-F61CD19B9873}"/>
          </ac:spMkLst>
        </pc:spChg>
        <pc:spChg chg="add del mod">
          <ac:chgData name="Deacon Seals" userId="4be87945-0509-4b37-8e36-6c0a3782973f" providerId="ADAL" clId="{9DD7BF5E-F1F8-45A2-882C-BE2C12B6CDAB}" dt="2022-10-19T15:14:11.912" v="1875" actId="22"/>
          <ac:spMkLst>
            <pc:docMk/>
            <pc:sldMk cId="166186099" sldId="270"/>
            <ac:spMk id="10" creationId="{7D6B5919-EC5A-3C34-83D5-982253CD4820}"/>
          </ac:spMkLst>
        </pc:spChg>
        <pc:spChg chg="add mod">
          <ac:chgData name="Deacon Seals" userId="4be87945-0509-4b37-8e36-6c0a3782973f" providerId="ADAL" clId="{9DD7BF5E-F1F8-45A2-882C-BE2C12B6CDAB}" dt="2022-10-19T15:19:28.907" v="1896" actId="478"/>
          <ac:spMkLst>
            <pc:docMk/>
            <pc:sldMk cId="166186099" sldId="270"/>
            <ac:spMk id="14" creationId="{92EF67AF-365B-16B6-7C0D-2E9326C853E3}"/>
          </ac:spMkLst>
        </pc:spChg>
        <pc:picChg chg="add del mod ord modCrop">
          <ac:chgData name="Deacon Seals" userId="4be87945-0509-4b37-8e36-6c0a3782973f" providerId="ADAL" clId="{9DD7BF5E-F1F8-45A2-882C-BE2C12B6CDAB}" dt="2022-10-19T15:14:09.419" v="1874" actId="478"/>
          <ac:picMkLst>
            <pc:docMk/>
            <pc:sldMk cId="166186099" sldId="270"/>
            <ac:picMk id="6" creationId="{4E14582F-550A-D85E-211B-8ABEBD434327}"/>
          </ac:picMkLst>
        </pc:picChg>
        <pc:picChg chg="add del mod ord modCrop">
          <ac:chgData name="Deacon Seals" userId="4be87945-0509-4b37-8e36-6c0a3782973f" providerId="ADAL" clId="{9DD7BF5E-F1F8-45A2-882C-BE2C12B6CDAB}" dt="2022-10-19T15:19:28.907" v="1896" actId="478"/>
          <ac:picMkLst>
            <pc:docMk/>
            <pc:sldMk cId="166186099" sldId="270"/>
            <ac:picMk id="12" creationId="{3C500BAB-110A-DB28-83C6-05C32B71DDA1}"/>
          </ac:picMkLst>
        </pc:picChg>
        <pc:picChg chg="add del mod">
          <ac:chgData name="Deacon Seals" userId="4be87945-0509-4b37-8e36-6c0a3782973f" providerId="ADAL" clId="{9DD7BF5E-F1F8-45A2-882C-BE2C12B6CDAB}" dt="2022-10-19T15:21:38.369" v="1900" actId="478"/>
          <ac:picMkLst>
            <pc:docMk/>
            <pc:sldMk cId="166186099" sldId="270"/>
            <ac:picMk id="16" creationId="{A548B5EC-1BE0-30B4-DA47-8632F5E08339}"/>
          </ac:picMkLst>
        </pc:picChg>
        <pc:picChg chg="add mod">
          <ac:chgData name="Deacon Seals" userId="4be87945-0509-4b37-8e36-6c0a3782973f" providerId="ADAL" clId="{9DD7BF5E-F1F8-45A2-882C-BE2C12B6CDAB}" dt="2022-10-19T15:21:52.579" v="1903" actId="1076"/>
          <ac:picMkLst>
            <pc:docMk/>
            <pc:sldMk cId="166186099" sldId="270"/>
            <ac:picMk id="18" creationId="{6960D48E-1728-DAD5-5859-A413A5FF1A0D}"/>
          </ac:picMkLst>
        </pc:picChg>
      </pc:sldChg>
      <pc:sldChg chg="modSp add del mod ord modAnim">
        <pc:chgData name="Deacon Seals" userId="4be87945-0509-4b37-8e36-6c0a3782973f" providerId="ADAL" clId="{9DD7BF5E-F1F8-45A2-882C-BE2C12B6CDAB}" dt="2022-10-19T14:51:47.293" v="1339" actId="47"/>
        <pc:sldMkLst>
          <pc:docMk/>
          <pc:sldMk cId="1332950480" sldId="270"/>
        </pc:sldMkLst>
        <pc:spChg chg="mod">
          <ac:chgData name="Deacon Seals" userId="4be87945-0509-4b37-8e36-6c0a3782973f" providerId="ADAL" clId="{9DD7BF5E-F1F8-45A2-882C-BE2C12B6CDAB}" dt="2022-10-18T23:01:59.527" v="124" actId="20577"/>
          <ac:spMkLst>
            <pc:docMk/>
            <pc:sldMk cId="1332950480" sldId="270"/>
            <ac:spMk id="5" creationId="{00000000-0000-0000-0000-000000000000}"/>
          </ac:spMkLst>
        </pc:spChg>
        <pc:graphicFrameChg chg="mod">
          <ac:chgData name="Deacon Seals" userId="4be87945-0509-4b37-8e36-6c0a3782973f" providerId="ADAL" clId="{9DD7BF5E-F1F8-45A2-882C-BE2C12B6CDAB}" dt="2022-10-18T23:10:18.204" v="1281" actId="20577"/>
          <ac:graphicFrameMkLst>
            <pc:docMk/>
            <pc:sldMk cId="1332950480" sldId="270"/>
            <ac:graphicFrameMk id="15" creationId="{B76E4FFD-FA7A-4D94-A633-DB25F374B45D}"/>
          </ac:graphicFrameMkLst>
        </pc:graphicFrameChg>
      </pc:sldChg>
    </pc:docChg>
  </pc:docChgLst>
  <pc:docChgLst>
    <pc:chgData name="Deacon Seals" userId="4be87945-0509-4b37-8e36-6c0a3782973f" providerId="ADAL" clId="{65F9A52D-7079-427C-BE2B-D5EA60A520FC}"/>
    <pc:docChg chg="modSld">
      <pc:chgData name="Deacon Seals" userId="4be87945-0509-4b37-8e36-6c0a3782973f" providerId="ADAL" clId="{65F9A52D-7079-427C-BE2B-D5EA60A520FC}" dt="2019-12-04T20:23:57.796" v="3" actId="20577"/>
      <pc:docMkLst>
        <pc:docMk/>
      </pc:docMkLst>
      <pc:sldChg chg="modSp">
        <pc:chgData name="Deacon Seals" userId="4be87945-0509-4b37-8e36-6c0a3782973f" providerId="ADAL" clId="{65F9A52D-7079-427C-BE2B-D5EA60A520FC}" dt="2019-12-04T20:23:57.796" v="3" actId="20577"/>
        <pc:sldMkLst>
          <pc:docMk/>
          <pc:sldMk cId="2472626584" sldId="257"/>
        </pc:sldMkLst>
        <pc:spChg chg="mod">
          <ac:chgData name="Deacon Seals" userId="4be87945-0509-4b37-8e36-6c0a3782973f" providerId="ADAL" clId="{65F9A52D-7079-427C-BE2B-D5EA60A520FC}" dt="2019-12-04T20:23:57.796" v="3" actId="20577"/>
          <ac:spMkLst>
            <pc:docMk/>
            <pc:sldMk cId="2472626584" sldId="257"/>
            <ac:spMk id="31" creationId="{1EB5A949-2137-47B7-9D84-174E64368160}"/>
          </ac:spMkLst>
        </pc:spChg>
      </pc:sldChg>
    </pc:docChg>
  </pc:docChgLst>
  <pc:docChgLst>
    <pc:chgData name="Deacon Seals" userId="4be87945-0509-4b37-8e36-6c0a3782973f" providerId="ADAL" clId="{F163A824-6053-493E-A9E3-0E6D103FC2E6}"/>
    <pc:docChg chg="undo custSel mod addSld delSld modSld sldOrd">
      <pc:chgData name="Deacon Seals" userId="4be87945-0509-4b37-8e36-6c0a3782973f" providerId="ADAL" clId="{F163A824-6053-493E-A9E3-0E6D103FC2E6}" dt="2019-10-29T17:47:09.639" v="2278" actId="20577"/>
      <pc:docMkLst>
        <pc:docMk/>
      </pc:docMkLst>
      <pc:sldChg chg="addSp delSp modSp mod setBg">
        <pc:chgData name="Deacon Seals" userId="4be87945-0509-4b37-8e36-6c0a3782973f" providerId="ADAL" clId="{F163A824-6053-493E-A9E3-0E6D103FC2E6}" dt="2019-10-29T17:24:07.153" v="283" actId="26606"/>
        <pc:sldMkLst>
          <pc:docMk/>
          <pc:sldMk cId="3303003842" sldId="256"/>
        </pc:sldMkLst>
        <pc:spChg chg="mod">
          <ac:chgData name="Deacon Seals" userId="4be87945-0509-4b37-8e36-6c0a3782973f" providerId="ADAL" clId="{F163A824-6053-493E-A9E3-0E6D103FC2E6}" dt="2019-10-29T17:24:07.153" v="283" actId="26606"/>
          <ac:spMkLst>
            <pc:docMk/>
            <pc:sldMk cId="3303003842" sldId="256"/>
            <ac:spMk id="2" creationId="{00000000-0000-0000-0000-000000000000}"/>
          </ac:spMkLst>
        </pc:spChg>
        <pc:spChg chg="mod">
          <ac:chgData name="Deacon Seals" userId="4be87945-0509-4b37-8e36-6c0a3782973f" providerId="ADAL" clId="{F163A824-6053-493E-A9E3-0E6D103FC2E6}" dt="2019-10-29T17:24:07.153" v="283" actId="26606"/>
          <ac:spMkLst>
            <pc:docMk/>
            <pc:sldMk cId="3303003842" sldId="256"/>
            <ac:spMk id="3" creationId="{00000000-0000-0000-0000-000000000000}"/>
          </ac:spMkLst>
        </pc:spChg>
        <pc:picChg chg="add mod">
          <ac:chgData name="Deacon Seals" userId="4be87945-0509-4b37-8e36-6c0a3782973f" providerId="ADAL" clId="{F163A824-6053-493E-A9E3-0E6D103FC2E6}" dt="2019-10-29T17:24:07.153" v="283" actId="26606"/>
          <ac:picMkLst>
            <pc:docMk/>
            <pc:sldMk cId="3303003842" sldId="256"/>
            <ac:picMk id="7" creationId="{E45D71F6-A2E7-483B-954F-30C6DB62AAAE}"/>
          </ac:picMkLst>
        </pc:picChg>
        <pc:picChg chg="add del">
          <ac:chgData name="Deacon Seals" userId="4be87945-0509-4b37-8e36-6c0a3782973f" providerId="ADAL" clId="{F163A824-6053-493E-A9E3-0E6D103FC2E6}" dt="2019-10-29T17:24:07.153" v="283" actId="26606"/>
          <ac:picMkLst>
            <pc:docMk/>
            <pc:sldMk cId="3303003842" sldId="256"/>
            <ac:picMk id="9" creationId="{89592C19-DCBE-42CD-99AD-298071A050B2}"/>
          </ac:picMkLst>
        </pc:picChg>
      </pc:sldChg>
      <pc:sldChg chg="addSp delSp modSp mod setBg setClrOvrMap delDesignElem">
        <pc:chgData name="Deacon Seals" userId="4be87945-0509-4b37-8e36-6c0a3782973f" providerId="ADAL" clId="{F163A824-6053-493E-A9E3-0E6D103FC2E6}" dt="2019-10-29T17:28:36.675" v="388" actId="20577"/>
        <pc:sldMkLst>
          <pc:docMk/>
          <pc:sldMk cId="2472626584" sldId="257"/>
        </pc:sldMkLst>
        <pc:spChg chg="mod">
          <ac:chgData name="Deacon Seals" userId="4be87945-0509-4b37-8e36-6c0a3782973f" providerId="ADAL" clId="{F163A824-6053-493E-A9E3-0E6D103FC2E6}" dt="2019-10-29T17:03:09.328" v="21" actId="26606"/>
          <ac:spMkLst>
            <pc:docMk/>
            <pc:sldMk cId="2472626584" sldId="257"/>
            <ac:spMk id="2" creationId="{00000000-0000-0000-0000-000000000000}"/>
          </ac:spMkLst>
        </pc:spChg>
        <pc:spChg chg="del mod">
          <ac:chgData name="Deacon Seals" userId="4be87945-0509-4b37-8e36-6c0a3782973f" providerId="ADAL" clId="{F163A824-6053-493E-A9E3-0E6D103FC2E6}" dt="2019-10-29T17:02:12.413" v="19" actId="26606"/>
          <ac:spMkLst>
            <pc:docMk/>
            <pc:sldMk cId="2472626584" sldId="257"/>
            <ac:spMk id="3" creationId="{00000000-0000-0000-0000-000000000000}"/>
          </ac:spMkLst>
        </pc:spChg>
        <pc:spChg chg="add del mod">
          <ac:chgData name="Deacon Seals" userId="4be87945-0509-4b37-8e36-6c0a3782973f" providerId="ADAL" clId="{F163A824-6053-493E-A9E3-0E6D103FC2E6}" dt="2019-10-29T17:01:50.828" v="18"/>
          <ac:spMkLst>
            <pc:docMk/>
            <pc:sldMk cId="2472626584" sldId="257"/>
            <ac:spMk id="4" creationId="{41751FAA-2864-4B1E-9C84-2C74F5AFF7D2}"/>
          </ac:spMkLst>
        </pc:spChg>
        <pc:spChg chg="del">
          <ac:chgData name="Deacon Seals" userId="4be87945-0509-4b37-8e36-6c0a3782973f" providerId="ADAL" clId="{F163A824-6053-493E-A9E3-0E6D103FC2E6}" dt="2019-10-29T16:59:26.849" v="1"/>
          <ac:spMkLst>
            <pc:docMk/>
            <pc:sldMk cId="2472626584" sldId="257"/>
            <ac:spMk id="6" creationId="{00000000-0000-0000-0000-000000000000}"/>
          </ac:spMkLst>
        </pc:spChg>
        <pc:spChg chg="add del">
          <ac:chgData name="Deacon Seals" userId="4be87945-0509-4b37-8e36-6c0a3782973f" providerId="ADAL" clId="{F163A824-6053-493E-A9E3-0E6D103FC2E6}" dt="2019-10-29T16:59:51.919" v="3" actId="26606"/>
          <ac:spMkLst>
            <pc:docMk/>
            <pc:sldMk cId="2472626584" sldId="257"/>
            <ac:spMk id="9" creationId="{4C608BEB-860E-4094-8511-78603564A75E}"/>
          </ac:spMkLst>
        </pc:spChg>
        <pc:spChg chg="add">
          <ac:chgData name="Deacon Seals" userId="4be87945-0509-4b37-8e36-6c0a3782973f" providerId="ADAL" clId="{F163A824-6053-493E-A9E3-0E6D103FC2E6}" dt="2019-10-29T17:03:09.328" v="21" actId="26606"/>
          <ac:spMkLst>
            <pc:docMk/>
            <pc:sldMk cId="2472626584" sldId="257"/>
            <ac:spMk id="12" creationId="{A5711A0E-A428-4ED1-96CB-33D69FD842E4}"/>
          </ac:spMkLst>
        </pc:spChg>
        <pc:spChg chg="add del">
          <ac:chgData name="Deacon Seals" userId="4be87945-0509-4b37-8e36-6c0a3782973f" providerId="ADAL" clId="{F163A824-6053-493E-A9E3-0E6D103FC2E6}" dt="2019-10-29T16:59:53.663" v="5" actId="26606"/>
          <ac:spMkLst>
            <pc:docMk/>
            <pc:sldMk cId="2472626584" sldId="257"/>
            <ac:spMk id="13" creationId="{4C5D6221-DA7B-4611-AA26-7D8E349FDE96}"/>
          </ac:spMkLst>
        </pc:spChg>
        <pc:spChg chg="add del">
          <ac:chgData name="Deacon Seals" userId="4be87945-0509-4b37-8e36-6c0a3782973f" providerId="ADAL" clId="{F163A824-6053-493E-A9E3-0E6D103FC2E6}" dt="2019-10-29T16:59:53.663" v="5" actId="26606"/>
          <ac:spMkLst>
            <pc:docMk/>
            <pc:sldMk cId="2472626584" sldId="257"/>
            <ac:spMk id="14" creationId="{E35A04CF-97D4-4FF7-B359-C546B1F62E54}"/>
          </ac:spMkLst>
        </pc:spChg>
        <pc:spChg chg="add del">
          <ac:chgData name="Deacon Seals" userId="4be87945-0509-4b37-8e36-6c0a3782973f" providerId="ADAL" clId="{F163A824-6053-493E-A9E3-0E6D103FC2E6}" dt="2019-10-29T16:59:53.663" v="5" actId="26606"/>
          <ac:spMkLst>
            <pc:docMk/>
            <pc:sldMk cId="2472626584" sldId="257"/>
            <ac:spMk id="15" creationId="{1DE7243B-5109-444B-8FAF-7437C66BC0E9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17" creationId="{A5AD6500-BB62-4AAC-9D2F-C10DDC90CBB1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18" creationId="{9F7D788E-2C1B-4EF4-8719-12613771FF98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19" creationId="{7C54E824-C0F4-480B-BC88-689F50C45FBD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20" creationId="{58DEA6A1-FC5C-4E6E-BBBF-7E472949B394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21" creationId="{96AAAC3B-1954-46B7-BBAC-27DFF5B5295F}"/>
          </ac:spMkLst>
        </pc:spChg>
        <pc:spChg chg="add del">
          <ac:chgData name="Deacon Seals" userId="4be87945-0509-4b37-8e36-6c0a3782973f" providerId="ADAL" clId="{F163A824-6053-493E-A9E3-0E6D103FC2E6}" dt="2019-10-29T16:59:58.041" v="11" actId="26606"/>
          <ac:spMkLst>
            <pc:docMk/>
            <pc:sldMk cId="2472626584" sldId="257"/>
            <ac:spMk id="23" creationId="{8CA06CD6-90CA-4C45-856C-6771339E1E22}"/>
          </ac:spMkLst>
        </pc:spChg>
        <pc:spChg chg="add del">
          <ac:chgData name="Deacon Seals" userId="4be87945-0509-4b37-8e36-6c0a3782973f" providerId="ADAL" clId="{F163A824-6053-493E-A9E3-0E6D103FC2E6}" dt="2019-10-29T17:00:03.121" v="13" actId="26606"/>
          <ac:spMkLst>
            <pc:docMk/>
            <pc:sldMk cId="2472626584" sldId="257"/>
            <ac:spMk id="26" creationId="{1E214AA7-F028-4A0D-8698-61AEC754D1BC}"/>
          </ac:spMkLst>
        </pc:spChg>
        <pc:spChg chg="add del">
          <ac:chgData name="Deacon Seals" userId="4be87945-0509-4b37-8e36-6c0a3782973f" providerId="ADAL" clId="{F163A824-6053-493E-A9E3-0E6D103FC2E6}" dt="2019-10-29T17:01:01.746" v="15" actId="26606"/>
          <ac:spMkLst>
            <pc:docMk/>
            <pc:sldMk cId="2472626584" sldId="257"/>
            <ac:spMk id="29" creationId="{10F24D38-B79E-44B4-830E-043F45D96DC2}"/>
          </ac:spMkLst>
        </pc:spChg>
        <pc:spChg chg="add mod">
          <ac:chgData name="Deacon Seals" userId="4be87945-0509-4b37-8e36-6c0a3782973f" providerId="ADAL" clId="{F163A824-6053-493E-A9E3-0E6D103FC2E6}" dt="2019-10-29T17:25:42.315" v="287" actId="20577"/>
          <ac:spMkLst>
            <pc:docMk/>
            <pc:sldMk cId="2472626584" sldId="257"/>
            <ac:spMk id="31" creationId="{1EB5A949-2137-47B7-9D84-174E64368160}"/>
          </ac:spMkLst>
        </pc:spChg>
        <pc:spChg chg="add del">
          <ac:chgData name="Deacon Seals" userId="4be87945-0509-4b37-8e36-6c0a3782973f" providerId="ADAL" clId="{F163A824-6053-493E-A9E3-0E6D103FC2E6}" dt="2019-10-29T17:01:50.828" v="18"/>
          <ac:spMkLst>
            <pc:docMk/>
            <pc:sldMk cId="2472626584" sldId="257"/>
            <ac:spMk id="35" creationId="{B36F400F-DF28-43BC-8D8E-4929793B392A}"/>
          </ac:spMkLst>
        </pc:spChg>
        <pc:graphicFrameChg chg="add mod modGraphic">
          <ac:chgData name="Deacon Seals" userId="4be87945-0509-4b37-8e36-6c0a3782973f" providerId="ADAL" clId="{F163A824-6053-493E-A9E3-0E6D103FC2E6}" dt="2019-10-29T17:28:36.675" v="388" actId="20577"/>
          <ac:graphicFrameMkLst>
            <pc:docMk/>
            <pc:sldMk cId="2472626584" sldId="257"/>
            <ac:graphicFrameMk id="7" creationId="{E62E77CF-17F3-4A95-9311-014D26842FBB}"/>
          </ac:graphicFrameMkLst>
        </pc:graphicFrameChg>
        <pc:picChg chg="del">
          <ac:chgData name="Deacon Seals" userId="4be87945-0509-4b37-8e36-6c0a3782973f" providerId="ADAL" clId="{F163A824-6053-493E-A9E3-0E6D103FC2E6}" dt="2019-10-29T16:59:26.849" v="1"/>
          <ac:picMkLst>
            <pc:docMk/>
            <pc:sldMk cId="2472626584" sldId="257"/>
            <ac:picMk id="5" creationId="{00000000-0000-0000-0000-000000000000}"/>
          </ac:picMkLst>
        </pc:picChg>
        <pc:picChg chg="add mod">
          <ac:chgData name="Deacon Seals" userId="4be87945-0509-4b37-8e36-6c0a3782973f" providerId="ADAL" clId="{F163A824-6053-493E-A9E3-0E6D103FC2E6}" dt="2019-10-29T17:03:38.365" v="25" actId="1076"/>
          <ac:picMkLst>
            <pc:docMk/>
            <pc:sldMk cId="2472626584" sldId="257"/>
            <ac:picMk id="28" creationId="{EBBCA398-D065-46D6-8C75-1F03481774ED}"/>
          </ac:picMkLst>
        </pc:picChg>
        <pc:cxnChg chg="add del">
          <ac:chgData name="Deacon Seals" userId="4be87945-0509-4b37-8e36-6c0a3782973f" providerId="ADAL" clId="{F163A824-6053-493E-A9E3-0E6D103FC2E6}" dt="2019-10-29T16:59:51.919" v="3" actId="26606"/>
          <ac:cxnSpMkLst>
            <pc:docMk/>
            <pc:sldMk cId="2472626584" sldId="257"/>
            <ac:cxnSpMk id="11" creationId="{1F16A8D4-FE87-4604-88B2-394B5D1EB437}"/>
          </ac:cxnSpMkLst>
        </pc:cxnChg>
        <pc:cxnChg chg="add del">
          <ac:chgData name="Deacon Seals" userId="4be87945-0509-4b37-8e36-6c0a3782973f" providerId="ADAL" clId="{F163A824-6053-493E-A9E3-0E6D103FC2E6}" dt="2019-10-29T16:59:58.041" v="11" actId="26606"/>
          <ac:cxnSpMkLst>
            <pc:docMk/>
            <pc:sldMk cId="2472626584" sldId="257"/>
            <ac:cxnSpMk id="24" creationId="{5021601D-2758-4B15-A31C-FDA184C51B3A}"/>
          </ac:cxnSpMkLst>
        </pc:cxnChg>
        <pc:cxnChg chg="add del">
          <ac:chgData name="Deacon Seals" userId="4be87945-0509-4b37-8e36-6c0a3782973f" providerId="ADAL" clId="{F163A824-6053-493E-A9E3-0E6D103FC2E6}" dt="2019-10-29T17:00:03.121" v="13" actId="26606"/>
          <ac:cxnSpMkLst>
            <pc:docMk/>
            <pc:sldMk cId="2472626584" sldId="257"/>
            <ac:cxnSpMk id="27" creationId="{D6206FDC-2777-4D7F-AF9C-73413DA664C9}"/>
          </ac:cxnSpMkLst>
        </pc:cxnChg>
        <pc:cxnChg chg="add del">
          <ac:chgData name="Deacon Seals" userId="4be87945-0509-4b37-8e36-6c0a3782973f" providerId="ADAL" clId="{F163A824-6053-493E-A9E3-0E6D103FC2E6}" dt="2019-10-29T17:01:01.746" v="15" actId="26606"/>
          <ac:cxnSpMkLst>
            <pc:docMk/>
            <pc:sldMk cId="2472626584" sldId="257"/>
            <ac:cxnSpMk id="30" creationId="{FC469874-256B-45B3-A79C-7591B4BA1ECC}"/>
          </ac:cxnSpMkLst>
        </pc:cxnChg>
      </pc:sldChg>
      <pc:sldChg chg="addSp delSp modSp mod setBg">
        <pc:chgData name="Deacon Seals" userId="4be87945-0509-4b37-8e36-6c0a3782973f" providerId="ADAL" clId="{F163A824-6053-493E-A9E3-0E6D103FC2E6}" dt="2019-10-29T17:05:39.896" v="32" actId="26606"/>
        <pc:sldMkLst>
          <pc:docMk/>
          <pc:sldMk cId="3414982613" sldId="258"/>
        </pc:sldMkLst>
        <pc:spChg chg="mod">
          <ac:chgData name="Deacon Seals" userId="4be87945-0509-4b37-8e36-6c0a3782973f" providerId="ADAL" clId="{F163A824-6053-493E-A9E3-0E6D103FC2E6}" dt="2019-10-29T17:05:39.896" v="31" actId="26606"/>
          <ac:spMkLst>
            <pc:docMk/>
            <pc:sldMk cId="3414982613" sldId="258"/>
            <ac:spMk id="5" creationId="{00000000-0000-0000-0000-000000000000}"/>
          </ac:spMkLst>
        </pc:spChg>
        <pc:spChg chg="del mod">
          <ac:chgData name="Deacon Seals" userId="4be87945-0509-4b37-8e36-6c0a3782973f" providerId="ADAL" clId="{F163A824-6053-493E-A9E3-0E6D103FC2E6}" dt="2019-10-29T17:04:42.710" v="29" actId="26606"/>
          <ac:spMkLst>
            <pc:docMk/>
            <pc:sldMk cId="3414982613" sldId="258"/>
            <ac:spMk id="6" creationId="{00000000-0000-0000-0000-000000000000}"/>
          </ac:spMkLst>
        </pc:spChg>
        <pc:spChg chg="add del">
          <ac:chgData name="Deacon Seals" userId="4be87945-0509-4b37-8e36-6c0a3782973f" providerId="ADAL" clId="{F163A824-6053-493E-A9E3-0E6D103FC2E6}" dt="2019-10-29T17:04:42.710" v="29" actId="26606"/>
          <ac:spMkLst>
            <pc:docMk/>
            <pc:sldMk cId="3414982613" sldId="258"/>
            <ac:spMk id="11" creationId="{8D70B121-56F4-4848-B38B-182089D909FA}"/>
          </ac:spMkLst>
        </pc:spChg>
        <pc:spChg chg="add del">
          <ac:chgData name="Deacon Seals" userId="4be87945-0509-4b37-8e36-6c0a3782973f" providerId="ADAL" clId="{F163A824-6053-493E-A9E3-0E6D103FC2E6}" dt="2019-10-29T17:05:39.896" v="31" actId="26606"/>
          <ac:spMkLst>
            <pc:docMk/>
            <pc:sldMk cId="3414982613" sldId="258"/>
            <ac:spMk id="20" creationId="{46C2E80F-49A6-4372-B103-219D417A55ED}"/>
          </ac:spMkLst>
        </pc:spChg>
        <pc:graphicFrameChg chg="add mod modGraphic">
          <ac:chgData name="Deacon Seals" userId="4be87945-0509-4b37-8e36-6c0a3782973f" providerId="ADAL" clId="{F163A824-6053-493E-A9E3-0E6D103FC2E6}" dt="2019-10-29T17:05:39.896" v="32" actId="26606"/>
          <ac:graphicFrameMkLst>
            <pc:docMk/>
            <pc:sldMk cId="3414982613" sldId="258"/>
            <ac:graphicFrameMk id="15" creationId="{B76E4FFD-FA7A-4D94-A633-DB25F374B45D}"/>
          </ac:graphicFrameMkLst>
        </pc:graphicFrameChg>
        <pc:cxnChg chg="add del">
          <ac:chgData name="Deacon Seals" userId="4be87945-0509-4b37-8e36-6c0a3782973f" providerId="ADAL" clId="{F163A824-6053-493E-A9E3-0E6D103FC2E6}" dt="2019-10-29T17:04:42.710" v="29" actId="26606"/>
          <ac:cxnSpMkLst>
            <pc:docMk/>
            <pc:sldMk cId="3414982613" sldId="258"/>
            <ac:cxnSpMk id="13" creationId="{2D72A2C9-F3CA-4216-8BAD-FA4C970C3C4E}"/>
          </ac:cxnSpMkLst>
        </pc:cxnChg>
      </pc:sldChg>
      <pc:sldChg chg="addSp delSp modSp mod setBg">
        <pc:chgData name="Deacon Seals" userId="4be87945-0509-4b37-8e36-6c0a3782973f" providerId="ADAL" clId="{F163A824-6053-493E-A9E3-0E6D103FC2E6}" dt="2019-10-29T17:06:42.863" v="39" actId="26606"/>
        <pc:sldMkLst>
          <pc:docMk/>
          <pc:sldMk cId="779984996" sldId="259"/>
        </pc:sldMkLst>
        <pc:spChg chg="mod">
          <ac:chgData name="Deacon Seals" userId="4be87945-0509-4b37-8e36-6c0a3782973f" providerId="ADAL" clId="{F163A824-6053-493E-A9E3-0E6D103FC2E6}" dt="2019-10-29T17:06:42.863" v="39" actId="26606"/>
          <ac:spMkLst>
            <pc:docMk/>
            <pc:sldMk cId="779984996" sldId="259"/>
            <ac:spMk id="5" creationId="{00000000-0000-0000-0000-000000000000}"/>
          </ac:spMkLst>
        </pc:spChg>
        <pc:spChg chg="del">
          <ac:chgData name="Deacon Seals" userId="4be87945-0509-4b37-8e36-6c0a3782973f" providerId="ADAL" clId="{F163A824-6053-493E-A9E3-0E6D103FC2E6}" dt="2019-10-29T17:06:42.863" v="39" actId="26606"/>
          <ac:spMkLst>
            <pc:docMk/>
            <pc:sldMk cId="779984996" sldId="259"/>
            <ac:spMk id="6" creationId="{00000000-0000-0000-0000-000000000000}"/>
          </ac:spMkLst>
        </pc:spChg>
        <pc:graphicFrameChg chg="add">
          <ac:chgData name="Deacon Seals" userId="4be87945-0509-4b37-8e36-6c0a3782973f" providerId="ADAL" clId="{F163A824-6053-493E-A9E3-0E6D103FC2E6}" dt="2019-10-29T17:06:42.863" v="39" actId="26606"/>
          <ac:graphicFrameMkLst>
            <pc:docMk/>
            <pc:sldMk cId="779984996" sldId="259"/>
            <ac:graphicFrameMk id="8" creationId="{8F0F4849-1ED0-44E1-A276-A61A3F8A2412}"/>
          </ac:graphicFrameMkLst>
        </pc:graphicFrameChg>
      </pc:sldChg>
      <pc:sldChg chg="addSp delSp modSp mod setBg">
        <pc:chgData name="Deacon Seals" userId="4be87945-0509-4b37-8e36-6c0a3782973f" providerId="ADAL" clId="{F163A824-6053-493E-A9E3-0E6D103FC2E6}" dt="2019-10-29T17:21:48.944" v="281" actId="27636"/>
        <pc:sldMkLst>
          <pc:docMk/>
          <pc:sldMk cId="4188410795" sldId="260"/>
        </pc:sldMkLst>
        <pc:spChg chg="mod">
          <ac:chgData name="Deacon Seals" userId="4be87945-0509-4b37-8e36-6c0a3782973f" providerId="ADAL" clId="{F163A824-6053-493E-A9E3-0E6D103FC2E6}" dt="2019-10-29T17:07:56.841" v="44" actId="26606"/>
          <ac:spMkLst>
            <pc:docMk/>
            <pc:sldMk cId="4188410795" sldId="260"/>
            <ac:spMk id="2" creationId="{00000000-0000-0000-0000-000000000000}"/>
          </ac:spMkLst>
        </pc:spChg>
        <pc:spChg chg="mod">
          <ac:chgData name="Deacon Seals" userId="4be87945-0509-4b37-8e36-6c0a3782973f" providerId="ADAL" clId="{F163A824-6053-493E-A9E3-0E6D103FC2E6}" dt="2019-10-29T17:21:48.944" v="281" actId="27636"/>
          <ac:spMkLst>
            <pc:docMk/>
            <pc:sldMk cId="4188410795" sldId="260"/>
            <ac:spMk id="3" creationId="{00000000-0000-0000-0000-000000000000}"/>
          </ac:spMkLst>
        </pc:spChg>
        <pc:spChg chg="add del mod">
          <ac:chgData name="Deacon Seals" userId="4be87945-0509-4b37-8e36-6c0a3782973f" providerId="ADAL" clId="{F163A824-6053-493E-A9E3-0E6D103FC2E6}" dt="2019-10-29T17:16:32.195" v="167"/>
          <ac:spMkLst>
            <pc:docMk/>
            <pc:sldMk cId="4188410795" sldId="260"/>
            <ac:spMk id="4" creationId="{9312FA8F-CD8C-4747-85C2-8F229DEFE25D}"/>
          </ac:spMkLst>
        </pc:spChg>
        <pc:spChg chg="add del mod">
          <ac:chgData name="Deacon Seals" userId="4be87945-0509-4b37-8e36-6c0a3782973f" providerId="ADAL" clId="{F163A824-6053-493E-A9E3-0E6D103FC2E6}" dt="2019-10-29T17:16:47.783" v="169"/>
          <ac:spMkLst>
            <pc:docMk/>
            <pc:sldMk cId="4188410795" sldId="260"/>
            <ac:spMk id="5" creationId="{D26D0FF2-6698-4B02-94B5-526DE80CE09F}"/>
          </ac:spMkLst>
        </pc:spChg>
        <pc:spChg chg="add del">
          <ac:chgData name="Deacon Seals" userId="4be87945-0509-4b37-8e36-6c0a3782973f" providerId="ADAL" clId="{F163A824-6053-493E-A9E3-0E6D103FC2E6}" dt="2019-10-29T17:07:56.841" v="44" actId="26606"/>
          <ac:spMkLst>
            <pc:docMk/>
            <pc:sldMk cId="4188410795" sldId="260"/>
            <ac:spMk id="8" creationId="{8D70B121-56F4-4848-B38B-182089D909FA}"/>
          </ac:spMkLst>
        </pc:spChg>
        <pc:cxnChg chg="add del">
          <ac:chgData name="Deacon Seals" userId="4be87945-0509-4b37-8e36-6c0a3782973f" providerId="ADAL" clId="{F163A824-6053-493E-A9E3-0E6D103FC2E6}" dt="2019-10-29T17:07:56.841" v="44" actId="26606"/>
          <ac:cxnSpMkLst>
            <pc:docMk/>
            <pc:sldMk cId="4188410795" sldId="260"/>
            <ac:cxnSpMk id="10" creationId="{2D72A2C9-F3CA-4216-8BAD-FA4C970C3C4E}"/>
          </ac:cxnSpMkLst>
        </pc:cxnChg>
      </pc:sldChg>
      <pc:sldChg chg="addSp delSp modSp mod setBg">
        <pc:chgData name="Deacon Seals" userId="4be87945-0509-4b37-8e36-6c0a3782973f" providerId="ADAL" clId="{F163A824-6053-493E-A9E3-0E6D103FC2E6}" dt="2019-10-29T17:11:05.595" v="59" actId="26606"/>
        <pc:sldMkLst>
          <pc:docMk/>
          <pc:sldMk cId="2294251304" sldId="262"/>
        </pc:sldMkLst>
        <pc:spChg chg="mod">
          <ac:chgData name="Deacon Seals" userId="4be87945-0509-4b37-8e36-6c0a3782973f" providerId="ADAL" clId="{F163A824-6053-493E-A9E3-0E6D103FC2E6}" dt="2019-10-29T17:11:05.595" v="59" actId="26606"/>
          <ac:spMkLst>
            <pc:docMk/>
            <pc:sldMk cId="2294251304" sldId="262"/>
            <ac:spMk id="2" creationId="{00000000-0000-0000-0000-000000000000}"/>
          </ac:spMkLst>
        </pc:spChg>
        <pc:spChg chg="del">
          <ac:chgData name="Deacon Seals" userId="4be87945-0509-4b37-8e36-6c0a3782973f" providerId="ADAL" clId="{F163A824-6053-493E-A9E3-0E6D103FC2E6}" dt="2019-10-29T17:11:05.595" v="59" actId="26606"/>
          <ac:spMkLst>
            <pc:docMk/>
            <pc:sldMk cId="2294251304" sldId="262"/>
            <ac:spMk id="3" creationId="{00000000-0000-0000-0000-000000000000}"/>
          </ac:spMkLst>
        </pc:spChg>
        <pc:graphicFrameChg chg="add">
          <ac:chgData name="Deacon Seals" userId="4be87945-0509-4b37-8e36-6c0a3782973f" providerId="ADAL" clId="{F163A824-6053-493E-A9E3-0E6D103FC2E6}" dt="2019-10-29T17:11:05.595" v="59" actId="26606"/>
          <ac:graphicFrameMkLst>
            <pc:docMk/>
            <pc:sldMk cId="2294251304" sldId="262"/>
            <ac:graphicFrameMk id="5" creationId="{82B697C2-A2E9-4251-8611-78F2DE4EC107}"/>
          </ac:graphicFrameMkLst>
        </pc:graphicFrameChg>
      </pc:sldChg>
      <pc:sldChg chg="add">
        <pc:chgData name="Deacon Seals" userId="4be87945-0509-4b37-8e36-6c0a3782973f" providerId="ADAL" clId="{F163A824-6053-493E-A9E3-0E6D103FC2E6}" dt="2019-10-29T17:33:06.122" v="389"/>
        <pc:sldMkLst>
          <pc:docMk/>
          <pc:sldMk cId="1613861893" sldId="263"/>
        </pc:sldMkLst>
      </pc:sldChg>
      <pc:sldChg chg="modSp add ord">
        <pc:chgData name="Deacon Seals" userId="4be87945-0509-4b37-8e36-6c0a3782973f" providerId="ADAL" clId="{F163A824-6053-493E-A9E3-0E6D103FC2E6}" dt="2019-10-29T17:47:09.639" v="2278" actId="20577"/>
        <pc:sldMkLst>
          <pc:docMk/>
          <pc:sldMk cId="3111583572" sldId="264"/>
        </pc:sldMkLst>
        <pc:spChg chg="mod">
          <ac:chgData name="Deacon Seals" userId="4be87945-0509-4b37-8e36-6c0a3782973f" providerId="ADAL" clId="{F163A824-6053-493E-A9E3-0E6D103FC2E6}" dt="2019-10-29T17:37:40.950" v="933"/>
          <ac:spMkLst>
            <pc:docMk/>
            <pc:sldMk cId="3111583572" sldId="264"/>
            <ac:spMk id="5" creationId="{00000000-0000-0000-0000-000000000000}"/>
          </ac:spMkLst>
        </pc:spChg>
        <pc:graphicFrameChg chg="mod">
          <ac:chgData name="Deacon Seals" userId="4be87945-0509-4b37-8e36-6c0a3782973f" providerId="ADAL" clId="{F163A824-6053-493E-A9E3-0E6D103FC2E6}" dt="2019-10-29T17:47:09.639" v="2278" actId="20577"/>
          <ac:graphicFrameMkLst>
            <pc:docMk/>
            <pc:sldMk cId="3111583572" sldId="264"/>
            <ac:graphicFrameMk id="15" creationId="{B76E4FFD-FA7A-4D94-A633-DB25F374B45D}"/>
          </ac:graphicFrameMkLst>
        </pc:graphicFrameChg>
      </pc:sldChg>
    </pc:docChg>
  </pc:docChgLst>
  <pc:docChgLst>
    <pc:chgData name="Deacon Seals" userId="4be87945-0509-4b37-8e36-6c0a3782973f" providerId="ADAL" clId="{EDC98D7E-110E-4393-8396-A68647AFF597}"/>
    <pc:docChg chg="custSel addSld modSld sldOrd">
      <pc:chgData name="Deacon Seals" userId="4be87945-0509-4b37-8e36-6c0a3782973f" providerId="ADAL" clId="{EDC98D7E-110E-4393-8396-A68647AFF597}" dt="2021-10-11T08:11:01.085" v="3937" actId="20577"/>
      <pc:docMkLst>
        <pc:docMk/>
      </pc:docMkLst>
      <pc:sldChg chg="modSp">
        <pc:chgData name="Deacon Seals" userId="4be87945-0509-4b37-8e36-6c0a3782973f" providerId="ADAL" clId="{EDC98D7E-110E-4393-8396-A68647AFF597}" dt="2021-10-11T07:41:09.815" v="3620" actId="20577"/>
        <pc:sldMkLst>
          <pc:docMk/>
          <pc:sldMk cId="2472626584" sldId="257"/>
        </pc:sldMkLst>
        <pc:graphicFrameChg chg="mod">
          <ac:chgData name="Deacon Seals" userId="4be87945-0509-4b37-8e36-6c0a3782973f" providerId="ADAL" clId="{EDC98D7E-110E-4393-8396-A68647AFF597}" dt="2021-10-11T07:41:09.815" v="3620" actId="20577"/>
          <ac:graphicFrameMkLst>
            <pc:docMk/>
            <pc:sldMk cId="2472626584" sldId="257"/>
            <ac:graphicFrameMk id="7" creationId="{E62E77CF-17F3-4A95-9311-014D26842FBB}"/>
          </ac:graphicFrameMkLst>
        </pc:graphicFrameChg>
      </pc:sldChg>
      <pc:sldChg chg="modSp mod ord">
        <pc:chgData name="Deacon Seals" userId="4be87945-0509-4b37-8e36-6c0a3782973f" providerId="ADAL" clId="{EDC98D7E-110E-4393-8396-A68647AFF597}" dt="2021-10-11T07:22:01.372" v="3513" actId="20577"/>
        <pc:sldMkLst>
          <pc:docMk/>
          <pc:sldMk cId="3414982613" sldId="258"/>
        </pc:sldMkLst>
        <pc:spChg chg="mod">
          <ac:chgData name="Deacon Seals" userId="4be87945-0509-4b37-8e36-6c0a3782973f" providerId="ADAL" clId="{EDC98D7E-110E-4393-8396-A68647AFF597}" dt="2021-10-11T06:11:49.119" v="36" actId="20577"/>
          <ac:spMkLst>
            <pc:docMk/>
            <pc:sldMk cId="3414982613" sldId="258"/>
            <ac:spMk id="5" creationId="{00000000-0000-0000-0000-000000000000}"/>
          </ac:spMkLst>
        </pc:spChg>
        <pc:graphicFrameChg chg="mod">
          <ac:chgData name="Deacon Seals" userId="4be87945-0509-4b37-8e36-6c0a3782973f" providerId="ADAL" clId="{EDC98D7E-110E-4393-8396-A68647AFF597}" dt="2021-10-11T07:22:01.372" v="3513" actId="20577"/>
          <ac:graphicFrameMkLst>
            <pc:docMk/>
            <pc:sldMk cId="3414982613" sldId="258"/>
            <ac:graphicFrameMk id="15" creationId="{B76E4FFD-FA7A-4D94-A633-DB25F374B45D}"/>
          </ac:graphicFrameMkLst>
        </pc:graphicFrameChg>
      </pc:sldChg>
      <pc:sldChg chg="modSp modAnim">
        <pc:chgData name="Deacon Seals" userId="4be87945-0509-4b37-8e36-6c0a3782973f" providerId="ADAL" clId="{EDC98D7E-110E-4393-8396-A68647AFF597}" dt="2021-10-11T07:28:01.853" v="3588" actId="20577"/>
        <pc:sldMkLst>
          <pc:docMk/>
          <pc:sldMk cId="779984996" sldId="259"/>
        </pc:sldMkLst>
        <pc:graphicFrameChg chg="mod">
          <ac:chgData name="Deacon Seals" userId="4be87945-0509-4b37-8e36-6c0a3782973f" providerId="ADAL" clId="{EDC98D7E-110E-4393-8396-A68647AFF597}" dt="2021-10-11T07:28:01.853" v="3588" actId="20577"/>
          <ac:graphicFrameMkLst>
            <pc:docMk/>
            <pc:sldMk cId="779984996" sldId="259"/>
            <ac:graphicFrameMk id="8" creationId="{8F0F4849-1ED0-44E1-A276-A61A3F8A2412}"/>
          </ac:graphicFrameMkLst>
        </pc:graphicFrameChg>
      </pc:sldChg>
      <pc:sldChg chg="modSp mod modAnim">
        <pc:chgData name="Deacon Seals" userId="4be87945-0509-4b37-8e36-6c0a3782973f" providerId="ADAL" clId="{EDC98D7E-110E-4393-8396-A68647AFF597}" dt="2021-10-11T07:30:31.199" v="3614" actId="20577"/>
        <pc:sldMkLst>
          <pc:docMk/>
          <pc:sldMk cId="4188410795" sldId="260"/>
        </pc:sldMkLst>
        <pc:spChg chg="mod">
          <ac:chgData name="Deacon Seals" userId="4be87945-0509-4b37-8e36-6c0a3782973f" providerId="ADAL" clId="{EDC98D7E-110E-4393-8396-A68647AFF597}" dt="2021-10-11T06:59:32.509" v="2022" actId="20577"/>
          <ac:spMkLst>
            <pc:docMk/>
            <pc:sldMk cId="4188410795" sldId="260"/>
            <ac:spMk id="2" creationId="{00000000-0000-0000-0000-000000000000}"/>
          </ac:spMkLst>
        </pc:spChg>
        <pc:spChg chg="mod">
          <ac:chgData name="Deacon Seals" userId="4be87945-0509-4b37-8e36-6c0a3782973f" providerId="ADAL" clId="{EDC98D7E-110E-4393-8396-A68647AFF597}" dt="2021-10-11T07:30:31.199" v="3614" actId="20577"/>
          <ac:spMkLst>
            <pc:docMk/>
            <pc:sldMk cId="4188410795" sldId="260"/>
            <ac:spMk id="3" creationId="{00000000-0000-0000-0000-000000000000}"/>
          </ac:spMkLst>
        </pc:spChg>
      </pc:sldChg>
      <pc:sldChg chg="modSp modAnim">
        <pc:chgData name="Deacon Seals" userId="4be87945-0509-4b37-8e36-6c0a3782973f" providerId="ADAL" clId="{EDC98D7E-110E-4393-8396-A68647AFF597}" dt="2021-10-11T07:20:31.484" v="3453"/>
        <pc:sldMkLst>
          <pc:docMk/>
          <pc:sldMk cId="2294251304" sldId="262"/>
        </pc:sldMkLst>
        <pc:graphicFrameChg chg="mod">
          <ac:chgData name="Deacon Seals" userId="4be87945-0509-4b37-8e36-6c0a3782973f" providerId="ADAL" clId="{EDC98D7E-110E-4393-8396-A68647AFF597}" dt="2021-10-11T07:18:28.480" v="3335" actId="20577"/>
          <ac:graphicFrameMkLst>
            <pc:docMk/>
            <pc:sldMk cId="2294251304" sldId="262"/>
            <ac:graphicFrameMk id="5" creationId="{82B697C2-A2E9-4251-8611-78F2DE4EC107}"/>
          </ac:graphicFrameMkLst>
        </pc:graphicFrameChg>
      </pc:sldChg>
      <pc:sldChg chg="modSp mod modAnim">
        <pc:chgData name="Deacon Seals" userId="4be87945-0509-4b37-8e36-6c0a3782973f" providerId="ADAL" clId="{EDC98D7E-110E-4393-8396-A68647AFF597}" dt="2021-10-11T06:57:30.764" v="1880"/>
        <pc:sldMkLst>
          <pc:docMk/>
          <pc:sldMk cId="1613861893" sldId="263"/>
        </pc:sldMkLst>
        <pc:spChg chg="mod">
          <ac:chgData name="Deacon Seals" userId="4be87945-0509-4b37-8e36-6c0a3782973f" providerId="ADAL" clId="{EDC98D7E-110E-4393-8396-A68647AFF597}" dt="2021-10-11T06:50:50.888" v="1476" actId="20577"/>
          <ac:spMkLst>
            <pc:docMk/>
            <pc:sldMk cId="1613861893" sldId="263"/>
            <ac:spMk id="2" creationId="{00000000-0000-0000-0000-000000000000}"/>
          </ac:spMkLst>
        </pc:spChg>
        <pc:graphicFrameChg chg="mod">
          <ac:chgData name="Deacon Seals" userId="4be87945-0509-4b37-8e36-6c0a3782973f" providerId="ADAL" clId="{EDC98D7E-110E-4393-8396-A68647AFF597}" dt="2021-10-11T06:56:49.894" v="1878" actId="20577"/>
          <ac:graphicFrameMkLst>
            <pc:docMk/>
            <pc:sldMk cId="1613861893" sldId="263"/>
            <ac:graphicFrameMk id="5" creationId="{C0341D9A-4C18-4A99-AF30-2E88F36B64B8}"/>
          </ac:graphicFrameMkLst>
        </pc:graphicFrameChg>
      </pc:sldChg>
      <pc:sldChg chg="modSp ord modAnim">
        <pc:chgData name="Deacon Seals" userId="4be87945-0509-4b37-8e36-6c0a3782973f" providerId="ADAL" clId="{EDC98D7E-110E-4393-8396-A68647AFF597}" dt="2021-10-11T06:45:35.077" v="1219"/>
        <pc:sldMkLst>
          <pc:docMk/>
          <pc:sldMk cId="3111583572" sldId="264"/>
        </pc:sldMkLst>
        <pc:spChg chg="mod">
          <ac:chgData name="Deacon Seals" userId="4be87945-0509-4b37-8e36-6c0a3782973f" providerId="ADAL" clId="{EDC98D7E-110E-4393-8396-A68647AFF597}" dt="2021-10-11T06:45:30.809" v="1217" actId="20577"/>
          <ac:spMkLst>
            <pc:docMk/>
            <pc:sldMk cId="3111583572" sldId="264"/>
            <ac:spMk id="5" creationId="{00000000-0000-0000-0000-000000000000}"/>
          </ac:spMkLst>
        </pc:spChg>
      </pc:sldChg>
      <pc:sldChg chg="addSp modSp new mod setBg">
        <pc:chgData name="Deacon Seals" userId="4be87945-0509-4b37-8e36-6c0a3782973f" providerId="ADAL" clId="{EDC98D7E-110E-4393-8396-A68647AFF597}" dt="2021-10-11T06:08:31.367" v="26" actId="20577"/>
        <pc:sldMkLst>
          <pc:docMk/>
          <pc:sldMk cId="2666732638" sldId="265"/>
        </pc:sldMkLst>
        <pc:spChg chg="mod">
          <ac:chgData name="Deacon Seals" userId="4be87945-0509-4b37-8e36-6c0a3782973f" providerId="ADAL" clId="{EDC98D7E-110E-4393-8396-A68647AFF597}" dt="2021-10-11T06:07:40.387" v="23" actId="26606"/>
          <ac:spMkLst>
            <pc:docMk/>
            <pc:sldMk cId="2666732638" sldId="265"/>
            <ac:spMk id="2" creationId="{B05201E7-C4CA-41BF-8E82-B44D41458A75}"/>
          </ac:spMkLst>
        </pc:spChg>
        <pc:spChg chg="mod">
          <ac:chgData name="Deacon Seals" userId="4be87945-0509-4b37-8e36-6c0a3782973f" providerId="ADAL" clId="{EDC98D7E-110E-4393-8396-A68647AFF597}" dt="2021-10-11T06:08:31.367" v="26" actId="20577"/>
          <ac:spMkLst>
            <pc:docMk/>
            <pc:sldMk cId="2666732638" sldId="265"/>
            <ac:spMk id="3" creationId="{D8419026-B237-47B0-9D40-0B0D9004872F}"/>
          </ac:spMkLst>
        </pc:spChg>
        <pc:spChg chg="add">
          <ac:chgData name="Deacon Seals" userId="4be87945-0509-4b37-8e36-6c0a3782973f" providerId="ADAL" clId="{EDC98D7E-110E-4393-8396-A68647AFF597}" dt="2021-10-11T06:07:40.387" v="23" actId="26606"/>
          <ac:spMkLst>
            <pc:docMk/>
            <pc:sldMk cId="2666732638" sldId="265"/>
            <ac:spMk id="8" creationId="{907EF6B7-1338-4443-8C46-6A318D952DFD}"/>
          </ac:spMkLst>
        </pc:spChg>
        <pc:spChg chg="add">
          <ac:chgData name="Deacon Seals" userId="4be87945-0509-4b37-8e36-6c0a3782973f" providerId="ADAL" clId="{EDC98D7E-110E-4393-8396-A68647AFF597}" dt="2021-10-11T06:07:40.387" v="23" actId="26606"/>
          <ac:spMkLst>
            <pc:docMk/>
            <pc:sldMk cId="2666732638" sldId="265"/>
            <ac:spMk id="10" creationId="{DAAE4CDD-124C-4DCF-9584-B6033B545DD5}"/>
          </ac:spMkLst>
        </pc:spChg>
        <pc:spChg chg="add">
          <ac:chgData name="Deacon Seals" userId="4be87945-0509-4b37-8e36-6c0a3782973f" providerId="ADAL" clId="{EDC98D7E-110E-4393-8396-A68647AFF597}" dt="2021-10-11T06:07:40.387" v="23" actId="26606"/>
          <ac:spMkLst>
            <pc:docMk/>
            <pc:sldMk cId="2666732638" sldId="265"/>
            <ac:spMk id="12" creationId="{081E4A58-353D-44AE-B2FC-2A74E2E400F7}"/>
          </ac:spMkLst>
        </pc:spChg>
      </pc:sldChg>
      <pc:sldChg chg="modSp add modAnim">
        <pc:chgData name="Deacon Seals" userId="4be87945-0509-4b37-8e36-6c0a3782973f" providerId="ADAL" clId="{EDC98D7E-110E-4393-8396-A68647AFF597}" dt="2021-10-11T06:40:18.219" v="1131" actId="20577"/>
        <pc:sldMkLst>
          <pc:docMk/>
          <pc:sldMk cId="1592060256" sldId="266"/>
        </pc:sldMkLst>
        <pc:graphicFrameChg chg="mod">
          <ac:chgData name="Deacon Seals" userId="4be87945-0509-4b37-8e36-6c0a3782973f" providerId="ADAL" clId="{EDC98D7E-110E-4393-8396-A68647AFF597}" dt="2021-10-11T06:40:18.219" v="1131" actId="20577"/>
          <ac:graphicFrameMkLst>
            <pc:docMk/>
            <pc:sldMk cId="1592060256" sldId="266"/>
            <ac:graphicFrameMk id="15" creationId="{B76E4FFD-FA7A-4D94-A633-DB25F374B45D}"/>
          </ac:graphicFrameMkLst>
        </pc:graphicFrameChg>
      </pc:sldChg>
      <pc:sldChg chg="modSp add modAnim">
        <pc:chgData name="Deacon Seals" userId="4be87945-0509-4b37-8e36-6c0a3782973f" providerId="ADAL" clId="{EDC98D7E-110E-4393-8396-A68647AFF597}" dt="2021-10-11T07:20:17.912" v="3451"/>
        <pc:sldMkLst>
          <pc:docMk/>
          <pc:sldMk cId="1281021187" sldId="267"/>
        </pc:sldMkLst>
        <pc:graphicFrameChg chg="mod">
          <ac:chgData name="Deacon Seals" userId="4be87945-0509-4b37-8e36-6c0a3782973f" providerId="ADAL" clId="{EDC98D7E-110E-4393-8396-A68647AFF597}" dt="2021-10-11T07:19:48.921" v="3449" actId="20577"/>
          <ac:graphicFrameMkLst>
            <pc:docMk/>
            <pc:sldMk cId="1281021187" sldId="267"/>
            <ac:graphicFrameMk id="5" creationId="{C0341D9A-4C18-4A99-AF30-2E88F36B64B8}"/>
          </ac:graphicFrameMkLst>
        </pc:graphicFrameChg>
      </pc:sldChg>
      <pc:sldChg chg="modSp add mod modAnim">
        <pc:chgData name="Deacon Seals" userId="4be87945-0509-4b37-8e36-6c0a3782973f" providerId="ADAL" clId="{EDC98D7E-110E-4393-8396-A68647AFF597}" dt="2021-10-11T07:06:50.031" v="2572" actId="20577"/>
        <pc:sldMkLst>
          <pc:docMk/>
          <pc:sldMk cId="2747919195" sldId="268"/>
        </pc:sldMkLst>
        <pc:spChg chg="mod">
          <ac:chgData name="Deacon Seals" userId="4be87945-0509-4b37-8e36-6c0a3782973f" providerId="ADAL" clId="{EDC98D7E-110E-4393-8396-A68647AFF597}" dt="2021-10-11T06:58:28.029" v="1909" actId="20577"/>
          <ac:spMkLst>
            <pc:docMk/>
            <pc:sldMk cId="2747919195" sldId="268"/>
            <ac:spMk id="2" creationId="{00000000-0000-0000-0000-000000000000}"/>
          </ac:spMkLst>
        </pc:spChg>
        <pc:graphicFrameChg chg="mod">
          <ac:chgData name="Deacon Seals" userId="4be87945-0509-4b37-8e36-6c0a3782973f" providerId="ADAL" clId="{EDC98D7E-110E-4393-8396-A68647AFF597}" dt="2021-10-11T07:06:50.031" v="2572" actId="20577"/>
          <ac:graphicFrameMkLst>
            <pc:docMk/>
            <pc:sldMk cId="2747919195" sldId="268"/>
            <ac:graphicFrameMk id="5" creationId="{C0341D9A-4C18-4A99-AF30-2E88F36B64B8}"/>
          </ac:graphicFrameMkLst>
        </pc:graphicFrameChg>
      </pc:sldChg>
      <pc:sldChg chg="modSp add mod modAnim">
        <pc:chgData name="Deacon Seals" userId="4be87945-0509-4b37-8e36-6c0a3782973f" providerId="ADAL" clId="{EDC98D7E-110E-4393-8396-A68647AFF597}" dt="2021-10-11T08:11:01.085" v="3937" actId="20577"/>
        <pc:sldMkLst>
          <pc:docMk/>
          <pc:sldMk cId="2982126271" sldId="269"/>
        </pc:sldMkLst>
        <pc:spChg chg="mod">
          <ac:chgData name="Deacon Seals" userId="4be87945-0509-4b37-8e36-6c0a3782973f" providerId="ADAL" clId="{EDC98D7E-110E-4393-8396-A68647AFF597}" dt="2021-10-11T07:09:28.569" v="2598" actId="20577"/>
          <ac:spMkLst>
            <pc:docMk/>
            <pc:sldMk cId="2982126271" sldId="269"/>
            <ac:spMk id="2" creationId="{00000000-0000-0000-0000-000000000000}"/>
          </ac:spMkLst>
        </pc:spChg>
        <pc:graphicFrameChg chg="mod">
          <ac:chgData name="Deacon Seals" userId="4be87945-0509-4b37-8e36-6c0a3782973f" providerId="ADAL" clId="{EDC98D7E-110E-4393-8396-A68647AFF597}" dt="2021-10-11T08:11:01.085" v="3937" actId="20577"/>
          <ac:graphicFrameMkLst>
            <pc:docMk/>
            <pc:sldMk cId="2982126271" sldId="269"/>
            <ac:graphicFrameMk id="5" creationId="{C0341D9A-4C18-4A99-AF30-2E88F36B64B8}"/>
          </ac:graphicFrameMkLst>
        </pc:graphicFrameChg>
      </pc:sldChg>
    </pc:docChg>
  </pc:docChgLst>
</pc:chgInfo>
</file>

<file path=ppt/diagrams/_rels/data20.xml.rels><?xml version="1.0" encoding="UTF-8" standalone="yes"?>
<Relationships xmlns="http://schemas.openxmlformats.org/package/2006/relationships"><Relationship Id="rId1" Type="http://schemas.openxmlformats.org/officeDocument/2006/relationships/image" Target="../media/image3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D1069C-24F5-4E35-B345-37A750B06625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921FAD9-8FC8-4487-9E26-EF0AA4B183E5}">
      <dgm:prSet/>
      <dgm:spPr/>
      <dgm:t>
        <a:bodyPr/>
        <a:lstStyle/>
        <a:p>
          <a:r>
            <a:rPr lang="en-US" dirty="0"/>
            <a:t>Assignment 2a: Random Search Through Parse Tree Space</a:t>
          </a:r>
        </a:p>
      </dgm:t>
    </dgm:pt>
    <dgm:pt modelId="{64033600-B6A0-4FE0-832D-DC7B2216145F}" type="parTrans" cxnId="{4D03C900-C89A-46F5-A0AB-67AEE549A095}">
      <dgm:prSet/>
      <dgm:spPr/>
      <dgm:t>
        <a:bodyPr/>
        <a:lstStyle/>
        <a:p>
          <a:endParaRPr lang="en-US"/>
        </a:p>
      </dgm:t>
    </dgm:pt>
    <dgm:pt modelId="{367CB260-A52E-4286-9426-A5D3710C1D1E}" type="sibTrans" cxnId="{4D03C900-C89A-46F5-A0AB-67AEE549A095}">
      <dgm:prSet/>
      <dgm:spPr/>
      <dgm:t>
        <a:bodyPr/>
        <a:lstStyle/>
        <a:p>
          <a:endParaRPr lang="en-US"/>
        </a:p>
      </dgm:t>
    </dgm:pt>
    <dgm:pt modelId="{5A2E8400-A1BD-42A6-83CE-E580C157804B}">
      <dgm:prSet/>
      <dgm:spPr/>
      <dgm:t>
        <a:bodyPr/>
        <a:lstStyle/>
        <a:p>
          <a:r>
            <a:rPr lang="en-US" dirty="0"/>
            <a:t>Assignment 2b: Full Genetic Programming</a:t>
          </a:r>
        </a:p>
      </dgm:t>
    </dgm:pt>
    <dgm:pt modelId="{958EADD1-5F50-44DC-8974-2F390CD620B4}" type="parTrans" cxnId="{B22DDBEB-2CAA-42CC-A19F-06CA0CCB7670}">
      <dgm:prSet/>
      <dgm:spPr/>
    </dgm:pt>
    <dgm:pt modelId="{E3870EAC-A20B-4D4F-A6FA-70449A45759A}" type="sibTrans" cxnId="{B22DDBEB-2CAA-42CC-A19F-06CA0CCB7670}">
      <dgm:prSet/>
      <dgm:spPr/>
    </dgm:pt>
    <dgm:pt modelId="{AFA94DD3-05F2-4A80-A727-6F713D407832}">
      <dgm:prSet/>
      <dgm:spPr/>
      <dgm:t>
        <a:bodyPr/>
        <a:lstStyle/>
        <a:p>
          <a:r>
            <a:rPr lang="en-US" dirty="0"/>
            <a:t>Assignment 2c: Competitive Co-Evolution</a:t>
          </a:r>
        </a:p>
      </dgm:t>
    </dgm:pt>
    <dgm:pt modelId="{18DBB61E-F55B-49F8-AEE6-4009A6A0FC18}" type="parTrans" cxnId="{1A928EC4-8E81-4C5F-80E6-D1B4B0940C8D}">
      <dgm:prSet/>
      <dgm:spPr/>
    </dgm:pt>
    <dgm:pt modelId="{20A4431D-DB58-44F6-95E5-4C8D44312331}" type="sibTrans" cxnId="{1A928EC4-8E81-4C5F-80E6-D1B4B0940C8D}">
      <dgm:prSet/>
      <dgm:spPr/>
    </dgm:pt>
    <dgm:pt modelId="{F02790B6-8315-4003-8D64-9DF6DEFCAF4A}">
      <dgm:prSet/>
      <dgm:spPr/>
      <dgm:t>
        <a:bodyPr/>
        <a:lstStyle/>
        <a:p>
          <a:r>
            <a:rPr lang="en-US" dirty="0"/>
            <a:t>Ramped Half-And-Half</a:t>
          </a:r>
        </a:p>
      </dgm:t>
    </dgm:pt>
    <dgm:pt modelId="{941B1BBD-4FA6-45FE-BEEF-A3214E3FBC98}" type="parTrans" cxnId="{B065E4DA-C357-4350-B266-BF6E0F308D3A}">
      <dgm:prSet/>
      <dgm:spPr/>
    </dgm:pt>
    <dgm:pt modelId="{5585320B-4920-4177-B77A-C4C402765E07}" type="sibTrans" cxnId="{B065E4DA-C357-4350-B266-BF6E0F308D3A}">
      <dgm:prSet/>
      <dgm:spPr/>
    </dgm:pt>
    <dgm:pt modelId="{FA65B934-8E0C-404E-8D82-00198CA542D0}">
      <dgm:prSet/>
      <dgm:spPr/>
      <dgm:t>
        <a:bodyPr/>
        <a:lstStyle/>
        <a:p>
          <a:r>
            <a:rPr lang="en-US" dirty="0"/>
            <a:t>Grow method</a:t>
          </a:r>
        </a:p>
      </dgm:t>
    </dgm:pt>
    <dgm:pt modelId="{D9B6DAAF-AF38-454A-8881-D30355E99127}" type="parTrans" cxnId="{3959BF74-5147-4D50-AF14-C250A346D1EE}">
      <dgm:prSet/>
      <dgm:spPr/>
    </dgm:pt>
    <dgm:pt modelId="{1333B025-9EC7-42D5-A6C4-CEEB8863295C}" type="sibTrans" cxnId="{3959BF74-5147-4D50-AF14-C250A346D1EE}">
      <dgm:prSet/>
      <dgm:spPr/>
    </dgm:pt>
    <dgm:pt modelId="{7DB64B11-2CBF-4BE8-8E83-CCF234CB48E3}">
      <dgm:prSet/>
      <dgm:spPr/>
      <dgm:t>
        <a:bodyPr/>
        <a:lstStyle/>
        <a:p>
          <a:r>
            <a:rPr lang="en-US" dirty="0"/>
            <a:t>Full method</a:t>
          </a:r>
        </a:p>
      </dgm:t>
    </dgm:pt>
    <dgm:pt modelId="{9F2529F1-8D7C-4930-AD85-76D4E149A837}" type="parTrans" cxnId="{1E109F7B-BA9E-4C28-B950-6725A5462BBA}">
      <dgm:prSet/>
      <dgm:spPr/>
    </dgm:pt>
    <dgm:pt modelId="{1F937C6A-8AB9-4141-BCA4-EF23C85C40BA}" type="sibTrans" cxnId="{1E109F7B-BA9E-4C28-B950-6725A5462BBA}">
      <dgm:prSet/>
      <dgm:spPr/>
    </dgm:pt>
    <dgm:pt modelId="{7E5577E6-8D23-48F9-8F19-2A8B8FAE9AFE}">
      <dgm:prSet/>
      <dgm:spPr/>
      <dgm:t>
        <a:bodyPr/>
        <a:lstStyle/>
        <a:p>
          <a:r>
            <a:rPr lang="en-US" dirty="0"/>
            <a:t>Print trees as strings</a:t>
          </a:r>
        </a:p>
      </dgm:t>
    </dgm:pt>
    <dgm:pt modelId="{4A6897D3-2FE4-4493-83FF-A442AC0167CA}" type="parTrans" cxnId="{28C8DAE6-8103-4D01-AFED-C894765F04CB}">
      <dgm:prSet/>
      <dgm:spPr/>
    </dgm:pt>
    <dgm:pt modelId="{AA9D97B7-CF3A-47DB-B3B5-C79CEE1C23DB}" type="sibTrans" cxnId="{28C8DAE6-8103-4D01-AFED-C894765F04CB}">
      <dgm:prSet/>
      <dgm:spPr/>
    </dgm:pt>
    <dgm:pt modelId="{7C891F3A-D893-45F6-B16F-195402FF0DA4}">
      <dgm:prSet/>
      <dgm:spPr/>
      <dgm:t>
        <a:bodyPr/>
        <a:lstStyle/>
        <a:p>
          <a:r>
            <a:rPr lang="en-US" dirty="0"/>
            <a:t>Tree execution</a:t>
          </a:r>
        </a:p>
      </dgm:t>
    </dgm:pt>
    <dgm:pt modelId="{015E1012-F9A1-41B7-9C98-249E3EC55801}" type="parTrans" cxnId="{99F352BA-9446-4CAC-8234-EBA0248F5983}">
      <dgm:prSet/>
      <dgm:spPr/>
    </dgm:pt>
    <dgm:pt modelId="{8D7643F8-CAA6-4C8A-A183-C96D821DFB34}" type="sibTrans" cxnId="{99F352BA-9446-4CAC-8234-EBA0248F5983}">
      <dgm:prSet/>
      <dgm:spPr/>
    </dgm:pt>
    <dgm:pt modelId="{062DB44D-824B-47F0-9609-7CBBDFD2A380}">
      <dgm:prSet/>
      <dgm:spPr/>
      <dgm:t>
        <a:bodyPr/>
        <a:lstStyle/>
        <a:p>
          <a:r>
            <a:rPr lang="en-US" dirty="0"/>
            <a:t>Recombination</a:t>
          </a:r>
        </a:p>
      </dgm:t>
    </dgm:pt>
    <dgm:pt modelId="{3EB77A7E-5F90-4F42-A2D4-61B760878A53}" type="parTrans" cxnId="{FFAABAA4-4B55-4C08-8E8E-595CDEDCC81D}">
      <dgm:prSet/>
      <dgm:spPr/>
    </dgm:pt>
    <dgm:pt modelId="{DDBEA909-720C-4482-A67F-8CDA4D8E8CF0}" type="sibTrans" cxnId="{FFAABAA4-4B55-4C08-8E8E-595CDEDCC81D}">
      <dgm:prSet/>
      <dgm:spPr/>
    </dgm:pt>
    <dgm:pt modelId="{DE4BB35B-BF41-4F77-BBD2-1A2E5C2151DC}">
      <dgm:prSet/>
      <dgm:spPr/>
      <dgm:t>
        <a:bodyPr/>
        <a:lstStyle/>
        <a:p>
          <a:r>
            <a:rPr lang="en-US" dirty="0"/>
            <a:t>Mutation</a:t>
          </a:r>
        </a:p>
      </dgm:t>
    </dgm:pt>
    <dgm:pt modelId="{F8C8B685-A30C-4760-8C61-831BEC0FE759}" type="parTrans" cxnId="{A70699E2-BF1F-4F00-9591-15241021FB1C}">
      <dgm:prSet/>
      <dgm:spPr/>
    </dgm:pt>
    <dgm:pt modelId="{3B85687E-FF95-4470-A48A-BD5BDBA43EF4}" type="sibTrans" cxnId="{A70699E2-BF1F-4F00-9591-15241021FB1C}">
      <dgm:prSet/>
      <dgm:spPr/>
    </dgm:pt>
    <dgm:pt modelId="{9A19DA25-B728-41B7-8CD9-339F94A88A9F}">
      <dgm:prSet/>
      <dgm:spPr/>
      <dgm:t>
        <a:bodyPr/>
        <a:lstStyle/>
        <a:p>
          <a:r>
            <a:rPr lang="en-US" dirty="0"/>
            <a:t>Modified </a:t>
          </a:r>
          <a:r>
            <a:rPr lang="en-US" dirty="0" err="1"/>
            <a:t>child_generation</a:t>
          </a:r>
          <a:endParaRPr lang="en-US" dirty="0"/>
        </a:p>
      </dgm:t>
    </dgm:pt>
    <dgm:pt modelId="{B87C75ED-31F7-4951-A060-9F5A2C35E14F}" type="parTrans" cxnId="{9E4D088B-0C56-43FC-B356-2D7F16CC3D1B}">
      <dgm:prSet/>
      <dgm:spPr/>
    </dgm:pt>
    <dgm:pt modelId="{35AFEC8F-6FA7-45AE-ACD3-D0DDB0882900}" type="sibTrans" cxnId="{9E4D088B-0C56-43FC-B356-2D7F16CC3D1B}">
      <dgm:prSet/>
      <dgm:spPr/>
    </dgm:pt>
    <dgm:pt modelId="{0FAC11F5-74E1-4D8B-848B-637AD00B20FF}">
      <dgm:prSet/>
      <dgm:spPr/>
      <dgm:t>
        <a:bodyPr/>
        <a:lstStyle/>
        <a:p>
          <a:r>
            <a:rPr lang="en-US" dirty="0"/>
            <a:t>Tweak your Pac-Man genotype to evolve Ghosts (with slightly different sensors)</a:t>
          </a:r>
        </a:p>
      </dgm:t>
    </dgm:pt>
    <dgm:pt modelId="{BE6A5AC7-A545-41D8-8A15-8A57E1F1F2E9}" type="parTrans" cxnId="{186296EA-B252-47A7-B0D6-DA94F067804C}">
      <dgm:prSet/>
      <dgm:spPr/>
    </dgm:pt>
    <dgm:pt modelId="{B48F938E-9350-4615-A030-001FD4361C20}" type="sibTrans" cxnId="{186296EA-B252-47A7-B0D6-DA94F067804C}">
      <dgm:prSet/>
      <dgm:spPr/>
    </dgm:pt>
    <dgm:pt modelId="{B18F05C7-B710-4C7D-AE45-81FCD15DDFDC}">
      <dgm:prSet/>
      <dgm:spPr/>
      <dgm:t>
        <a:bodyPr/>
        <a:lstStyle/>
        <a:p>
          <a:r>
            <a:rPr lang="en-US" dirty="0"/>
            <a:t>Recall that recombination and mutation are exclusively separate methods for generating a child</a:t>
          </a:r>
        </a:p>
      </dgm:t>
    </dgm:pt>
    <dgm:pt modelId="{EEEC9AB2-A3CD-47D7-A64A-AA124D0AEBA6}" type="parTrans" cxnId="{891DE416-259A-4503-8BB8-AB36251EE9C4}">
      <dgm:prSet/>
      <dgm:spPr/>
    </dgm:pt>
    <dgm:pt modelId="{FEC7FC34-B178-47B2-809A-AEEA77E1B456}" type="sibTrans" cxnId="{891DE416-259A-4503-8BB8-AB36251EE9C4}">
      <dgm:prSet/>
      <dgm:spPr/>
    </dgm:pt>
    <dgm:pt modelId="{81BF8A2F-503A-4D39-B24B-14D488746697}">
      <dgm:prSet/>
      <dgm:spPr/>
      <dgm:t>
        <a:bodyPr/>
        <a:lstStyle/>
        <a:p>
          <a:r>
            <a:rPr lang="en-US" dirty="0"/>
            <a:t>Co-evolve populations for each controller type and perform competitive fitness evaluations</a:t>
          </a:r>
        </a:p>
      </dgm:t>
    </dgm:pt>
    <dgm:pt modelId="{71E27CDC-15F9-4B3A-9671-92DCB7150EF6}" type="parTrans" cxnId="{6B40496B-3D6C-4EA4-B95C-C29BB2C21D90}">
      <dgm:prSet/>
      <dgm:spPr/>
      <dgm:t>
        <a:bodyPr/>
        <a:lstStyle/>
        <a:p>
          <a:endParaRPr lang="en-US"/>
        </a:p>
      </dgm:t>
    </dgm:pt>
    <dgm:pt modelId="{46384055-62BA-4392-9F58-9B8BD676C531}" type="sibTrans" cxnId="{6B40496B-3D6C-4EA4-B95C-C29BB2C21D90}">
      <dgm:prSet/>
      <dgm:spPr/>
      <dgm:t>
        <a:bodyPr/>
        <a:lstStyle/>
        <a:p>
          <a:endParaRPr lang="en-US"/>
        </a:p>
      </dgm:t>
    </dgm:pt>
    <dgm:pt modelId="{8E2D6106-00BF-4752-930D-036E5F4A0812}" type="pres">
      <dgm:prSet presAssocID="{58D1069C-24F5-4E35-B345-37A750B06625}" presName="linear" presStyleCnt="0">
        <dgm:presLayoutVars>
          <dgm:dir/>
          <dgm:animLvl val="lvl"/>
          <dgm:resizeHandles val="exact"/>
        </dgm:presLayoutVars>
      </dgm:prSet>
      <dgm:spPr/>
    </dgm:pt>
    <dgm:pt modelId="{6216C2F8-F87B-47C1-9824-3B7A030D0C62}" type="pres">
      <dgm:prSet presAssocID="{F921FAD9-8FC8-4487-9E26-EF0AA4B183E5}" presName="parentLin" presStyleCnt="0"/>
      <dgm:spPr/>
    </dgm:pt>
    <dgm:pt modelId="{BB3BAC5D-BF09-4494-9E01-5181914AB1C9}" type="pres">
      <dgm:prSet presAssocID="{F921FAD9-8FC8-4487-9E26-EF0AA4B183E5}" presName="parentLeftMargin" presStyleLbl="node1" presStyleIdx="0" presStyleCnt="3"/>
      <dgm:spPr/>
    </dgm:pt>
    <dgm:pt modelId="{FDDFFD2A-FE57-445F-9D3C-6D1A7A2DF9B7}" type="pres">
      <dgm:prSet presAssocID="{F921FAD9-8FC8-4487-9E26-EF0AA4B183E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65C77A2-CB05-442C-AFF8-00A8DBBA5C1D}" type="pres">
      <dgm:prSet presAssocID="{F921FAD9-8FC8-4487-9E26-EF0AA4B183E5}" presName="negativeSpace" presStyleCnt="0"/>
      <dgm:spPr/>
    </dgm:pt>
    <dgm:pt modelId="{49CD3D8C-1F11-4D73-B802-0E5D697281B6}" type="pres">
      <dgm:prSet presAssocID="{F921FAD9-8FC8-4487-9E26-EF0AA4B183E5}" presName="childText" presStyleLbl="conFgAcc1" presStyleIdx="0" presStyleCnt="3">
        <dgm:presLayoutVars>
          <dgm:bulletEnabled val="1"/>
        </dgm:presLayoutVars>
      </dgm:prSet>
      <dgm:spPr/>
    </dgm:pt>
    <dgm:pt modelId="{6E085352-431D-4B09-B6AA-A2B98F915E85}" type="pres">
      <dgm:prSet presAssocID="{367CB260-A52E-4286-9426-A5D3710C1D1E}" presName="spaceBetweenRectangles" presStyleCnt="0"/>
      <dgm:spPr/>
    </dgm:pt>
    <dgm:pt modelId="{BFEC55CE-7B2A-4033-A871-C615FACAF890}" type="pres">
      <dgm:prSet presAssocID="{5A2E8400-A1BD-42A6-83CE-E580C157804B}" presName="parentLin" presStyleCnt="0"/>
      <dgm:spPr/>
    </dgm:pt>
    <dgm:pt modelId="{75367F32-B761-4097-A3E2-68A663D3C715}" type="pres">
      <dgm:prSet presAssocID="{5A2E8400-A1BD-42A6-83CE-E580C157804B}" presName="parentLeftMargin" presStyleLbl="node1" presStyleIdx="0" presStyleCnt="3"/>
      <dgm:spPr/>
    </dgm:pt>
    <dgm:pt modelId="{716EE859-B97F-4BDD-947A-3C52CAF2B59A}" type="pres">
      <dgm:prSet presAssocID="{5A2E8400-A1BD-42A6-83CE-E580C157804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379C2F6-1DF7-4B6C-952A-FEAC2C34945D}" type="pres">
      <dgm:prSet presAssocID="{5A2E8400-A1BD-42A6-83CE-E580C157804B}" presName="negativeSpace" presStyleCnt="0"/>
      <dgm:spPr/>
    </dgm:pt>
    <dgm:pt modelId="{DC1CCD81-E9C1-4770-B26A-D9E557ACBC26}" type="pres">
      <dgm:prSet presAssocID="{5A2E8400-A1BD-42A6-83CE-E580C157804B}" presName="childText" presStyleLbl="conFgAcc1" presStyleIdx="1" presStyleCnt="3">
        <dgm:presLayoutVars>
          <dgm:bulletEnabled val="1"/>
        </dgm:presLayoutVars>
      </dgm:prSet>
      <dgm:spPr/>
    </dgm:pt>
    <dgm:pt modelId="{B5EC77C2-902A-48D7-BD26-E362FA2B1DA9}" type="pres">
      <dgm:prSet presAssocID="{E3870EAC-A20B-4D4F-A6FA-70449A45759A}" presName="spaceBetweenRectangles" presStyleCnt="0"/>
      <dgm:spPr/>
    </dgm:pt>
    <dgm:pt modelId="{1296B566-BF40-46C3-8CF4-F95B21CAFF3A}" type="pres">
      <dgm:prSet presAssocID="{AFA94DD3-05F2-4A80-A727-6F713D407832}" presName="parentLin" presStyleCnt="0"/>
      <dgm:spPr/>
    </dgm:pt>
    <dgm:pt modelId="{756C57C4-F358-47B1-8132-85807F563A30}" type="pres">
      <dgm:prSet presAssocID="{AFA94DD3-05F2-4A80-A727-6F713D407832}" presName="parentLeftMargin" presStyleLbl="node1" presStyleIdx="1" presStyleCnt="3"/>
      <dgm:spPr/>
    </dgm:pt>
    <dgm:pt modelId="{E2F8882D-283A-4D4F-A4F3-126547625ED1}" type="pres">
      <dgm:prSet presAssocID="{AFA94DD3-05F2-4A80-A727-6F713D407832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39F61B5F-D2C2-4E07-860A-6A99D8BADCEC}" type="pres">
      <dgm:prSet presAssocID="{AFA94DD3-05F2-4A80-A727-6F713D407832}" presName="negativeSpace" presStyleCnt="0"/>
      <dgm:spPr/>
    </dgm:pt>
    <dgm:pt modelId="{326AC6E2-3EA0-43E8-966F-5EA4881CA249}" type="pres">
      <dgm:prSet presAssocID="{AFA94DD3-05F2-4A80-A727-6F713D40783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D03C900-C89A-46F5-A0AB-67AEE549A095}" srcId="{58D1069C-24F5-4E35-B345-37A750B06625}" destId="{F921FAD9-8FC8-4487-9E26-EF0AA4B183E5}" srcOrd="0" destOrd="0" parTransId="{64033600-B6A0-4FE0-832D-DC7B2216145F}" sibTransId="{367CB260-A52E-4286-9426-A5D3710C1D1E}"/>
    <dgm:cxn modelId="{891DE416-259A-4503-8BB8-AB36251EE9C4}" srcId="{9A19DA25-B728-41B7-8CD9-339F94A88A9F}" destId="{B18F05C7-B710-4C7D-AE45-81FCD15DDFDC}" srcOrd="0" destOrd="0" parTransId="{EEEC9AB2-A3CD-47D7-A64A-AA124D0AEBA6}" sibTransId="{FEC7FC34-B178-47B2-809A-AEEA77E1B456}"/>
    <dgm:cxn modelId="{D0123017-73A4-47AE-A1DE-FB0D8431F690}" type="presOf" srcId="{5A2E8400-A1BD-42A6-83CE-E580C157804B}" destId="{716EE859-B97F-4BDD-947A-3C52CAF2B59A}" srcOrd="1" destOrd="0" presId="urn:microsoft.com/office/officeart/2005/8/layout/list1"/>
    <dgm:cxn modelId="{B6BC5761-C250-43A3-92F5-A2110C829583}" type="presOf" srcId="{7E5577E6-8D23-48F9-8F19-2A8B8FAE9AFE}" destId="{49CD3D8C-1F11-4D73-B802-0E5D697281B6}" srcOrd="0" destOrd="3" presId="urn:microsoft.com/office/officeart/2005/8/layout/list1"/>
    <dgm:cxn modelId="{C5929847-8825-4DF1-BD2F-1116FA11645B}" type="presOf" srcId="{062DB44D-824B-47F0-9609-7CBBDFD2A380}" destId="{DC1CCD81-E9C1-4770-B26A-D9E557ACBC26}" srcOrd="0" destOrd="0" presId="urn:microsoft.com/office/officeart/2005/8/layout/list1"/>
    <dgm:cxn modelId="{A3A8C669-C10A-40F1-8834-4CD74A08A7FF}" type="presOf" srcId="{81BF8A2F-503A-4D39-B24B-14D488746697}" destId="{326AC6E2-3EA0-43E8-966F-5EA4881CA249}" srcOrd="0" destOrd="1" presId="urn:microsoft.com/office/officeart/2005/8/layout/list1"/>
    <dgm:cxn modelId="{1B40534A-AC38-40A0-9E97-89A8A200F565}" type="presOf" srcId="{B18F05C7-B710-4C7D-AE45-81FCD15DDFDC}" destId="{DC1CCD81-E9C1-4770-B26A-D9E557ACBC26}" srcOrd="0" destOrd="3" presId="urn:microsoft.com/office/officeart/2005/8/layout/list1"/>
    <dgm:cxn modelId="{6684D16A-8DF5-45A7-B089-CDAECDF46686}" type="presOf" srcId="{5A2E8400-A1BD-42A6-83CE-E580C157804B}" destId="{75367F32-B761-4097-A3E2-68A663D3C715}" srcOrd="0" destOrd="0" presId="urn:microsoft.com/office/officeart/2005/8/layout/list1"/>
    <dgm:cxn modelId="{6B40496B-3D6C-4EA4-B95C-C29BB2C21D90}" srcId="{AFA94DD3-05F2-4A80-A727-6F713D407832}" destId="{81BF8A2F-503A-4D39-B24B-14D488746697}" srcOrd="1" destOrd="0" parTransId="{71E27CDC-15F9-4B3A-9671-92DCB7150EF6}" sibTransId="{46384055-62BA-4392-9F58-9B8BD676C531}"/>
    <dgm:cxn modelId="{3959BF74-5147-4D50-AF14-C250A346D1EE}" srcId="{F02790B6-8315-4003-8D64-9DF6DEFCAF4A}" destId="{FA65B934-8E0C-404E-8D82-00198CA542D0}" srcOrd="0" destOrd="0" parTransId="{D9B6DAAF-AF38-454A-8881-D30355E99127}" sibTransId="{1333B025-9EC7-42D5-A6C4-CEEB8863295C}"/>
    <dgm:cxn modelId="{7BE76855-431A-4E57-8244-0CCD492624F6}" type="presOf" srcId="{0FAC11F5-74E1-4D8B-848B-637AD00B20FF}" destId="{326AC6E2-3EA0-43E8-966F-5EA4881CA249}" srcOrd="0" destOrd="0" presId="urn:microsoft.com/office/officeart/2005/8/layout/list1"/>
    <dgm:cxn modelId="{1E109F7B-BA9E-4C28-B950-6725A5462BBA}" srcId="{F02790B6-8315-4003-8D64-9DF6DEFCAF4A}" destId="{7DB64B11-2CBF-4BE8-8E83-CCF234CB48E3}" srcOrd="1" destOrd="0" parTransId="{9F2529F1-8D7C-4930-AD85-76D4E149A837}" sibTransId="{1F937C6A-8AB9-4141-BCA4-EF23C85C40BA}"/>
    <dgm:cxn modelId="{9E4D088B-0C56-43FC-B356-2D7F16CC3D1B}" srcId="{5A2E8400-A1BD-42A6-83CE-E580C157804B}" destId="{9A19DA25-B728-41B7-8CD9-339F94A88A9F}" srcOrd="2" destOrd="0" parTransId="{B87C75ED-31F7-4951-A060-9F5A2C35E14F}" sibTransId="{35AFEC8F-6FA7-45AE-ACD3-D0DDB0882900}"/>
    <dgm:cxn modelId="{F16F3094-6062-4467-AC05-9C3191109A5F}" type="presOf" srcId="{AFA94DD3-05F2-4A80-A727-6F713D407832}" destId="{E2F8882D-283A-4D4F-A4F3-126547625ED1}" srcOrd="1" destOrd="0" presId="urn:microsoft.com/office/officeart/2005/8/layout/list1"/>
    <dgm:cxn modelId="{FFAABAA4-4B55-4C08-8E8E-595CDEDCC81D}" srcId="{5A2E8400-A1BD-42A6-83CE-E580C157804B}" destId="{062DB44D-824B-47F0-9609-7CBBDFD2A380}" srcOrd="0" destOrd="0" parTransId="{3EB77A7E-5F90-4F42-A2D4-61B760878A53}" sibTransId="{DDBEA909-720C-4482-A67F-8CDA4D8E8CF0}"/>
    <dgm:cxn modelId="{E59D87A7-753A-41AF-8EBC-FC23DE0D7534}" type="presOf" srcId="{F921FAD9-8FC8-4487-9E26-EF0AA4B183E5}" destId="{BB3BAC5D-BF09-4494-9E01-5181914AB1C9}" srcOrd="0" destOrd="0" presId="urn:microsoft.com/office/officeart/2005/8/layout/list1"/>
    <dgm:cxn modelId="{74DF1FB5-EB74-4542-85DA-2349114430C9}" type="presOf" srcId="{DE4BB35B-BF41-4F77-BBD2-1A2E5C2151DC}" destId="{DC1CCD81-E9C1-4770-B26A-D9E557ACBC26}" srcOrd="0" destOrd="1" presId="urn:microsoft.com/office/officeart/2005/8/layout/list1"/>
    <dgm:cxn modelId="{269B6EB6-471D-4966-8EBA-183521CB02B2}" type="presOf" srcId="{AFA94DD3-05F2-4A80-A727-6F713D407832}" destId="{756C57C4-F358-47B1-8132-85807F563A30}" srcOrd="0" destOrd="0" presId="urn:microsoft.com/office/officeart/2005/8/layout/list1"/>
    <dgm:cxn modelId="{99F352BA-9446-4CAC-8234-EBA0248F5983}" srcId="{F921FAD9-8FC8-4487-9E26-EF0AA4B183E5}" destId="{7C891F3A-D893-45F6-B16F-195402FF0DA4}" srcOrd="2" destOrd="0" parTransId="{015E1012-F9A1-41B7-9C98-249E3EC55801}" sibTransId="{8D7643F8-CAA6-4C8A-A183-C96D821DFB34}"/>
    <dgm:cxn modelId="{1A928EC4-8E81-4C5F-80E6-D1B4B0940C8D}" srcId="{58D1069C-24F5-4E35-B345-37A750B06625}" destId="{AFA94DD3-05F2-4A80-A727-6F713D407832}" srcOrd="2" destOrd="0" parTransId="{18DBB61E-F55B-49F8-AEE6-4009A6A0FC18}" sibTransId="{20A4431D-DB58-44F6-95E5-4C8D44312331}"/>
    <dgm:cxn modelId="{1D6C7FC5-7620-48A1-866B-662FB6F37C24}" type="presOf" srcId="{7C891F3A-D893-45F6-B16F-195402FF0DA4}" destId="{49CD3D8C-1F11-4D73-B802-0E5D697281B6}" srcOrd="0" destOrd="4" presId="urn:microsoft.com/office/officeart/2005/8/layout/list1"/>
    <dgm:cxn modelId="{0F4E56CB-2D12-4F6B-BD0F-D9E63DB4F0F4}" type="presOf" srcId="{58D1069C-24F5-4E35-B345-37A750B06625}" destId="{8E2D6106-00BF-4752-930D-036E5F4A0812}" srcOrd="0" destOrd="0" presId="urn:microsoft.com/office/officeart/2005/8/layout/list1"/>
    <dgm:cxn modelId="{90CEA7CB-AA30-4C4C-94FA-AE7A21D85D06}" type="presOf" srcId="{9A19DA25-B728-41B7-8CD9-339F94A88A9F}" destId="{DC1CCD81-E9C1-4770-B26A-D9E557ACBC26}" srcOrd="0" destOrd="2" presId="urn:microsoft.com/office/officeart/2005/8/layout/list1"/>
    <dgm:cxn modelId="{74F1E9CC-99CA-4A1B-ACD0-8EF280F8AD2F}" type="presOf" srcId="{F02790B6-8315-4003-8D64-9DF6DEFCAF4A}" destId="{49CD3D8C-1F11-4D73-B802-0E5D697281B6}" srcOrd="0" destOrd="0" presId="urn:microsoft.com/office/officeart/2005/8/layout/list1"/>
    <dgm:cxn modelId="{6C5CAACE-412F-4153-A86A-B22F09E94CBF}" type="presOf" srcId="{FA65B934-8E0C-404E-8D82-00198CA542D0}" destId="{49CD3D8C-1F11-4D73-B802-0E5D697281B6}" srcOrd="0" destOrd="1" presId="urn:microsoft.com/office/officeart/2005/8/layout/list1"/>
    <dgm:cxn modelId="{B065E4DA-C357-4350-B266-BF6E0F308D3A}" srcId="{F921FAD9-8FC8-4487-9E26-EF0AA4B183E5}" destId="{F02790B6-8315-4003-8D64-9DF6DEFCAF4A}" srcOrd="0" destOrd="0" parTransId="{941B1BBD-4FA6-45FE-BEEF-A3214E3FBC98}" sibTransId="{5585320B-4920-4177-B77A-C4C402765E07}"/>
    <dgm:cxn modelId="{A70699E2-BF1F-4F00-9591-15241021FB1C}" srcId="{5A2E8400-A1BD-42A6-83CE-E580C157804B}" destId="{DE4BB35B-BF41-4F77-BBD2-1A2E5C2151DC}" srcOrd="1" destOrd="0" parTransId="{F8C8B685-A30C-4760-8C61-831BEC0FE759}" sibTransId="{3B85687E-FF95-4470-A48A-BD5BDBA43EF4}"/>
    <dgm:cxn modelId="{28C8DAE6-8103-4D01-AFED-C894765F04CB}" srcId="{F921FAD9-8FC8-4487-9E26-EF0AA4B183E5}" destId="{7E5577E6-8D23-48F9-8F19-2A8B8FAE9AFE}" srcOrd="1" destOrd="0" parTransId="{4A6897D3-2FE4-4493-83FF-A442AC0167CA}" sibTransId="{AA9D97B7-CF3A-47DB-B3B5-C79CEE1C23DB}"/>
    <dgm:cxn modelId="{186296EA-B252-47A7-B0D6-DA94F067804C}" srcId="{AFA94DD3-05F2-4A80-A727-6F713D407832}" destId="{0FAC11F5-74E1-4D8B-848B-637AD00B20FF}" srcOrd="0" destOrd="0" parTransId="{BE6A5AC7-A545-41D8-8A15-8A57E1F1F2E9}" sibTransId="{B48F938E-9350-4615-A030-001FD4361C20}"/>
    <dgm:cxn modelId="{B22DDBEB-2CAA-42CC-A19F-06CA0CCB7670}" srcId="{58D1069C-24F5-4E35-B345-37A750B06625}" destId="{5A2E8400-A1BD-42A6-83CE-E580C157804B}" srcOrd="1" destOrd="0" parTransId="{958EADD1-5F50-44DC-8974-2F390CD620B4}" sibTransId="{E3870EAC-A20B-4D4F-A6FA-70449A45759A}"/>
    <dgm:cxn modelId="{C18184F3-106E-49AE-B425-5034B1FEF7C1}" type="presOf" srcId="{7DB64B11-2CBF-4BE8-8E83-CCF234CB48E3}" destId="{49CD3D8C-1F11-4D73-B802-0E5D697281B6}" srcOrd="0" destOrd="2" presId="urn:microsoft.com/office/officeart/2005/8/layout/list1"/>
    <dgm:cxn modelId="{5AA9F7FB-B180-4C82-B79C-4B881A527104}" type="presOf" srcId="{F921FAD9-8FC8-4487-9E26-EF0AA4B183E5}" destId="{FDDFFD2A-FE57-445F-9D3C-6D1A7A2DF9B7}" srcOrd="1" destOrd="0" presId="urn:microsoft.com/office/officeart/2005/8/layout/list1"/>
    <dgm:cxn modelId="{686DA4F8-AC4F-49FD-9008-CD1B91594EDB}" type="presParOf" srcId="{8E2D6106-00BF-4752-930D-036E5F4A0812}" destId="{6216C2F8-F87B-47C1-9824-3B7A030D0C62}" srcOrd="0" destOrd="0" presId="urn:microsoft.com/office/officeart/2005/8/layout/list1"/>
    <dgm:cxn modelId="{E98B838E-8CF7-4D45-924B-E10122664347}" type="presParOf" srcId="{6216C2F8-F87B-47C1-9824-3B7A030D0C62}" destId="{BB3BAC5D-BF09-4494-9E01-5181914AB1C9}" srcOrd="0" destOrd="0" presId="urn:microsoft.com/office/officeart/2005/8/layout/list1"/>
    <dgm:cxn modelId="{94ADA3E5-BAA5-4FE4-8722-4F57D4A51059}" type="presParOf" srcId="{6216C2F8-F87B-47C1-9824-3B7A030D0C62}" destId="{FDDFFD2A-FE57-445F-9D3C-6D1A7A2DF9B7}" srcOrd="1" destOrd="0" presId="urn:microsoft.com/office/officeart/2005/8/layout/list1"/>
    <dgm:cxn modelId="{341997CE-3A23-4704-91E1-2782C44B9DB4}" type="presParOf" srcId="{8E2D6106-00BF-4752-930D-036E5F4A0812}" destId="{965C77A2-CB05-442C-AFF8-00A8DBBA5C1D}" srcOrd="1" destOrd="0" presId="urn:microsoft.com/office/officeart/2005/8/layout/list1"/>
    <dgm:cxn modelId="{0667D43C-8F06-47B5-9E2E-5F5D53850D83}" type="presParOf" srcId="{8E2D6106-00BF-4752-930D-036E5F4A0812}" destId="{49CD3D8C-1F11-4D73-B802-0E5D697281B6}" srcOrd="2" destOrd="0" presId="urn:microsoft.com/office/officeart/2005/8/layout/list1"/>
    <dgm:cxn modelId="{08F5D0E3-6E28-4C18-909B-745E9BB26447}" type="presParOf" srcId="{8E2D6106-00BF-4752-930D-036E5F4A0812}" destId="{6E085352-431D-4B09-B6AA-A2B98F915E85}" srcOrd="3" destOrd="0" presId="urn:microsoft.com/office/officeart/2005/8/layout/list1"/>
    <dgm:cxn modelId="{0D5C406E-7BD2-4471-A4EB-C55057F31F2D}" type="presParOf" srcId="{8E2D6106-00BF-4752-930D-036E5F4A0812}" destId="{BFEC55CE-7B2A-4033-A871-C615FACAF890}" srcOrd="4" destOrd="0" presId="urn:microsoft.com/office/officeart/2005/8/layout/list1"/>
    <dgm:cxn modelId="{D8397991-10D5-444A-A9A7-98378EB4513D}" type="presParOf" srcId="{BFEC55CE-7B2A-4033-A871-C615FACAF890}" destId="{75367F32-B761-4097-A3E2-68A663D3C715}" srcOrd="0" destOrd="0" presId="urn:microsoft.com/office/officeart/2005/8/layout/list1"/>
    <dgm:cxn modelId="{D07FDB41-8CAF-4832-852D-66FE2503BFC9}" type="presParOf" srcId="{BFEC55CE-7B2A-4033-A871-C615FACAF890}" destId="{716EE859-B97F-4BDD-947A-3C52CAF2B59A}" srcOrd="1" destOrd="0" presId="urn:microsoft.com/office/officeart/2005/8/layout/list1"/>
    <dgm:cxn modelId="{7EF7A89B-F316-416B-BBF4-775C8CE98F57}" type="presParOf" srcId="{8E2D6106-00BF-4752-930D-036E5F4A0812}" destId="{A379C2F6-1DF7-4B6C-952A-FEAC2C34945D}" srcOrd="5" destOrd="0" presId="urn:microsoft.com/office/officeart/2005/8/layout/list1"/>
    <dgm:cxn modelId="{9A67B3BD-137A-4C5B-A226-6BE879F195A4}" type="presParOf" srcId="{8E2D6106-00BF-4752-930D-036E5F4A0812}" destId="{DC1CCD81-E9C1-4770-B26A-D9E557ACBC26}" srcOrd="6" destOrd="0" presId="urn:microsoft.com/office/officeart/2005/8/layout/list1"/>
    <dgm:cxn modelId="{A9563900-54DC-4C6E-807B-5A3560462999}" type="presParOf" srcId="{8E2D6106-00BF-4752-930D-036E5F4A0812}" destId="{B5EC77C2-902A-48D7-BD26-E362FA2B1DA9}" srcOrd="7" destOrd="0" presId="urn:microsoft.com/office/officeart/2005/8/layout/list1"/>
    <dgm:cxn modelId="{1289C3F5-E39D-40FD-BF71-6D31A1364414}" type="presParOf" srcId="{8E2D6106-00BF-4752-930D-036E5F4A0812}" destId="{1296B566-BF40-46C3-8CF4-F95B21CAFF3A}" srcOrd="8" destOrd="0" presId="urn:microsoft.com/office/officeart/2005/8/layout/list1"/>
    <dgm:cxn modelId="{1C5C0286-D5BF-4769-AE8E-13E326660E11}" type="presParOf" srcId="{1296B566-BF40-46C3-8CF4-F95B21CAFF3A}" destId="{756C57C4-F358-47B1-8132-85807F563A30}" srcOrd="0" destOrd="0" presId="urn:microsoft.com/office/officeart/2005/8/layout/list1"/>
    <dgm:cxn modelId="{2213DE4F-9E13-41D2-84C5-4D0249480476}" type="presParOf" srcId="{1296B566-BF40-46C3-8CF4-F95B21CAFF3A}" destId="{E2F8882D-283A-4D4F-A4F3-126547625ED1}" srcOrd="1" destOrd="0" presId="urn:microsoft.com/office/officeart/2005/8/layout/list1"/>
    <dgm:cxn modelId="{1105E7D2-216F-44C6-B646-0C70232DF68A}" type="presParOf" srcId="{8E2D6106-00BF-4752-930D-036E5F4A0812}" destId="{39F61B5F-D2C2-4E07-860A-6A99D8BADCEC}" srcOrd="9" destOrd="0" presId="urn:microsoft.com/office/officeart/2005/8/layout/list1"/>
    <dgm:cxn modelId="{50D90AEC-3915-4493-9CF8-94D5991D4186}" type="presParOf" srcId="{8E2D6106-00BF-4752-930D-036E5F4A0812}" destId="{326AC6E2-3EA0-43E8-966F-5EA4881CA24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8D1069C-24F5-4E35-B345-37A750B06625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921FAD9-8FC8-4487-9E26-EF0AA4B183E5}">
      <dgm:prSet/>
      <dgm:spPr/>
      <dgm:t>
        <a:bodyPr/>
        <a:lstStyle/>
        <a:p>
          <a:r>
            <a:rPr lang="en-US" dirty="0"/>
            <a:t>Implement Tree Generation First</a:t>
          </a:r>
        </a:p>
      </dgm:t>
    </dgm:pt>
    <dgm:pt modelId="{64033600-B6A0-4FE0-832D-DC7B2216145F}" type="parTrans" cxnId="{4D03C900-C89A-46F5-A0AB-67AEE549A095}">
      <dgm:prSet/>
      <dgm:spPr/>
      <dgm:t>
        <a:bodyPr/>
        <a:lstStyle/>
        <a:p>
          <a:endParaRPr lang="en-US"/>
        </a:p>
      </dgm:t>
    </dgm:pt>
    <dgm:pt modelId="{367CB260-A52E-4286-9426-A5D3710C1D1E}" type="sibTrans" cxnId="{4D03C900-C89A-46F5-A0AB-67AEE549A095}">
      <dgm:prSet/>
      <dgm:spPr/>
      <dgm:t>
        <a:bodyPr/>
        <a:lstStyle/>
        <a:p>
          <a:endParaRPr lang="en-US"/>
        </a:p>
      </dgm:t>
    </dgm:pt>
    <dgm:pt modelId="{C23550FC-CCA5-48E2-9C6E-5321673F185F}">
      <dgm:prSet/>
      <dgm:spPr/>
      <dgm:t>
        <a:bodyPr/>
        <a:lstStyle/>
        <a:p>
          <a:r>
            <a:rPr lang="en-US" dirty="0"/>
            <a:t>Populate tree type and ignore execution at first</a:t>
          </a:r>
        </a:p>
      </dgm:t>
    </dgm:pt>
    <dgm:pt modelId="{AB24C149-9536-49FF-9284-A77C44420800}" type="parTrans" cxnId="{E35576E7-2937-4170-B372-5BD3C0114ABE}">
      <dgm:prSet/>
      <dgm:spPr/>
      <dgm:t>
        <a:bodyPr/>
        <a:lstStyle/>
        <a:p>
          <a:endParaRPr lang="en-US"/>
        </a:p>
      </dgm:t>
    </dgm:pt>
    <dgm:pt modelId="{7897B8C5-885E-4CFA-8422-8A0A4B965184}" type="sibTrans" cxnId="{E35576E7-2937-4170-B372-5BD3C0114ABE}">
      <dgm:prSet/>
      <dgm:spPr/>
      <dgm:t>
        <a:bodyPr/>
        <a:lstStyle/>
        <a:p>
          <a:endParaRPr lang="en-US"/>
        </a:p>
      </dgm:t>
    </dgm:pt>
    <dgm:pt modelId="{934EA91D-D4E5-4069-B142-B70BC900A6D4}">
      <dgm:prSet/>
      <dgm:spPr/>
      <dgm:t>
        <a:bodyPr/>
        <a:lstStyle/>
        <a:p>
          <a:r>
            <a:rPr lang="en-US" dirty="0"/>
            <a:t>Sensor input primitives are a likely place for failure</a:t>
          </a:r>
        </a:p>
      </dgm:t>
    </dgm:pt>
    <dgm:pt modelId="{8A079F32-1C4C-4878-B9BC-9CC9466AE4A1}" type="parTrans" cxnId="{876EE063-92FB-42C9-8DEB-7878B5787D2A}">
      <dgm:prSet/>
      <dgm:spPr/>
      <dgm:t>
        <a:bodyPr/>
        <a:lstStyle/>
        <a:p>
          <a:endParaRPr lang="en-US"/>
        </a:p>
      </dgm:t>
    </dgm:pt>
    <dgm:pt modelId="{267E9BD9-144D-4C49-936F-16D4005B9162}" type="sibTrans" cxnId="{876EE063-92FB-42C9-8DEB-7878B5787D2A}">
      <dgm:prSet/>
      <dgm:spPr/>
      <dgm:t>
        <a:bodyPr/>
        <a:lstStyle/>
        <a:p>
          <a:endParaRPr lang="en-US"/>
        </a:p>
      </dgm:t>
    </dgm:pt>
    <dgm:pt modelId="{F55EF09B-121E-4CC8-A3A2-E683B4C15039}">
      <dgm:prSet/>
      <dgm:spPr/>
      <dgm:t>
        <a:bodyPr/>
        <a:lstStyle/>
        <a:p>
          <a:r>
            <a:rPr lang="en-US" dirty="0"/>
            <a:t>Operator primitives are easier</a:t>
          </a:r>
        </a:p>
      </dgm:t>
    </dgm:pt>
    <dgm:pt modelId="{117345C4-5318-470F-86E1-8488C2FB7E2B}" type="parTrans" cxnId="{EAA83A8A-92CA-4A4D-A321-EFBABA453B6D}">
      <dgm:prSet/>
      <dgm:spPr/>
      <dgm:t>
        <a:bodyPr/>
        <a:lstStyle/>
        <a:p>
          <a:endParaRPr lang="en-US"/>
        </a:p>
      </dgm:t>
    </dgm:pt>
    <dgm:pt modelId="{1D25FF71-FDB6-4199-A832-B53BEB60BA11}" type="sibTrans" cxnId="{EAA83A8A-92CA-4A4D-A321-EFBABA453B6D}">
      <dgm:prSet/>
      <dgm:spPr/>
      <dgm:t>
        <a:bodyPr/>
        <a:lstStyle/>
        <a:p>
          <a:endParaRPr lang="en-US"/>
        </a:p>
      </dgm:t>
    </dgm:pt>
    <dgm:pt modelId="{F8C78E53-4CED-4353-B9DF-9C68EE3C206F}">
      <dgm:prSet/>
      <dgm:spPr/>
      <dgm:t>
        <a:bodyPr/>
        <a:lstStyle/>
        <a:p>
          <a:r>
            <a:rPr lang="en-US" dirty="0"/>
            <a:t>Don’t forget about division by zero though</a:t>
          </a:r>
        </a:p>
      </dgm:t>
    </dgm:pt>
    <dgm:pt modelId="{33EC75BD-FB5F-4E49-9D86-D14BE13172DB}" type="parTrans" cxnId="{D3D6E608-5FD7-4E5B-A5C1-26E151B0AABD}">
      <dgm:prSet/>
      <dgm:spPr/>
      <dgm:t>
        <a:bodyPr/>
        <a:lstStyle/>
        <a:p>
          <a:endParaRPr lang="en-US"/>
        </a:p>
      </dgm:t>
    </dgm:pt>
    <dgm:pt modelId="{282B4005-5818-4E3B-83CF-AC18A01F7CAE}" type="sibTrans" cxnId="{D3D6E608-5FD7-4E5B-A5C1-26E151B0AABD}">
      <dgm:prSet/>
      <dgm:spPr/>
      <dgm:t>
        <a:bodyPr/>
        <a:lstStyle/>
        <a:p>
          <a:endParaRPr lang="en-US"/>
        </a:p>
      </dgm:t>
    </dgm:pt>
    <dgm:pt modelId="{19DB9655-B0CF-425E-A295-3E33F2541F64}">
      <dgm:prSet/>
      <dgm:spPr/>
      <dgm:t>
        <a:bodyPr/>
        <a:lstStyle/>
        <a:p>
          <a:r>
            <a:rPr lang="en-US" dirty="0"/>
            <a:t>Don’t Dev Yourself Into A Corner</a:t>
          </a:r>
        </a:p>
      </dgm:t>
    </dgm:pt>
    <dgm:pt modelId="{BBDE3040-80FE-40A6-9169-1955C76A204A}" type="parTrans" cxnId="{B90AB102-8173-4164-BA7C-91586A8120F9}">
      <dgm:prSet/>
      <dgm:spPr/>
      <dgm:t>
        <a:bodyPr/>
        <a:lstStyle/>
        <a:p>
          <a:endParaRPr lang="en-US"/>
        </a:p>
      </dgm:t>
    </dgm:pt>
    <dgm:pt modelId="{06D37414-2138-4C29-9E9B-6BD98C0B92E3}" type="sibTrans" cxnId="{B90AB102-8173-4164-BA7C-91586A8120F9}">
      <dgm:prSet/>
      <dgm:spPr/>
      <dgm:t>
        <a:bodyPr/>
        <a:lstStyle/>
        <a:p>
          <a:endParaRPr lang="en-US"/>
        </a:p>
      </dgm:t>
    </dgm:pt>
    <dgm:pt modelId="{87BF2C1B-E03D-4366-B226-1F964AB02F32}">
      <dgm:prSet/>
      <dgm:spPr/>
      <dgm:t>
        <a:bodyPr/>
        <a:lstStyle/>
        <a:p>
          <a:r>
            <a:rPr lang="en-US" dirty="0"/>
            <a:t>Print trees and use the tree checker tool</a:t>
          </a:r>
        </a:p>
      </dgm:t>
    </dgm:pt>
    <dgm:pt modelId="{C774927C-FA98-46BD-8440-E5FFA6413B6D}" type="parTrans" cxnId="{7D808ACA-A77A-46E4-BDA8-A372ABFD9C15}">
      <dgm:prSet/>
      <dgm:spPr/>
      <dgm:t>
        <a:bodyPr/>
        <a:lstStyle/>
        <a:p>
          <a:endParaRPr lang="en-US"/>
        </a:p>
      </dgm:t>
    </dgm:pt>
    <dgm:pt modelId="{5E4C88E2-F966-4EE6-BC5D-D0C5F94E4CE4}" type="sibTrans" cxnId="{7D808ACA-A77A-46E4-BDA8-A372ABFD9C15}">
      <dgm:prSet/>
      <dgm:spPr/>
      <dgm:t>
        <a:bodyPr/>
        <a:lstStyle/>
        <a:p>
          <a:endParaRPr lang="en-US"/>
        </a:p>
      </dgm:t>
    </dgm:pt>
    <dgm:pt modelId="{6EEE8D57-4B5D-4723-A11B-EC741E5C822F}">
      <dgm:prSet/>
      <dgm:spPr/>
      <dgm:t>
        <a:bodyPr/>
        <a:lstStyle/>
        <a:p>
          <a:r>
            <a:rPr lang="en-US" dirty="0"/>
            <a:t>Test Execution With Single-Node Trees</a:t>
          </a:r>
        </a:p>
      </dgm:t>
    </dgm:pt>
    <dgm:pt modelId="{7C9F54F7-496F-4841-84FB-73D67B5F8ABF}" type="sibTrans" cxnId="{7E69448B-0D55-4DD0-9E06-5E9A0669B55F}">
      <dgm:prSet/>
      <dgm:spPr/>
      <dgm:t>
        <a:bodyPr/>
        <a:lstStyle/>
        <a:p>
          <a:endParaRPr lang="en-US"/>
        </a:p>
      </dgm:t>
    </dgm:pt>
    <dgm:pt modelId="{469870D7-9E83-4622-AA7C-B1369B19175D}" type="parTrans" cxnId="{7E69448B-0D55-4DD0-9E06-5E9A0669B55F}">
      <dgm:prSet/>
      <dgm:spPr/>
      <dgm:t>
        <a:bodyPr/>
        <a:lstStyle/>
        <a:p>
          <a:endParaRPr lang="en-US"/>
        </a:p>
      </dgm:t>
    </dgm:pt>
    <dgm:pt modelId="{D926CEB2-3E3B-4CFC-BD47-5F7B883595A3}">
      <dgm:prSet/>
      <dgm:spPr/>
      <dgm:t>
        <a:bodyPr/>
        <a:lstStyle/>
        <a:p>
          <a:r>
            <a:rPr lang="en-US" dirty="0"/>
            <a:t>Assignment series 2 is more open-ended</a:t>
          </a:r>
        </a:p>
      </dgm:t>
    </dgm:pt>
    <dgm:pt modelId="{17E36FDB-D8DF-4B04-8378-00A0359DDC48}" type="parTrans" cxnId="{CB758A96-D008-4CE8-A9A8-C89AFF4326AD}">
      <dgm:prSet/>
      <dgm:spPr/>
      <dgm:t>
        <a:bodyPr/>
        <a:lstStyle/>
        <a:p>
          <a:endParaRPr lang="en-US"/>
        </a:p>
      </dgm:t>
    </dgm:pt>
    <dgm:pt modelId="{E5AD03D4-2F11-4BCF-87EB-8279F43F8DFE}" type="sibTrans" cxnId="{CB758A96-D008-4CE8-A9A8-C89AFF4326AD}">
      <dgm:prSet/>
      <dgm:spPr/>
      <dgm:t>
        <a:bodyPr/>
        <a:lstStyle/>
        <a:p>
          <a:endParaRPr lang="en-US"/>
        </a:p>
      </dgm:t>
    </dgm:pt>
    <dgm:pt modelId="{A0252532-9A70-47A2-BFD8-A21BE7DAEBD3}">
      <dgm:prSet/>
      <dgm:spPr/>
      <dgm:t>
        <a:bodyPr/>
        <a:lstStyle/>
        <a:p>
          <a:r>
            <a:rPr lang="en-US" dirty="0"/>
            <a:t>Keep recombination and mutation in mind</a:t>
          </a:r>
        </a:p>
      </dgm:t>
    </dgm:pt>
    <dgm:pt modelId="{75F51EE1-9BA9-4C9F-A92E-0C16965258EB}" type="parTrans" cxnId="{EDB8AE77-A95B-4E85-9816-00F6366293BC}">
      <dgm:prSet/>
      <dgm:spPr/>
      <dgm:t>
        <a:bodyPr/>
        <a:lstStyle/>
        <a:p>
          <a:endParaRPr lang="en-US"/>
        </a:p>
      </dgm:t>
    </dgm:pt>
    <dgm:pt modelId="{E1D2FF10-956A-4864-928F-1F297AF2B7DD}" type="sibTrans" cxnId="{EDB8AE77-A95B-4E85-9816-00F6366293BC}">
      <dgm:prSet/>
      <dgm:spPr/>
      <dgm:t>
        <a:bodyPr/>
        <a:lstStyle/>
        <a:p>
          <a:endParaRPr lang="en-US"/>
        </a:p>
      </dgm:t>
    </dgm:pt>
    <dgm:pt modelId="{8809E1B4-3F55-4CC3-8686-9487AAE232AF}">
      <dgm:prSet/>
      <dgm:spPr/>
      <dgm:t>
        <a:bodyPr/>
        <a:lstStyle/>
        <a:p>
          <a:r>
            <a:rPr lang="en-US" dirty="0"/>
            <a:t>Dynamic Programming Can Make Agent Execution Much Faster</a:t>
          </a:r>
        </a:p>
      </dgm:t>
    </dgm:pt>
    <dgm:pt modelId="{CC89C977-872F-4FCA-B07C-6B5E1DAA89F2}" type="parTrans" cxnId="{A22E8552-9626-491C-99CF-F92177C41828}">
      <dgm:prSet/>
      <dgm:spPr/>
    </dgm:pt>
    <dgm:pt modelId="{9F37F8B5-B716-4DDD-8F01-14B480C0BB66}" type="sibTrans" cxnId="{A22E8552-9626-491C-99CF-F92177C41828}">
      <dgm:prSet/>
      <dgm:spPr/>
    </dgm:pt>
    <dgm:pt modelId="{E1F0DFE2-CE1A-4BE1-8951-36D390B09987}">
      <dgm:prSet/>
      <dgm:spPr/>
      <dgm:t>
        <a:bodyPr/>
        <a:lstStyle/>
        <a:p>
          <a:r>
            <a:rPr lang="en-US" dirty="0"/>
            <a:t>Two instances of the </a:t>
          </a:r>
          <a:r>
            <a:rPr lang="en-US"/>
            <a:t>same sensor </a:t>
          </a:r>
          <a:r>
            <a:rPr lang="en-US" dirty="0"/>
            <a:t>typically return the same value for a given state</a:t>
          </a:r>
        </a:p>
      </dgm:t>
    </dgm:pt>
    <dgm:pt modelId="{5FDA1B3D-6113-4D60-84DF-AF61BB0668AA}" type="parTrans" cxnId="{37AC4A6A-3AA4-4833-B889-2A80433E48B9}">
      <dgm:prSet/>
      <dgm:spPr/>
    </dgm:pt>
    <dgm:pt modelId="{8127F6D5-D25A-4A33-BE05-82216F9241E4}" type="sibTrans" cxnId="{37AC4A6A-3AA4-4833-B889-2A80433E48B9}">
      <dgm:prSet/>
      <dgm:spPr/>
    </dgm:pt>
    <dgm:pt modelId="{8E2D6106-00BF-4752-930D-036E5F4A0812}" type="pres">
      <dgm:prSet presAssocID="{58D1069C-24F5-4E35-B345-37A750B06625}" presName="linear" presStyleCnt="0">
        <dgm:presLayoutVars>
          <dgm:dir/>
          <dgm:animLvl val="lvl"/>
          <dgm:resizeHandles val="exact"/>
        </dgm:presLayoutVars>
      </dgm:prSet>
      <dgm:spPr/>
    </dgm:pt>
    <dgm:pt modelId="{6216C2F8-F87B-47C1-9824-3B7A030D0C62}" type="pres">
      <dgm:prSet presAssocID="{F921FAD9-8FC8-4487-9E26-EF0AA4B183E5}" presName="parentLin" presStyleCnt="0"/>
      <dgm:spPr/>
    </dgm:pt>
    <dgm:pt modelId="{BB3BAC5D-BF09-4494-9E01-5181914AB1C9}" type="pres">
      <dgm:prSet presAssocID="{F921FAD9-8FC8-4487-9E26-EF0AA4B183E5}" presName="parentLeftMargin" presStyleLbl="node1" presStyleIdx="0" presStyleCnt="4"/>
      <dgm:spPr/>
    </dgm:pt>
    <dgm:pt modelId="{FDDFFD2A-FE57-445F-9D3C-6D1A7A2DF9B7}" type="pres">
      <dgm:prSet presAssocID="{F921FAD9-8FC8-4487-9E26-EF0AA4B183E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65C77A2-CB05-442C-AFF8-00A8DBBA5C1D}" type="pres">
      <dgm:prSet presAssocID="{F921FAD9-8FC8-4487-9E26-EF0AA4B183E5}" presName="negativeSpace" presStyleCnt="0"/>
      <dgm:spPr/>
    </dgm:pt>
    <dgm:pt modelId="{49CD3D8C-1F11-4D73-B802-0E5D697281B6}" type="pres">
      <dgm:prSet presAssocID="{F921FAD9-8FC8-4487-9E26-EF0AA4B183E5}" presName="childText" presStyleLbl="conFgAcc1" presStyleIdx="0" presStyleCnt="4">
        <dgm:presLayoutVars>
          <dgm:bulletEnabled val="1"/>
        </dgm:presLayoutVars>
      </dgm:prSet>
      <dgm:spPr/>
    </dgm:pt>
    <dgm:pt modelId="{C9CE1E2D-350D-4376-8CE3-30C543E0F148}" type="pres">
      <dgm:prSet presAssocID="{367CB260-A52E-4286-9426-A5D3710C1D1E}" presName="spaceBetweenRectangles" presStyleCnt="0"/>
      <dgm:spPr/>
    </dgm:pt>
    <dgm:pt modelId="{918FC355-9CAB-464C-A38D-3834F64ACA0B}" type="pres">
      <dgm:prSet presAssocID="{6EEE8D57-4B5D-4723-A11B-EC741E5C822F}" presName="parentLin" presStyleCnt="0"/>
      <dgm:spPr/>
    </dgm:pt>
    <dgm:pt modelId="{4DF0FB26-DA9F-49BB-A08A-662B0219C9C0}" type="pres">
      <dgm:prSet presAssocID="{6EEE8D57-4B5D-4723-A11B-EC741E5C822F}" presName="parentLeftMargin" presStyleLbl="node1" presStyleIdx="0" presStyleCnt="4"/>
      <dgm:spPr/>
    </dgm:pt>
    <dgm:pt modelId="{73A43D61-40F7-4049-8B9F-218FE525B002}" type="pres">
      <dgm:prSet presAssocID="{6EEE8D57-4B5D-4723-A11B-EC741E5C822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876CFB3-17D2-4292-A49E-CCAB8B996AD1}" type="pres">
      <dgm:prSet presAssocID="{6EEE8D57-4B5D-4723-A11B-EC741E5C822F}" presName="negativeSpace" presStyleCnt="0"/>
      <dgm:spPr/>
    </dgm:pt>
    <dgm:pt modelId="{49E1D8C2-FC18-47BB-9E96-E4F02D754030}" type="pres">
      <dgm:prSet presAssocID="{6EEE8D57-4B5D-4723-A11B-EC741E5C822F}" presName="childText" presStyleLbl="conFgAcc1" presStyleIdx="1" presStyleCnt="4">
        <dgm:presLayoutVars>
          <dgm:bulletEnabled val="1"/>
        </dgm:presLayoutVars>
      </dgm:prSet>
      <dgm:spPr/>
    </dgm:pt>
    <dgm:pt modelId="{57623B64-7954-4ABF-9E68-565198C4FBF2}" type="pres">
      <dgm:prSet presAssocID="{7C9F54F7-496F-4841-84FB-73D67B5F8ABF}" presName="spaceBetweenRectangles" presStyleCnt="0"/>
      <dgm:spPr/>
    </dgm:pt>
    <dgm:pt modelId="{ADFA64B2-9E85-4A70-8110-1910ECCDF3A1}" type="pres">
      <dgm:prSet presAssocID="{8809E1B4-3F55-4CC3-8686-9487AAE232AF}" presName="parentLin" presStyleCnt="0"/>
      <dgm:spPr/>
    </dgm:pt>
    <dgm:pt modelId="{E6AA8032-029C-415B-94D2-A06832F8952B}" type="pres">
      <dgm:prSet presAssocID="{8809E1B4-3F55-4CC3-8686-9487AAE232AF}" presName="parentLeftMargin" presStyleLbl="node1" presStyleIdx="1" presStyleCnt="4"/>
      <dgm:spPr/>
    </dgm:pt>
    <dgm:pt modelId="{2D6FADE5-D8C6-42DD-869D-E3803F5BD10B}" type="pres">
      <dgm:prSet presAssocID="{8809E1B4-3F55-4CC3-8686-9487AAE232A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F7E30B3-3EDD-4297-B659-5D4C5BF6D752}" type="pres">
      <dgm:prSet presAssocID="{8809E1B4-3F55-4CC3-8686-9487AAE232AF}" presName="negativeSpace" presStyleCnt="0"/>
      <dgm:spPr/>
    </dgm:pt>
    <dgm:pt modelId="{F71572B4-35D4-4857-8609-CAD6F00B8019}" type="pres">
      <dgm:prSet presAssocID="{8809E1B4-3F55-4CC3-8686-9487AAE232AF}" presName="childText" presStyleLbl="conFgAcc1" presStyleIdx="2" presStyleCnt="4">
        <dgm:presLayoutVars>
          <dgm:bulletEnabled val="1"/>
        </dgm:presLayoutVars>
      </dgm:prSet>
      <dgm:spPr/>
    </dgm:pt>
    <dgm:pt modelId="{E20C3A48-A1B7-4BC1-B8E9-F18DF1DA17A2}" type="pres">
      <dgm:prSet presAssocID="{9F37F8B5-B716-4DDD-8F01-14B480C0BB66}" presName="spaceBetweenRectangles" presStyleCnt="0"/>
      <dgm:spPr/>
    </dgm:pt>
    <dgm:pt modelId="{72F019DF-367E-439C-93E1-F2EAA7A576CE}" type="pres">
      <dgm:prSet presAssocID="{19DB9655-B0CF-425E-A295-3E33F2541F64}" presName="parentLin" presStyleCnt="0"/>
      <dgm:spPr/>
    </dgm:pt>
    <dgm:pt modelId="{8B54B640-17F8-429E-901F-25E784945DC4}" type="pres">
      <dgm:prSet presAssocID="{19DB9655-B0CF-425E-A295-3E33F2541F64}" presName="parentLeftMargin" presStyleLbl="node1" presStyleIdx="2" presStyleCnt="4"/>
      <dgm:spPr/>
    </dgm:pt>
    <dgm:pt modelId="{E3EACCEA-DAE3-40F8-8547-7B1490733709}" type="pres">
      <dgm:prSet presAssocID="{19DB9655-B0CF-425E-A295-3E33F2541F64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C0B5F171-8EDA-4BC7-8145-5684430F6189}" type="pres">
      <dgm:prSet presAssocID="{19DB9655-B0CF-425E-A295-3E33F2541F64}" presName="negativeSpace" presStyleCnt="0"/>
      <dgm:spPr/>
    </dgm:pt>
    <dgm:pt modelId="{246DBC10-74B2-47A1-A2CA-E523B7A7044D}" type="pres">
      <dgm:prSet presAssocID="{19DB9655-B0CF-425E-A295-3E33F2541F6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4D03C900-C89A-46F5-A0AB-67AEE549A095}" srcId="{58D1069C-24F5-4E35-B345-37A750B06625}" destId="{F921FAD9-8FC8-4487-9E26-EF0AA4B183E5}" srcOrd="0" destOrd="0" parTransId="{64033600-B6A0-4FE0-832D-DC7B2216145F}" sibTransId="{367CB260-A52E-4286-9426-A5D3710C1D1E}"/>
    <dgm:cxn modelId="{B90AB102-8173-4164-BA7C-91586A8120F9}" srcId="{58D1069C-24F5-4E35-B345-37A750B06625}" destId="{19DB9655-B0CF-425E-A295-3E33F2541F64}" srcOrd="3" destOrd="0" parTransId="{BBDE3040-80FE-40A6-9169-1955C76A204A}" sibTransId="{06D37414-2138-4C29-9E9B-6BD98C0B92E3}"/>
    <dgm:cxn modelId="{D3D6E608-5FD7-4E5B-A5C1-26E151B0AABD}" srcId="{F55EF09B-121E-4CC8-A3A2-E683B4C15039}" destId="{F8C78E53-4CED-4353-B9DF-9C68EE3C206F}" srcOrd="0" destOrd="0" parTransId="{33EC75BD-FB5F-4E49-9D86-D14BE13172DB}" sibTransId="{282B4005-5818-4E3B-83CF-AC18A01F7CAE}"/>
    <dgm:cxn modelId="{7F568F1E-8B5E-4EDF-B9A5-D586C4A46453}" type="presOf" srcId="{6EEE8D57-4B5D-4723-A11B-EC741E5C822F}" destId="{4DF0FB26-DA9F-49BB-A08A-662B0219C9C0}" srcOrd="0" destOrd="0" presId="urn:microsoft.com/office/officeart/2005/8/layout/list1"/>
    <dgm:cxn modelId="{F917193F-7377-4391-B10A-2F4775ABD09C}" type="presOf" srcId="{D926CEB2-3E3B-4CFC-BD47-5F7B883595A3}" destId="{246DBC10-74B2-47A1-A2CA-E523B7A7044D}" srcOrd="0" destOrd="0" presId="urn:microsoft.com/office/officeart/2005/8/layout/list1"/>
    <dgm:cxn modelId="{876EE063-92FB-42C9-8DEB-7878B5787D2A}" srcId="{6EEE8D57-4B5D-4723-A11B-EC741E5C822F}" destId="{934EA91D-D4E5-4069-B142-B70BC900A6D4}" srcOrd="0" destOrd="0" parTransId="{8A079F32-1C4C-4878-B9BC-9CC9466AE4A1}" sibTransId="{267E9BD9-144D-4C49-936F-16D4005B9162}"/>
    <dgm:cxn modelId="{8732AD47-D4CA-436F-A9C7-E6F47F15D82F}" type="presOf" srcId="{6EEE8D57-4B5D-4723-A11B-EC741E5C822F}" destId="{73A43D61-40F7-4049-8B9F-218FE525B002}" srcOrd="1" destOrd="0" presId="urn:microsoft.com/office/officeart/2005/8/layout/list1"/>
    <dgm:cxn modelId="{CF82A568-346E-400D-A2E9-9DA9F14C7C53}" type="presOf" srcId="{E1F0DFE2-CE1A-4BE1-8951-36D390B09987}" destId="{F71572B4-35D4-4857-8609-CAD6F00B8019}" srcOrd="0" destOrd="0" presId="urn:microsoft.com/office/officeart/2005/8/layout/list1"/>
    <dgm:cxn modelId="{37AC4A6A-3AA4-4833-B889-2A80433E48B9}" srcId="{8809E1B4-3F55-4CC3-8686-9487AAE232AF}" destId="{E1F0DFE2-CE1A-4BE1-8951-36D390B09987}" srcOrd="0" destOrd="0" parTransId="{5FDA1B3D-6113-4D60-84DF-AF61BB0668AA}" sibTransId="{8127F6D5-D25A-4A33-BE05-82216F9241E4}"/>
    <dgm:cxn modelId="{A22E8552-9626-491C-99CF-F92177C41828}" srcId="{58D1069C-24F5-4E35-B345-37A750B06625}" destId="{8809E1B4-3F55-4CC3-8686-9487AAE232AF}" srcOrd="2" destOrd="0" parTransId="{CC89C977-872F-4FCA-B07C-6B5E1DAA89F2}" sibTransId="{9F37F8B5-B716-4DDD-8F01-14B480C0BB66}"/>
    <dgm:cxn modelId="{F3605A76-11B0-410D-87EE-8B331C2302D5}" type="presOf" srcId="{934EA91D-D4E5-4069-B142-B70BC900A6D4}" destId="{49E1D8C2-FC18-47BB-9E96-E4F02D754030}" srcOrd="0" destOrd="0" presId="urn:microsoft.com/office/officeart/2005/8/layout/list1"/>
    <dgm:cxn modelId="{EDB8AE77-A95B-4E85-9816-00F6366293BC}" srcId="{19DB9655-B0CF-425E-A295-3E33F2541F64}" destId="{A0252532-9A70-47A2-BFD8-A21BE7DAEBD3}" srcOrd="1" destOrd="0" parTransId="{75F51EE1-9BA9-4C9F-A92E-0C16965258EB}" sibTransId="{E1D2FF10-956A-4864-928F-1F297AF2B7DD}"/>
    <dgm:cxn modelId="{EAA83A8A-92CA-4A4D-A321-EFBABA453B6D}" srcId="{6EEE8D57-4B5D-4723-A11B-EC741E5C822F}" destId="{F55EF09B-121E-4CC8-A3A2-E683B4C15039}" srcOrd="1" destOrd="0" parTransId="{117345C4-5318-470F-86E1-8488C2FB7E2B}" sibTransId="{1D25FF71-FDB6-4199-A832-B53BEB60BA11}"/>
    <dgm:cxn modelId="{7E69448B-0D55-4DD0-9E06-5E9A0669B55F}" srcId="{58D1069C-24F5-4E35-B345-37A750B06625}" destId="{6EEE8D57-4B5D-4723-A11B-EC741E5C822F}" srcOrd="1" destOrd="0" parTransId="{469870D7-9E83-4622-AA7C-B1369B19175D}" sibTransId="{7C9F54F7-496F-4841-84FB-73D67B5F8ABF}"/>
    <dgm:cxn modelId="{CB758A96-D008-4CE8-A9A8-C89AFF4326AD}" srcId="{19DB9655-B0CF-425E-A295-3E33F2541F64}" destId="{D926CEB2-3E3B-4CFC-BD47-5F7B883595A3}" srcOrd="0" destOrd="0" parTransId="{17E36FDB-D8DF-4B04-8378-00A0359DDC48}" sibTransId="{E5AD03D4-2F11-4BCF-87EB-8279F43F8DFE}"/>
    <dgm:cxn modelId="{E59D87A7-753A-41AF-8EBC-FC23DE0D7534}" type="presOf" srcId="{F921FAD9-8FC8-4487-9E26-EF0AA4B183E5}" destId="{BB3BAC5D-BF09-4494-9E01-5181914AB1C9}" srcOrd="0" destOrd="0" presId="urn:microsoft.com/office/officeart/2005/8/layout/list1"/>
    <dgm:cxn modelId="{BE2D36A8-3223-453C-8281-020FB45D57DC}" type="presOf" srcId="{F55EF09B-121E-4CC8-A3A2-E683B4C15039}" destId="{49E1D8C2-FC18-47BB-9E96-E4F02D754030}" srcOrd="0" destOrd="1" presId="urn:microsoft.com/office/officeart/2005/8/layout/list1"/>
    <dgm:cxn modelId="{2FCD67B6-6487-4A7E-B3FD-F0B6D55871E5}" type="presOf" srcId="{19DB9655-B0CF-425E-A295-3E33F2541F64}" destId="{E3EACCEA-DAE3-40F8-8547-7B1490733709}" srcOrd="1" destOrd="0" presId="urn:microsoft.com/office/officeart/2005/8/layout/list1"/>
    <dgm:cxn modelId="{6A00AAC6-C147-41BA-AF71-1585E1D640B5}" type="presOf" srcId="{8809E1B4-3F55-4CC3-8686-9487AAE232AF}" destId="{2D6FADE5-D8C6-42DD-869D-E3803F5BD10B}" srcOrd="1" destOrd="0" presId="urn:microsoft.com/office/officeart/2005/8/layout/list1"/>
    <dgm:cxn modelId="{7D808ACA-A77A-46E4-BDA8-A372ABFD9C15}" srcId="{F921FAD9-8FC8-4487-9E26-EF0AA4B183E5}" destId="{87BF2C1B-E03D-4366-B226-1F964AB02F32}" srcOrd="1" destOrd="0" parTransId="{C774927C-FA98-46BD-8440-E5FFA6413B6D}" sibTransId="{5E4C88E2-F966-4EE6-BC5D-D0C5F94E4CE4}"/>
    <dgm:cxn modelId="{0F4E56CB-2D12-4F6B-BD0F-D9E63DB4F0F4}" type="presOf" srcId="{58D1069C-24F5-4E35-B345-37A750B06625}" destId="{8E2D6106-00BF-4752-930D-036E5F4A0812}" srcOrd="0" destOrd="0" presId="urn:microsoft.com/office/officeart/2005/8/layout/list1"/>
    <dgm:cxn modelId="{11ACF1D2-017B-470F-A68B-E472D1B58E2D}" type="presOf" srcId="{F8C78E53-4CED-4353-B9DF-9C68EE3C206F}" destId="{49E1D8C2-FC18-47BB-9E96-E4F02D754030}" srcOrd="0" destOrd="2" presId="urn:microsoft.com/office/officeart/2005/8/layout/list1"/>
    <dgm:cxn modelId="{3A4C49D6-A007-4DCF-9F80-A5021DB5F5A0}" type="presOf" srcId="{8809E1B4-3F55-4CC3-8686-9487AAE232AF}" destId="{E6AA8032-029C-415B-94D2-A06832F8952B}" srcOrd="0" destOrd="0" presId="urn:microsoft.com/office/officeart/2005/8/layout/list1"/>
    <dgm:cxn modelId="{55739ADC-4B44-4A78-B771-172268989ED2}" type="presOf" srcId="{A0252532-9A70-47A2-BFD8-A21BE7DAEBD3}" destId="{246DBC10-74B2-47A1-A2CA-E523B7A7044D}" srcOrd="0" destOrd="1" presId="urn:microsoft.com/office/officeart/2005/8/layout/list1"/>
    <dgm:cxn modelId="{E35576E7-2937-4170-B372-5BD3C0114ABE}" srcId="{F921FAD9-8FC8-4487-9E26-EF0AA4B183E5}" destId="{C23550FC-CCA5-48E2-9C6E-5321673F185F}" srcOrd="0" destOrd="0" parTransId="{AB24C149-9536-49FF-9284-A77C44420800}" sibTransId="{7897B8C5-885E-4CFA-8422-8A0A4B965184}"/>
    <dgm:cxn modelId="{E62A81F1-A83B-45AD-A25D-2B836BB6FFE5}" type="presOf" srcId="{C23550FC-CCA5-48E2-9C6E-5321673F185F}" destId="{49CD3D8C-1F11-4D73-B802-0E5D697281B6}" srcOrd="0" destOrd="0" presId="urn:microsoft.com/office/officeart/2005/8/layout/list1"/>
    <dgm:cxn modelId="{0C0A27F8-568D-476D-AEC9-4547355C4E03}" type="presOf" srcId="{19DB9655-B0CF-425E-A295-3E33F2541F64}" destId="{8B54B640-17F8-429E-901F-25E784945DC4}" srcOrd="0" destOrd="0" presId="urn:microsoft.com/office/officeart/2005/8/layout/list1"/>
    <dgm:cxn modelId="{5AA9F7FB-B180-4C82-B79C-4B881A527104}" type="presOf" srcId="{F921FAD9-8FC8-4487-9E26-EF0AA4B183E5}" destId="{FDDFFD2A-FE57-445F-9D3C-6D1A7A2DF9B7}" srcOrd="1" destOrd="0" presId="urn:microsoft.com/office/officeart/2005/8/layout/list1"/>
    <dgm:cxn modelId="{FDF59DFC-4EBF-43AD-A4D1-D5D594196862}" type="presOf" srcId="{87BF2C1B-E03D-4366-B226-1F964AB02F32}" destId="{49CD3D8C-1F11-4D73-B802-0E5D697281B6}" srcOrd="0" destOrd="1" presId="urn:microsoft.com/office/officeart/2005/8/layout/list1"/>
    <dgm:cxn modelId="{686DA4F8-AC4F-49FD-9008-CD1B91594EDB}" type="presParOf" srcId="{8E2D6106-00BF-4752-930D-036E5F4A0812}" destId="{6216C2F8-F87B-47C1-9824-3B7A030D0C62}" srcOrd="0" destOrd="0" presId="urn:microsoft.com/office/officeart/2005/8/layout/list1"/>
    <dgm:cxn modelId="{E98B838E-8CF7-4D45-924B-E10122664347}" type="presParOf" srcId="{6216C2F8-F87B-47C1-9824-3B7A030D0C62}" destId="{BB3BAC5D-BF09-4494-9E01-5181914AB1C9}" srcOrd="0" destOrd="0" presId="urn:microsoft.com/office/officeart/2005/8/layout/list1"/>
    <dgm:cxn modelId="{94ADA3E5-BAA5-4FE4-8722-4F57D4A51059}" type="presParOf" srcId="{6216C2F8-F87B-47C1-9824-3B7A030D0C62}" destId="{FDDFFD2A-FE57-445F-9D3C-6D1A7A2DF9B7}" srcOrd="1" destOrd="0" presId="urn:microsoft.com/office/officeart/2005/8/layout/list1"/>
    <dgm:cxn modelId="{341997CE-3A23-4704-91E1-2782C44B9DB4}" type="presParOf" srcId="{8E2D6106-00BF-4752-930D-036E5F4A0812}" destId="{965C77A2-CB05-442C-AFF8-00A8DBBA5C1D}" srcOrd="1" destOrd="0" presId="urn:microsoft.com/office/officeart/2005/8/layout/list1"/>
    <dgm:cxn modelId="{0667D43C-8F06-47B5-9E2E-5F5D53850D83}" type="presParOf" srcId="{8E2D6106-00BF-4752-930D-036E5F4A0812}" destId="{49CD3D8C-1F11-4D73-B802-0E5D697281B6}" srcOrd="2" destOrd="0" presId="urn:microsoft.com/office/officeart/2005/8/layout/list1"/>
    <dgm:cxn modelId="{808DA68A-0B7A-4E65-975C-E7F35084E489}" type="presParOf" srcId="{8E2D6106-00BF-4752-930D-036E5F4A0812}" destId="{C9CE1E2D-350D-4376-8CE3-30C543E0F148}" srcOrd="3" destOrd="0" presId="urn:microsoft.com/office/officeart/2005/8/layout/list1"/>
    <dgm:cxn modelId="{E3221B23-165E-424E-A052-075442337648}" type="presParOf" srcId="{8E2D6106-00BF-4752-930D-036E5F4A0812}" destId="{918FC355-9CAB-464C-A38D-3834F64ACA0B}" srcOrd="4" destOrd="0" presId="urn:microsoft.com/office/officeart/2005/8/layout/list1"/>
    <dgm:cxn modelId="{5D499484-4112-49C3-9CFA-B28BC398A123}" type="presParOf" srcId="{918FC355-9CAB-464C-A38D-3834F64ACA0B}" destId="{4DF0FB26-DA9F-49BB-A08A-662B0219C9C0}" srcOrd="0" destOrd="0" presId="urn:microsoft.com/office/officeart/2005/8/layout/list1"/>
    <dgm:cxn modelId="{8FE77611-D1AB-41E0-9899-9A61841726CF}" type="presParOf" srcId="{918FC355-9CAB-464C-A38D-3834F64ACA0B}" destId="{73A43D61-40F7-4049-8B9F-218FE525B002}" srcOrd="1" destOrd="0" presId="urn:microsoft.com/office/officeart/2005/8/layout/list1"/>
    <dgm:cxn modelId="{95951E3A-46F9-41A0-B8C1-687FFC91F1B1}" type="presParOf" srcId="{8E2D6106-00BF-4752-930D-036E5F4A0812}" destId="{E876CFB3-17D2-4292-A49E-CCAB8B996AD1}" srcOrd="5" destOrd="0" presId="urn:microsoft.com/office/officeart/2005/8/layout/list1"/>
    <dgm:cxn modelId="{380405EC-4291-46DD-9653-C648909203D9}" type="presParOf" srcId="{8E2D6106-00BF-4752-930D-036E5F4A0812}" destId="{49E1D8C2-FC18-47BB-9E96-E4F02D754030}" srcOrd="6" destOrd="0" presId="urn:microsoft.com/office/officeart/2005/8/layout/list1"/>
    <dgm:cxn modelId="{B4C25BA4-4CC4-46B6-BC8E-19B505C63416}" type="presParOf" srcId="{8E2D6106-00BF-4752-930D-036E5F4A0812}" destId="{57623B64-7954-4ABF-9E68-565198C4FBF2}" srcOrd="7" destOrd="0" presId="urn:microsoft.com/office/officeart/2005/8/layout/list1"/>
    <dgm:cxn modelId="{B34A093A-F1A2-409E-A876-B796CF67BDE2}" type="presParOf" srcId="{8E2D6106-00BF-4752-930D-036E5F4A0812}" destId="{ADFA64B2-9E85-4A70-8110-1910ECCDF3A1}" srcOrd="8" destOrd="0" presId="urn:microsoft.com/office/officeart/2005/8/layout/list1"/>
    <dgm:cxn modelId="{E0580E68-706D-47D6-AECA-D08DE69F82EB}" type="presParOf" srcId="{ADFA64B2-9E85-4A70-8110-1910ECCDF3A1}" destId="{E6AA8032-029C-415B-94D2-A06832F8952B}" srcOrd="0" destOrd="0" presId="urn:microsoft.com/office/officeart/2005/8/layout/list1"/>
    <dgm:cxn modelId="{DBF71DED-EB5A-42F4-B14F-E6E97586D5DB}" type="presParOf" srcId="{ADFA64B2-9E85-4A70-8110-1910ECCDF3A1}" destId="{2D6FADE5-D8C6-42DD-869D-E3803F5BD10B}" srcOrd="1" destOrd="0" presId="urn:microsoft.com/office/officeart/2005/8/layout/list1"/>
    <dgm:cxn modelId="{96728B83-B639-4CB3-8D54-1ECC7CBDD263}" type="presParOf" srcId="{8E2D6106-00BF-4752-930D-036E5F4A0812}" destId="{4F7E30B3-3EDD-4297-B659-5D4C5BF6D752}" srcOrd="9" destOrd="0" presId="urn:microsoft.com/office/officeart/2005/8/layout/list1"/>
    <dgm:cxn modelId="{74621916-5591-4D0C-B9A2-92BCC1A5E795}" type="presParOf" srcId="{8E2D6106-00BF-4752-930D-036E5F4A0812}" destId="{F71572B4-35D4-4857-8609-CAD6F00B8019}" srcOrd="10" destOrd="0" presId="urn:microsoft.com/office/officeart/2005/8/layout/list1"/>
    <dgm:cxn modelId="{6C65BEDC-DF98-4AF3-8AE0-3F6EFC7E1F97}" type="presParOf" srcId="{8E2D6106-00BF-4752-930D-036E5F4A0812}" destId="{E20C3A48-A1B7-4BC1-B8E9-F18DF1DA17A2}" srcOrd="11" destOrd="0" presId="urn:microsoft.com/office/officeart/2005/8/layout/list1"/>
    <dgm:cxn modelId="{52FCBF5C-3B9F-45E1-86FB-E133005959A5}" type="presParOf" srcId="{8E2D6106-00BF-4752-930D-036E5F4A0812}" destId="{72F019DF-367E-439C-93E1-F2EAA7A576CE}" srcOrd="12" destOrd="0" presId="urn:microsoft.com/office/officeart/2005/8/layout/list1"/>
    <dgm:cxn modelId="{E49E01A4-3540-4998-9593-5C9B9F2BE8FD}" type="presParOf" srcId="{72F019DF-367E-439C-93E1-F2EAA7A576CE}" destId="{8B54B640-17F8-429E-901F-25E784945DC4}" srcOrd="0" destOrd="0" presId="urn:microsoft.com/office/officeart/2005/8/layout/list1"/>
    <dgm:cxn modelId="{A222501B-A1FC-46B8-B24C-C9E9093D0871}" type="presParOf" srcId="{72F019DF-367E-439C-93E1-F2EAA7A576CE}" destId="{E3EACCEA-DAE3-40F8-8547-7B1490733709}" srcOrd="1" destOrd="0" presId="urn:microsoft.com/office/officeart/2005/8/layout/list1"/>
    <dgm:cxn modelId="{ED5B63C2-4307-4788-9A11-DF6BE8C9A8BB}" type="presParOf" srcId="{8E2D6106-00BF-4752-930D-036E5F4A0812}" destId="{C0B5F171-8EDA-4BC7-8145-5684430F6189}" srcOrd="13" destOrd="0" presId="urn:microsoft.com/office/officeart/2005/8/layout/list1"/>
    <dgm:cxn modelId="{DEB00B50-8C10-4484-8327-25924EA05836}" type="presParOf" srcId="{8E2D6106-00BF-4752-930D-036E5F4A0812}" destId="{246DBC10-74B2-47A1-A2CA-E523B7A7044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5A34F1-CDDC-4D06-BD82-C05937006BEA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34E6094-2B41-42E6-B58B-4250DFC56701}">
      <dgm:prSet/>
      <dgm:spPr/>
      <dgm:t>
        <a:bodyPr/>
        <a:lstStyle/>
        <a:p>
          <a:r>
            <a:rPr lang="en-US" dirty="0"/>
            <a:t>Problem Formulation</a:t>
          </a:r>
        </a:p>
      </dgm:t>
    </dgm:pt>
    <dgm:pt modelId="{4EC8BD4A-6D7B-4049-8C69-CAA7C96FB41B}" type="parTrans" cxnId="{3F3D285B-3129-4DF3-8AA5-3B651B79BD4E}">
      <dgm:prSet/>
      <dgm:spPr/>
      <dgm:t>
        <a:bodyPr/>
        <a:lstStyle/>
        <a:p>
          <a:endParaRPr lang="en-US"/>
        </a:p>
      </dgm:t>
    </dgm:pt>
    <dgm:pt modelId="{76DC1102-D524-49CB-B87F-38BF52DAFE75}" type="sibTrans" cxnId="{3F3D285B-3129-4DF3-8AA5-3B651B79BD4E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 xmlns:a14="http://schemas.microsoft.com/office/drawing/2010/main">
      <mc:Choice Requires="a14">
        <dgm:pt modelId="{6136DBD5-B9B7-4E77-9917-CCA9EBB964F6}">
          <dgm:prSet/>
          <dgm:spPr/>
          <dgm:t>
            <a:bodyPr/>
            <a:lstStyle/>
            <a:p>
              <a:r>
                <a:rPr lang="en-US" dirty="0"/>
                <a:t>Current state </a:t>
              </a:r>
              <a14:m>
                <m:oMath xmlns:m="http://schemas.openxmlformats.org/officeDocument/2006/math">
                  <m:r>
                    <a:rPr lang="en-US" b="0" i="1" smtClean="0">
                      <a:latin typeface="Cambria Math" panose="02040503050406030204" pitchFamily="18" charset="0"/>
                    </a:rPr>
                    <m:t>𝑠</m:t>
                  </m:r>
                </m:oMath>
              </a14:m>
              <a:endParaRPr lang="en-US" dirty="0"/>
            </a:p>
          </dgm:t>
        </dgm:pt>
      </mc:Choice>
      <mc:Fallback xmlns="">
        <dgm:pt modelId="{6136DBD5-B9B7-4E77-9917-CCA9EBB964F6}">
          <dgm:prSet/>
          <dgm:spPr/>
          <dgm:t>
            <a:bodyPr/>
            <a:lstStyle/>
            <a:p>
              <a:r>
                <a:rPr lang="en-US" dirty="0"/>
                <a:t>Current state </a:t>
              </a:r>
              <a:r>
                <a:rPr lang="en-US" b="0" i="0">
                  <a:latin typeface="Cambria Math" panose="02040503050406030204" pitchFamily="18" charset="0"/>
                </a:rPr>
                <a:t>𝑠</a:t>
              </a:r>
              <a:endParaRPr lang="en-US" dirty="0"/>
            </a:p>
          </dgm:t>
        </dgm:pt>
      </mc:Fallback>
    </mc:AlternateContent>
    <dgm:pt modelId="{B9640BDA-160B-45B1-9ED4-CC2E0E98DFD8}" type="parTrans" cxnId="{AC191EC4-49ED-4727-9243-94A066ED5524}">
      <dgm:prSet/>
      <dgm:spPr/>
    </dgm:pt>
    <dgm:pt modelId="{6F0E7FA7-16E1-46EB-A727-B5E400725E17}" type="sibTrans" cxnId="{AC191EC4-49ED-4727-9243-94A066ED5524}">
      <dgm:prSet/>
      <dgm:spPr/>
    </dgm:pt>
    <mc:AlternateContent xmlns:mc="http://schemas.openxmlformats.org/markup-compatibility/2006" xmlns:a14="http://schemas.microsoft.com/office/drawing/2010/main">
      <mc:Choice Requires="a14">
        <dgm:pt modelId="{9797737A-357F-4AF3-86A2-E4878A894FBC}">
          <dgm:prSet/>
          <dgm:spPr/>
          <dgm:t>
            <a:bodyPr/>
            <a:lstStyle/>
            <a:p>
              <a:r>
                <a:rPr lang="en-US" i="0" dirty="0"/>
                <a:t>All valid actions </a:t>
              </a:r>
              <a14:m>
                <m:oMath xmlns:m="http://schemas.openxmlformats.org/officeDocument/2006/math">
                  <m:r>
                    <a:rPr lang="en-US" b="0" i="1" smtClean="0">
                      <a:latin typeface="Cambria Math" panose="02040503050406030204" pitchFamily="18" charset="0"/>
                    </a:rPr>
                    <m:t>𝑎</m:t>
                  </m:r>
                  <m:r>
                    <a:rPr lang="en-US" b="0" i="1" smtClean="0">
                      <a:latin typeface="Cambria Math" panose="02040503050406030204" pitchFamily="18" charset="0"/>
                    </a:rPr>
                    <m:t>∈</m:t>
                  </m:r>
                  <m:r>
                    <a:rPr lang="en-US" b="0" i="1" smtClean="0">
                      <a:latin typeface="Cambria Math" panose="02040503050406030204" pitchFamily="18" charset="0"/>
                    </a:rPr>
                    <m:t>𝐴</m:t>
                  </m:r>
                  <m:d>
                    <m:dPr>
                      <m:ctrlPr>
                        <a:rPr lang="en-US" b="0" i="1" smtClean="0">
                          <a:latin typeface="Cambria Math" panose="02040503050406030204" pitchFamily="18" charset="0"/>
                        </a:rPr>
                      </m:ctrlPr>
                    </m:dPr>
                    <m:e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</m:e>
                  </m:d>
                </m:oMath>
              </a14:m>
              <a:endParaRPr lang="en-US" dirty="0"/>
            </a:p>
          </dgm:t>
        </dgm:pt>
      </mc:Choice>
      <mc:Fallback xmlns="">
        <dgm:pt modelId="{9797737A-357F-4AF3-86A2-E4878A894FBC}">
          <dgm:prSet/>
          <dgm:spPr/>
          <dgm:t>
            <a:bodyPr/>
            <a:lstStyle/>
            <a:p>
              <a:r>
                <a:rPr lang="en-US" i="0" dirty="0"/>
                <a:t>All valid actions </a:t>
              </a:r>
              <a:r>
                <a:rPr lang="en-US" b="0" i="0">
                  <a:latin typeface="Cambria Math" panose="02040503050406030204" pitchFamily="18" charset="0"/>
                </a:rPr>
                <a:t>𝑎∈𝐴(𝑠)</a:t>
              </a:r>
              <a:endParaRPr lang="en-US" dirty="0"/>
            </a:p>
          </dgm:t>
        </dgm:pt>
      </mc:Fallback>
    </mc:AlternateContent>
    <dgm:pt modelId="{E25EE979-85FB-4193-BB97-13407513A40E}" type="parTrans" cxnId="{704E0226-9EEC-4D4C-9802-F8C74E7ECD17}">
      <dgm:prSet/>
      <dgm:spPr/>
    </dgm:pt>
    <dgm:pt modelId="{D7810A07-778F-4019-8ED4-DA1506404145}" type="sibTrans" cxnId="{704E0226-9EEC-4D4C-9802-F8C74E7ECD17}">
      <dgm:prSet/>
      <dgm:spPr/>
    </dgm:pt>
    <mc:AlternateContent xmlns:mc="http://schemas.openxmlformats.org/markup-compatibility/2006" xmlns:a14="http://schemas.microsoft.com/office/drawing/2010/main">
      <mc:Choice Requires="a14">
        <dgm:pt modelId="{EEB29D79-DB9F-4CDC-AFF2-689B7696B3C0}">
          <dgm:prSet/>
          <dgm:spPr/>
          <dgm:t>
            <a:bodyPr/>
            <a:lstStyle/>
            <a:p>
              <a:r>
                <a:rPr lang="en-US" dirty="0"/>
                <a:t>Known state transition </a:t>
              </a:r>
              <a14:m>
                <m:oMath xmlns:m="http://schemas.openxmlformats.org/officeDocument/2006/math">
                  <m:r>
                    <a:rPr lang="en-US" b="0" i="1" smtClean="0">
                      <a:latin typeface="Cambria Math" panose="02040503050406030204" pitchFamily="18" charset="0"/>
                    </a:rPr>
                    <m:t>𝑠</m:t>
                  </m:r>
                  <m:d>
                    <m:dPr>
                      <m:ctrlPr>
                        <a:rPr lang="en-US" b="0" i="1" smtClean="0">
                          <a:latin typeface="Cambria Math" panose="02040503050406030204" pitchFamily="18" charset="0"/>
                        </a:rPr>
                      </m:ctrlPr>
                    </m:dPr>
                    <m:e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e>
                  </m:d>
                  <m:r>
                    <a:rPr lang="en-US" b="0" i="1" smtClean="0">
                      <a:latin typeface="Cambria Math" panose="02040503050406030204" pitchFamily="18" charset="0"/>
                    </a:rPr>
                    <m:t>→</m:t>
                  </m:r>
                  <m:r>
                    <a:rPr lang="en-US" b="0" i="1" smtClean="0">
                      <a:latin typeface="Cambria Math" panose="02040503050406030204" pitchFamily="18" charset="0"/>
                    </a:rPr>
                    <m:t>𝑠</m:t>
                  </m:r>
                  <m:r>
                    <a:rPr lang="en-US" b="0" i="1" smtClean="0">
                      <a:latin typeface="Cambria Math" panose="02040503050406030204" pitchFamily="18" charset="0"/>
                    </a:rPr>
                    <m:t>′</m:t>
                  </m:r>
                </m:oMath>
              </a14:m>
              <a:endParaRPr lang="en-US" dirty="0"/>
            </a:p>
          </dgm:t>
        </dgm:pt>
      </mc:Choice>
      <mc:Fallback xmlns="">
        <dgm:pt modelId="{EEB29D79-DB9F-4CDC-AFF2-689B7696B3C0}">
          <dgm:prSet/>
          <dgm:spPr/>
          <dgm:t>
            <a:bodyPr/>
            <a:lstStyle/>
            <a:p>
              <a:r>
                <a:rPr lang="en-US" dirty="0"/>
                <a:t>Known state transition </a:t>
              </a:r>
              <a:r>
                <a:rPr lang="en-US" b="0" i="0">
                  <a:latin typeface="Cambria Math" panose="02040503050406030204" pitchFamily="18" charset="0"/>
                </a:rPr>
                <a:t>𝑠(𝑎)→𝑠′</a:t>
              </a:r>
              <a:endParaRPr lang="en-US" dirty="0"/>
            </a:p>
          </dgm:t>
        </dgm:pt>
      </mc:Fallback>
    </mc:AlternateContent>
    <dgm:pt modelId="{59888553-67AD-410D-B57D-2C132E0A4FF7}" type="parTrans" cxnId="{31235487-1D03-417D-AAC8-7F94C0EC47E4}">
      <dgm:prSet/>
      <dgm:spPr/>
    </dgm:pt>
    <dgm:pt modelId="{A4C54383-19C3-4864-914A-6361E61909D1}" type="sibTrans" cxnId="{31235487-1D03-417D-AAC8-7F94C0EC47E4}">
      <dgm:prSet/>
      <dgm:spPr/>
    </dgm:pt>
    <mc:AlternateContent xmlns:mc="http://schemas.openxmlformats.org/markup-compatibility/2006" xmlns:a14="http://schemas.microsoft.com/office/drawing/2010/main">
      <mc:Choice Requires="a14">
        <dgm:pt modelId="{B90EB2DB-D63C-4D8F-8AF1-5BB767D14729}">
          <dgm:prSet/>
          <dgm:spPr/>
          <dgm:t>
            <a:bodyPr/>
            <a:lstStyle/>
            <a:p>
              <a:r>
                <a:rPr lang="en-US" b="0" dirty="0"/>
                <a:t>Find a function </a:t>
              </a:r>
              <a14:m>
                <m:oMath xmlns:m="http://schemas.openxmlformats.org/officeDocument/2006/math">
                  <m:r>
                    <a:rPr lang="en-US" b="0" i="1" smtClean="0">
                      <a:latin typeface="Cambria Math" panose="02040503050406030204" pitchFamily="18" charset="0"/>
                    </a:rPr>
                    <m:t>𝑉</m:t>
                  </m:r>
                  <m:r>
                    <a:rPr lang="en-US" b="0" i="1" smtClean="0">
                      <a:latin typeface="Cambria Math" panose="02040503050406030204" pitchFamily="18" charset="0"/>
                    </a:rPr>
                    <m:t>(</m:t>
                  </m:r>
                  <m:r>
                    <a:rPr lang="en-US" b="0" i="1" smtClean="0">
                      <a:latin typeface="Cambria Math" panose="02040503050406030204" pitchFamily="18" charset="0"/>
                    </a:rPr>
                    <m:t>𝑠</m:t>
                  </m:r>
                  <m:r>
                    <a:rPr lang="en-US" b="0" i="1" smtClean="0">
                      <a:latin typeface="Cambria Math" panose="02040503050406030204" pitchFamily="18" charset="0"/>
                    </a:rPr>
                    <m:t>′)</m:t>
                  </m:r>
                </m:oMath>
              </a14:m>
              <a:r>
                <a:rPr lang="en-US" b="0" dirty="0"/>
                <a:t> that assigns a value/score</a:t>
              </a:r>
            </a:p>
          </dgm:t>
        </dgm:pt>
      </mc:Choice>
      <mc:Fallback xmlns="">
        <dgm:pt modelId="{B90EB2DB-D63C-4D8F-8AF1-5BB767D14729}">
          <dgm:prSet/>
          <dgm:spPr/>
          <dgm:t>
            <a:bodyPr/>
            <a:lstStyle/>
            <a:p>
              <a:r>
                <a:rPr lang="en-US" b="0" dirty="0"/>
                <a:t>Find a function </a:t>
              </a:r>
              <a:r>
                <a:rPr lang="en-US" b="0" i="0">
                  <a:latin typeface="Cambria Math" panose="02040503050406030204" pitchFamily="18" charset="0"/>
                </a:rPr>
                <a:t>𝑉(𝑠′)</a:t>
              </a:r>
              <a:r>
                <a:rPr lang="en-US" b="0" dirty="0"/>
                <a:t> that assigns a value/score</a:t>
              </a:r>
            </a:p>
          </dgm:t>
        </dgm:pt>
      </mc:Fallback>
    </mc:AlternateContent>
    <dgm:pt modelId="{6C94DD96-07B7-4F56-9F1D-77BACDA7939B}" type="parTrans" cxnId="{7AB12D46-771C-4B0A-825B-3E602F721EB1}">
      <dgm:prSet/>
      <dgm:spPr/>
    </dgm:pt>
    <dgm:pt modelId="{6D288E0C-005D-41B1-B115-F96E3804241D}" type="sibTrans" cxnId="{7AB12D46-771C-4B0A-825B-3E602F721EB1}">
      <dgm:prSet/>
      <dgm:spPr/>
    </dgm:pt>
    <dgm:pt modelId="{9A14E936-F1F8-410D-BA90-FABCCFE1B449}">
      <dgm:prSet/>
      <dgm:spPr/>
      <dgm:t>
        <a:bodyPr/>
        <a:lstStyle/>
        <a:p>
          <a:r>
            <a:rPr lang="en-US" dirty="0"/>
            <a:t>Locations of pills, players, fruit, and walls</a:t>
          </a:r>
        </a:p>
      </dgm:t>
    </dgm:pt>
    <dgm:pt modelId="{EAEC3132-B04F-40DE-902E-93DAEAF39E5F}" type="parTrans" cxnId="{AF12C9BE-576F-4912-9A41-E9798BD8DCAD}">
      <dgm:prSet/>
      <dgm:spPr/>
    </dgm:pt>
    <dgm:pt modelId="{8CB9D72F-3F29-4888-936B-428A3E7853DB}" type="sibTrans" cxnId="{AF12C9BE-576F-4912-9A41-E9798BD8DCAD}">
      <dgm:prSet/>
      <dgm:spPr/>
    </dgm:pt>
    <dgm:pt modelId="{152DEC9B-1693-4A4F-8AFC-158480944835}">
      <dgm:prSet/>
      <dgm:spPr/>
      <dgm:t>
        <a:bodyPr/>
        <a:lstStyle/>
        <a:p>
          <a:r>
            <a:rPr lang="en-US" dirty="0"/>
            <a:t>Select the action that produces either the highest or lowest value</a:t>
          </a:r>
        </a:p>
      </dgm:t>
    </dgm:pt>
    <dgm:pt modelId="{85703F4C-FAB0-4FD5-A22C-9D0D7E6199B8}" type="parTrans" cxnId="{FF6C2FC6-CFE8-4B0E-9A56-72598D9A9049}">
      <dgm:prSet/>
      <dgm:spPr/>
    </dgm:pt>
    <dgm:pt modelId="{7C71FA14-326D-4294-A12C-6A5CF90B4174}" type="sibTrans" cxnId="{FF6C2FC6-CFE8-4B0E-9A56-72598D9A9049}">
      <dgm:prSet/>
      <dgm:spPr/>
    </dgm:pt>
    <dgm:pt modelId="{CF883DFA-8F79-4873-B82E-5BBBBEBDB775}">
      <dgm:prSet/>
      <dgm:spPr/>
      <dgm:t>
        <a:bodyPr/>
        <a:lstStyle/>
        <a:p>
          <a:r>
            <a:rPr lang="en-US" dirty="0"/>
            <a:t>Experiment and find out which greedy policy performs better</a:t>
          </a:r>
        </a:p>
      </dgm:t>
    </dgm:pt>
    <dgm:pt modelId="{D9DC1437-7D8D-4336-A742-97B0780B0DFC}" type="parTrans" cxnId="{50C04B96-D3FC-4106-BAB7-50137734ECF5}">
      <dgm:prSet/>
      <dgm:spPr/>
    </dgm:pt>
    <dgm:pt modelId="{AF605466-B1A7-42AB-B072-92A852F86A1B}" type="sibTrans" cxnId="{50C04B96-D3FC-4106-BAB7-50137734ECF5}">
      <dgm:prSet/>
      <dgm:spPr/>
    </dgm:pt>
    <dgm:pt modelId="{CFB65334-FF8B-4D61-A42C-C6F69A61ADD7}">
      <dgm:prSet/>
      <dgm:spPr/>
      <dgm:t>
        <a:bodyPr/>
        <a:lstStyle/>
        <a:p>
          <a:r>
            <a:rPr lang="en-US" b="0" dirty="0"/>
            <a:t>We want to evolve</a:t>
          </a:r>
          <a:r>
            <a:rPr lang="en-US" b="1" dirty="0"/>
            <a:t> </a:t>
          </a:r>
          <a:r>
            <a:rPr lang="en-US" b="0" i="0" dirty="0"/>
            <a:t>this!</a:t>
          </a:r>
        </a:p>
      </dgm:t>
    </dgm:pt>
    <dgm:pt modelId="{8103B725-D75D-4059-8ED9-F2FC87A2F1EE}" type="parTrans" cxnId="{B2F654EF-E90A-44DF-978E-B2509B317285}">
      <dgm:prSet/>
      <dgm:spPr/>
    </dgm:pt>
    <dgm:pt modelId="{C74020BD-44D0-41D2-BC2F-CE5691EDE892}" type="sibTrans" cxnId="{B2F654EF-E90A-44DF-978E-B2509B317285}">
      <dgm:prSet/>
      <dgm:spPr/>
    </dgm:pt>
    <dgm:pt modelId="{4F2EE6D9-C4B3-4814-BFBA-F8D0D851BA59}">
      <dgm:prSet/>
      <dgm:spPr/>
      <dgm:t>
        <a:bodyPr/>
        <a:lstStyle/>
        <a:p>
          <a:r>
            <a:rPr lang="en-US" dirty="0"/>
            <a:t>The agent is assessed based on the final score of the game</a:t>
          </a:r>
        </a:p>
      </dgm:t>
    </dgm:pt>
    <dgm:pt modelId="{1E937EB4-005B-419A-9D9F-7D932F50F7C7}" type="parTrans" cxnId="{00B4379C-033A-4C1B-BC38-C363BCBB586A}">
      <dgm:prSet/>
      <dgm:spPr/>
    </dgm:pt>
    <dgm:pt modelId="{04FF0218-A7FF-4429-AE60-0743A8931552}" type="sibTrans" cxnId="{00B4379C-033A-4C1B-BC38-C363BCBB586A}">
      <dgm:prSet/>
      <dgm:spPr/>
    </dgm:pt>
    <dgm:pt modelId="{C24189B1-BEE2-41B8-8D5C-EAD7E052CD54}" type="pres">
      <dgm:prSet presAssocID="{2D5A34F1-CDDC-4D06-BD82-C05937006BEA}" presName="linear" presStyleCnt="0">
        <dgm:presLayoutVars>
          <dgm:dir/>
          <dgm:animLvl val="lvl"/>
          <dgm:resizeHandles val="exact"/>
        </dgm:presLayoutVars>
      </dgm:prSet>
      <dgm:spPr/>
    </dgm:pt>
    <dgm:pt modelId="{096D482F-292F-4A6B-BDF7-5084D9617115}" type="pres">
      <dgm:prSet presAssocID="{434E6094-2B41-42E6-B58B-4250DFC56701}" presName="parentLin" presStyleCnt="0"/>
      <dgm:spPr/>
    </dgm:pt>
    <dgm:pt modelId="{AA9837D8-54DB-4E08-8C32-C3734488000D}" type="pres">
      <dgm:prSet presAssocID="{434E6094-2B41-42E6-B58B-4250DFC56701}" presName="parentLeftMargin" presStyleLbl="node1" presStyleIdx="0" presStyleCnt="1"/>
      <dgm:spPr/>
    </dgm:pt>
    <dgm:pt modelId="{E55E317A-15B3-4460-AEC9-7595B7963FEF}" type="pres">
      <dgm:prSet presAssocID="{434E6094-2B41-42E6-B58B-4250DFC56701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1AE72A9E-F1AE-481D-A0F6-53B1DCB0B78B}" type="pres">
      <dgm:prSet presAssocID="{434E6094-2B41-42E6-B58B-4250DFC56701}" presName="negativeSpace" presStyleCnt="0"/>
      <dgm:spPr/>
    </dgm:pt>
    <dgm:pt modelId="{327D1D8D-4DCE-4605-962C-39DC77F12DEA}" type="pres">
      <dgm:prSet presAssocID="{434E6094-2B41-42E6-B58B-4250DFC56701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8539C41F-F8DF-4A6B-A938-5D458FD9979B}" type="presOf" srcId="{152DEC9B-1693-4A4F-8AFC-158480944835}" destId="{327D1D8D-4DCE-4605-962C-39DC77F12DEA}" srcOrd="0" destOrd="6" presId="urn:microsoft.com/office/officeart/2005/8/layout/list1"/>
    <dgm:cxn modelId="{704E0226-9EEC-4D4C-9802-F8C74E7ECD17}" srcId="{434E6094-2B41-42E6-B58B-4250DFC56701}" destId="{9797737A-357F-4AF3-86A2-E4878A894FBC}" srcOrd="1" destOrd="0" parTransId="{E25EE979-85FB-4193-BB97-13407513A40E}" sibTransId="{D7810A07-778F-4019-8ED4-DA1506404145}"/>
    <dgm:cxn modelId="{3F3D285B-3129-4DF3-8AA5-3B651B79BD4E}" srcId="{2D5A34F1-CDDC-4D06-BD82-C05937006BEA}" destId="{434E6094-2B41-42E6-B58B-4250DFC56701}" srcOrd="0" destOrd="0" parTransId="{4EC8BD4A-6D7B-4049-8C69-CAA7C96FB41B}" sibTransId="{76DC1102-D524-49CB-B87F-38BF52DAFE75}"/>
    <dgm:cxn modelId="{AA3B4C62-3A86-45BC-89FA-5EC665E22DFC}" type="presOf" srcId="{CF883DFA-8F79-4873-B82E-5BBBBEBDB775}" destId="{327D1D8D-4DCE-4605-962C-39DC77F12DEA}" srcOrd="0" destOrd="7" presId="urn:microsoft.com/office/officeart/2005/8/layout/list1"/>
    <dgm:cxn modelId="{7AB12D46-771C-4B0A-825B-3E602F721EB1}" srcId="{434E6094-2B41-42E6-B58B-4250DFC56701}" destId="{B90EB2DB-D63C-4D8F-8AF1-5BB767D14729}" srcOrd="3" destOrd="0" parTransId="{6C94DD96-07B7-4F56-9F1D-77BACDA7939B}" sibTransId="{6D288E0C-005D-41B1-B115-F96E3804241D}"/>
    <dgm:cxn modelId="{C4755C67-C0B1-41D7-BD5E-31A3F5B22755}" type="presOf" srcId="{2D5A34F1-CDDC-4D06-BD82-C05937006BEA}" destId="{C24189B1-BEE2-41B8-8D5C-EAD7E052CD54}" srcOrd="0" destOrd="0" presId="urn:microsoft.com/office/officeart/2005/8/layout/list1"/>
    <dgm:cxn modelId="{31235487-1D03-417D-AAC8-7F94C0EC47E4}" srcId="{434E6094-2B41-42E6-B58B-4250DFC56701}" destId="{EEB29D79-DB9F-4CDC-AFF2-689B7696B3C0}" srcOrd="2" destOrd="0" parTransId="{59888553-67AD-410D-B57D-2C132E0A4FF7}" sibTransId="{A4C54383-19C3-4864-914A-6361E61909D1}"/>
    <dgm:cxn modelId="{50C04B96-D3FC-4106-BAB7-50137734ECF5}" srcId="{152DEC9B-1693-4A4F-8AFC-158480944835}" destId="{CF883DFA-8F79-4873-B82E-5BBBBEBDB775}" srcOrd="0" destOrd="0" parTransId="{D9DC1437-7D8D-4336-A742-97B0780B0DFC}" sibTransId="{AF605466-B1A7-42AB-B072-92A852F86A1B}"/>
    <dgm:cxn modelId="{00B4379C-033A-4C1B-BC38-C363BCBB586A}" srcId="{434E6094-2B41-42E6-B58B-4250DFC56701}" destId="{4F2EE6D9-C4B3-4814-BFBA-F8D0D851BA59}" srcOrd="5" destOrd="0" parTransId="{1E937EB4-005B-419A-9D9F-7D932F50F7C7}" sibTransId="{04FF0218-A7FF-4429-AE60-0743A8931552}"/>
    <dgm:cxn modelId="{C23E92A4-41DF-4F1C-9244-CD40F1B94FF3}" type="presOf" srcId="{CFB65334-FF8B-4D61-A42C-C6F69A61ADD7}" destId="{327D1D8D-4DCE-4605-962C-39DC77F12DEA}" srcOrd="0" destOrd="5" presId="urn:microsoft.com/office/officeart/2005/8/layout/list1"/>
    <dgm:cxn modelId="{14D131AA-6F3B-468D-B174-900B73844D0F}" type="presOf" srcId="{9797737A-357F-4AF3-86A2-E4878A894FBC}" destId="{327D1D8D-4DCE-4605-962C-39DC77F12DEA}" srcOrd="0" destOrd="2" presId="urn:microsoft.com/office/officeart/2005/8/layout/list1"/>
    <dgm:cxn modelId="{AF12C9BE-576F-4912-9A41-E9798BD8DCAD}" srcId="{6136DBD5-B9B7-4E77-9917-CCA9EBB964F6}" destId="{9A14E936-F1F8-410D-BA90-FABCCFE1B449}" srcOrd="0" destOrd="0" parTransId="{EAEC3132-B04F-40DE-902E-93DAEAF39E5F}" sibTransId="{8CB9D72F-3F29-4888-936B-428A3E7853DB}"/>
    <dgm:cxn modelId="{FE2999C3-526B-48B5-9291-56E53A3FB4AB}" type="presOf" srcId="{434E6094-2B41-42E6-B58B-4250DFC56701}" destId="{E55E317A-15B3-4460-AEC9-7595B7963FEF}" srcOrd="1" destOrd="0" presId="urn:microsoft.com/office/officeart/2005/8/layout/list1"/>
    <dgm:cxn modelId="{AC191EC4-49ED-4727-9243-94A066ED5524}" srcId="{434E6094-2B41-42E6-B58B-4250DFC56701}" destId="{6136DBD5-B9B7-4E77-9917-CCA9EBB964F6}" srcOrd="0" destOrd="0" parTransId="{B9640BDA-160B-45B1-9ED4-CC2E0E98DFD8}" sibTransId="{6F0E7FA7-16E1-46EB-A727-B5E400725E17}"/>
    <dgm:cxn modelId="{FF6C2FC6-CFE8-4B0E-9A56-72598D9A9049}" srcId="{434E6094-2B41-42E6-B58B-4250DFC56701}" destId="{152DEC9B-1693-4A4F-8AFC-158480944835}" srcOrd="4" destOrd="0" parTransId="{85703F4C-FAB0-4FD5-A22C-9D0D7E6199B8}" sibTransId="{7C71FA14-326D-4294-A12C-6A5CF90B4174}"/>
    <dgm:cxn modelId="{AEC038CC-F5CF-4735-8EBA-47C460E3FBA9}" type="presOf" srcId="{B90EB2DB-D63C-4D8F-8AF1-5BB767D14729}" destId="{327D1D8D-4DCE-4605-962C-39DC77F12DEA}" srcOrd="0" destOrd="4" presId="urn:microsoft.com/office/officeart/2005/8/layout/list1"/>
    <dgm:cxn modelId="{3B7B70CE-1100-4249-AD78-6E73855DF8ED}" type="presOf" srcId="{EEB29D79-DB9F-4CDC-AFF2-689B7696B3C0}" destId="{327D1D8D-4DCE-4605-962C-39DC77F12DEA}" srcOrd="0" destOrd="3" presId="urn:microsoft.com/office/officeart/2005/8/layout/list1"/>
    <dgm:cxn modelId="{775719E3-299B-4278-8C27-7BB705171E91}" type="presOf" srcId="{9A14E936-F1F8-410D-BA90-FABCCFE1B449}" destId="{327D1D8D-4DCE-4605-962C-39DC77F12DEA}" srcOrd="0" destOrd="1" presId="urn:microsoft.com/office/officeart/2005/8/layout/list1"/>
    <dgm:cxn modelId="{10F26BE4-060A-4FA3-A1CB-0065CCED436F}" type="presOf" srcId="{4F2EE6D9-C4B3-4814-BFBA-F8D0D851BA59}" destId="{327D1D8D-4DCE-4605-962C-39DC77F12DEA}" srcOrd="0" destOrd="8" presId="urn:microsoft.com/office/officeart/2005/8/layout/list1"/>
    <dgm:cxn modelId="{D2EAE6E4-E15D-4483-8156-8AD20BC7ED1B}" type="presOf" srcId="{6136DBD5-B9B7-4E77-9917-CCA9EBB964F6}" destId="{327D1D8D-4DCE-4605-962C-39DC77F12DEA}" srcOrd="0" destOrd="0" presId="urn:microsoft.com/office/officeart/2005/8/layout/list1"/>
    <dgm:cxn modelId="{B2F654EF-E90A-44DF-978E-B2509B317285}" srcId="{B90EB2DB-D63C-4D8F-8AF1-5BB767D14729}" destId="{CFB65334-FF8B-4D61-A42C-C6F69A61ADD7}" srcOrd="0" destOrd="0" parTransId="{8103B725-D75D-4059-8ED9-F2FC87A2F1EE}" sibTransId="{C74020BD-44D0-41D2-BC2F-CE5691EDE892}"/>
    <dgm:cxn modelId="{F2AFFCF3-2694-41A1-9A3B-666DC4C10429}" type="presOf" srcId="{434E6094-2B41-42E6-B58B-4250DFC56701}" destId="{AA9837D8-54DB-4E08-8C32-C3734488000D}" srcOrd="0" destOrd="0" presId="urn:microsoft.com/office/officeart/2005/8/layout/list1"/>
    <dgm:cxn modelId="{B1A55553-FC5C-449B-AA52-29F4A8C023A6}" type="presParOf" srcId="{C24189B1-BEE2-41B8-8D5C-EAD7E052CD54}" destId="{096D482F-292F-4A6B-BDF7-5084D9617115}" srcOrd="0" destOrd="0" presId="urn:microsoft.com/office/officeart/2005/8/layout/list1"/>
    <dgm:cxn modelId="{DE24A19A-B2BF-4285-8A00-6FA39A210B1B}" type="presParOf" srcId="{096D482F-292F-4A6B-BDF7-5084D9617115}" destId="{AA9837D8-54DB-4E08-8C32-C3734488000D}" srcOrd="0" destOrd="0" presId="urn:microsoft.com/office/officeart/2005/8/layout/list1"/>
    <dgm:cxn modelId="{3FCE1952-2089-4229-9712-FEC02CD34561}" type="presParOf" srcId="{096D482F-292F-4A6B-BDF7-5084D9617115}" destId="{E55E317A-15B3-4460-AEC9-7595B7963FEF}" srcOrd="1" destOrd="0" presId="urn:microsoft.com/office/officeart/2005/8/layout/list1"/>
    <dgm:cxn modelId="{2B08F22F-68FC-44A5-B35C-5A9BA0E45597}" type="presParOf" srcId="{C24189B1-BEE2-41B8-8D5C-EAD7E052CD54}" destId="{1AE72A9E-F1AE-481D-A0F6-53B1DCB0B78B}" srcOrd="1" destOrd="0" presId="urn:microsoft.com/office/officeart/2005/8/layout/list1"/>
    <dgm:cxn modelId="{159557CE-9DC4-463D-9E5F-94EC143CB45B}" type="presParOf" srcId="{C24189B1-BEE2-41B8-8D5C-EAD7E052CD54}" destId="{327D1D8D-4DCE-4605-962C-39DC77F12DE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2D5A34F1-CDDC-4D06-BD82-C05937006BEA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34E6094-2B41-42E6-B58B-4250DFC56701}">
      <dgm:prSet/>
      <dgm:spPr/>
      <dgm:t>
        <a:bodyPr/>
        <a:lstStyle/>
        <a:p>
          <a:r>
            <a:rPr lang="en-US" dirty="0"/>
            <a:t>Problem Formulation</a:t>
          </a:r>
        </a:p>
      </dgm:t>
    </dgm:pt>
    <dgm:pt modelId="{4EC8BD4A-6D7B-4049-8C69-CAA7C96FB41B}" type="parTrans" cxnId="{3F3D285B-3129-4DF3-8AA5-3B651B79BD4E}">
      <dgm:prSet/>
      <dgm:spPr/>
      <dgm:t>
        <a:bodyPr/>
        <a:lstStyle/>
        <a:p>
          <a:endParaRPr lang="en-US"/>
        </a:p>
      </dgm:t>
    </dgm:pt>
    <dgm:pt modelId="{76DC1102-D524-49CB-B87F-38BF52DAFE75}" type="sibTrans" cxnId="{3F3D285B-3129-4DF3-8AA5-3B651B79BD4E}">
      <dgm:prSet/>
      <dgm:spPr/>
      <dgm:t>
        <a:bodyPr/>
        <a:lstStyle/>
        <a:p>
          <a:endParaRPr lang="en-US"/>
        </a:p>
      </dgm:t>
    </dgm:pt>
    <dgm:pt modelId="{6136DBD5-B9B7-4E77-9917-CCA9EBB964F6}">
      <dgm:prSet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B9640BDA-160B-45B1-9ED4-CC2E0E98DFD8}" type="parTrans" cxnId="{AC191EC4-49ED-4727-9243-94A066ED5524}">
      <dgm:prSet/>
      <dgm:spPr/>
    </dgm:pt>
    <dgm:pt modelId="{6F0E7FA7-16E1-46EB-A727-B5E400725E17}" type="sibTrans" cxnId="{AC191EC4-49ED-4727-9243-94A066ED5524}">
      <dgm:prSet/>
      <dgm:spPr/>
    </dgm:pt>
    <dgm:pt modelId="{9797737A-357F-4AF3-86A2-E4878A894FBC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E25EE979-85FB-4193-BB97-13407513A40E}" type="parTrans" cxnId="{704E0226-9EEC-4D4C-9802-F8C74E7ECD17}">
      <dgm:prSet/>
      <dgm:spPr/>
    </dgm:pt>
    <dgm:pt modelId="{D7810A07-778F-4019-8ED4-DA1506404145}" type="sibTrans" cxnId="{704E0226-9EEC-4D4C-9802-F8C74E7ECD17}">
      <dgm:prSet/>
      <dgm:spPr/>
    </dgm:pt>
    <dgm:pt modelId="{EEB29D79-DB9F-4CDC-AFF2-689B7696B3C0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59888553-67AD-410D-B57D-2C132E0A4FF7}" type="parTrans" cxnId="{31235487-1D03-417D-AAC8-7F94C0EC47E4}">
      <dgm:prSet/>
      <dgm:spPr/>
    </dgm:pt>
    <dgm:pt modelId="{A4C54383-19C3-4864-914A-6361E61909D1}" type="sibTrans" cxnId="{31235487-1D03-417D-AAC8-7F94C0EC47E4}">
      <dgm:prSet/>
      <dgm:spPr/>
    </dgm:pt>
    <dgm:pt modelId="{B90EB2DB-D63C-4D8F-8AF1-5BB767D14729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6C94DD96-07B7-4F56-9F1D-77BACDA7939B}" type="parTrans" cxnId="{7AB12D46-771C-4B0A-825B-3E602F721EB1}">
      <dgm:prSet/>
      <dgm:spPr/>
    </dgm:pt>
    <dgm:pt modelId="{6D288E0C-005D-41B1-B115-F96E3804241D}" type="sibTrans" cxnId="{7AB12D46-771C-4B0A-825B-3E602F721EB1}">
      <dgm:prSet/>
      <dgm:spPr/>
    </dgm:pt>
    <dgm:pt modelId="{9A14E936-F1F8-410D-BA90-FABCCFE1B449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EAEC3132-B04F-40DE-902E-93DAEAF39E5F}" type="parTrans" cxnId="{AF12C9BE-576F-4912-9A41-E9798BD8DCAD}">
      <dgm:prSet/>
      <dgm:spPr/>
    </dgm:pt>
    <dgm:pt modelId="{8CB9D72F-3F29-4888-936B-428A3E7853DB}" type="sibTrans" cxnId="{AF12C9BE-576F-4912-9A41-E9798BD8DCAD}">
      <dgm:prSet/>
      <dgm:spPr/>
    </dgm:pt>
    <dgm:pt modelId="{152DEC9B-1693-4A4F-8AFC-158480944835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85703F4C-FAB0-4FD5-A22C-9D0D7E6199B8}" type="parTrans" cxnId="{FF6C2FC6-CFE8-4B0E-9A56-72598D9A9049}">
      <dgm:prSet/>
      <dgm:spPr/>
    </dgm:pt>
    <dgm:pt modelId="{7C71FA14-326D-4294-A12C-6A5CF90B4174}" type="sibTrans" cxnId="{FF6C2FC6-CFE8-4B0E-9A56-72598D9A9049}">
      <dgm:prSet/>
      <dgm:spPr/>
    </dgm:pt>
    <dgm:pt modelId="{CF883DFA-8F79-4873-B82E-5BBBBEBDB775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D9DC1437-7D8D-4336-A742-97B0780B0DFC}" type="parTrans" cxnId="{50C04B96-D3FC-4106-BAB7-50137734ECF5}">
      <dgm:prSet/>
      <dgm:spPr/>
    </dgm:pt>
    <dgm:pt modelId="{AF605466-B1A7-42AB-B072-92A852F86A1B}" type="sibTrans" cxnId="{50C04B96-D3FC-4106-BAB7-50137734ECF5}">
      <dgm:prSet/>
      <dgm:spPr/>
    </dgm:pt>
    <dgm:pt modelId="{CFB65334-FF8B-4D61-A42C-C6F69A61ADD7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8103B725-D75D-4059-8ED9-F2FC87A2F1EE}" type="parTrans" cxnId="{B2F654EF-E90A-44DF-978E-B2509B317285}">
      <dgm:prSet/>
      <dgm:spPr/>
    </dgm:pt>
    <dgm:pt modelId="{C74020BD-44D0-41D2-BC2F-CE5691EDE892}" type="sibTrans" cxnId="{B2F654EF-E90A-44DF-978E-B2509B317285}">
      <dgm:prSet/>
      <dgm:spPr/>
    </dgm:pt>
    <dgm:pt modelId="{4F2EE6D9-C4B3-4814-BFBA-F8D0D851BA59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1E937EB4-005B-419A-9D9F-7D932F50F7C7}" type="parTrans" cxnId="{00B4379C-033A-4C1B-BC38-C363BCBB586A}">
      <dgm:prSet/>
      <dgm:spPr/>
    </dgm:pt>
    <dgm:pt modelId="{04FF0218-A7FF-4429-AE60-0743A8931552}" type="sibTrans" cxnId="{00B4379C-033A-4C1B-BC38-C363BCBB586A}">
      <dgm:prSet/>
      <dgm:spPr/>
    </dgm:pt>
    <dgm:pt modelId="{C24189B1-BEE2-41B8-8D5C-EAD7E052CD54}" type="pres">
      <dgm:prSet presAssocID="{2D5A34F1-CDDC-4D06-BD82-C05937006BEA}" presName="linear" presStyleCnt="0">
        <dgm:presLayoutVars>
          <dgm:dir/>
          <dgm:animLvl val="lvl"/>
          <dgm:resizeHandles val="exact"/>
        </dgm:presLayoutVars>
      </dgm:prSet>
      <dgm:spPr/>
    </dgm:pt>
    <dgm:pt modelId="{096D482F-292F-4A6B-BDF7-5084D9617115}" type="pres">
      <dgm:prSet presAssocID="{434E6094-2B41-42E6-B58B-4250DFC56701}" presName="parentLin" presStyleCnt="0"/>
      <dgm:spPr/>
    </dgm:pt>
    <dgm:pt modelId="{AA9837D8-54DB-4E08-8C32-C3734488000D}" type="pres">
      <dgm:prSet presAssocID="{434E6094-2B41-42E6-B58B-4250DFC56701}" presName="parentLeftMargin" presStyleLbl="node1" presStyleIdx="0" presStyleCnt="1"/>
      <dgm:spPr/>
    </dgm:pt>
    <dgm:pt modelId="{E55E317A-15B3-4460-AEC9-7595B7963FEF}" type="pres">
      <dgm:prSet presAssocID="{434E6094-2B41-42E6-B58B-4250DFC56701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1AE72A9E-F1AE-481D-A0F6-53B1DCB0B78B}" type="pres">
      <dgm:prSet presAssocID="{434E6094-2B41-42E6-B58B-4250DFC56701}" presName="negativeSpace" presStyleCnt="0"/>
      <dgm:spPr/>
    </dgm:pt>
    <dgm:pt modelId="{327D1D8D-4DCE-4605-962C-39DC77F12DEA}" type="pres">
      <dgm:prSet presAssocID="{434E6094-2B41-42E6-B58B-4250DFC56701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8539C41F-F8DF-4A6B-A938-5D458FD9979B}" type="presOf" srcId="{152DEC9B-1693-4A4F-8AFC-158480944835}" destId="{327D1D8D-4DCE-4605-962C-39DC77F12DEA}" srcOrd="0" destOrd="6" presId="urn:microsoft.com/office/officeart/2005/8/layout/list1"/>
    <dgm:cxn modelId="{704E0226-9EEC-4D4C-9802-F8C74E7ECD17}" srcId="{434E6094-2B41-42E6-B58B-4250DFC56701}" destId="{9797737A-357F-4AF3-86A2-E4878A894FBC}" srcOrd="1" destOrd="0" parTransId="{E25EE979-85FB-4193-BB97-13407513A40E}" sibTransId="{D7810A07-778F-4019-8ED4-DA1506404145}"/>
    <dgm:cxn modelId="{3F3D285B-3129-4DF3-8AA5-3B651B79BD4E}" srcId="{2D5A34F1-CDDC-4D06-BD82-C05937006BEA}" destId="{434E6094-2B41-42E6-B58B-4250DFC56701}" srcOrd="0" destOrd="0" parTransId="{4EC8BD4A-6D7B-4049-8C69-CAA7C96FB41B}" sibTransId="{76DC1102-D524-49CB-B87F-38BF52DAFE75}"/>
    <dgm:cxn modelId="{AA3B4C62-3A86-45BC-89FA-5EC665E22DFC}" type="presOf" srcId="{CF883DFA-8F79-4873-B82E-5BBBBEBDB775}" destId="{327D1D8D-4DCE-4605-962C-39DC77F12DEA}" srcOrd="0" destOrd="7" presId="urn:microsoft.com/office/officeart/2005/8/layout/list1"/>
    <dgm:cxn modelId="{7AB12D46-771C-4B0A-825B-3E602F721EB1}" srcId="{434E6094-2B41-42E6-B58B-4250DFC56701}" destId="{B90EB2DB-D63C-4D8F-8AF1-5BB767D14729}" srcOrd="3" destOrd="0" parTransId="{6C94DD96-07B7-4F56-9F1D-77BACDA7939B}" sibTransId="{6D288E0C-005D-41B1-B115-F96E3804241D}"/>
    <dgm:cxn modelId="{C4755C67-C0B1-41D7-BD5E-31A3F5B22755}" type="presOf" srcId="{2D5A34F1-CDDC-4D06-BD82-C05937006BEA}" destId="{C24189B1-BEE2-41B8-8D5C-EAD7E052CD54}" srcOrd="0" destOrd="0" presId="urn:microsoft.com/office/officeart/2005/8/layout/list1"/>
    <dgm:cxn modelId="{31235487-1D03-417D-AAC8-7F94C0EC47E4}" srcId="{434E6094-2B41-42E6-B58B-4250DFC56701}" destId="{EEB29D79-DB9F-4CDC-AFF2-689B7696B3C0}" srcOrd="2" destOrd="0" parTransId="{59888553-67AD-410D-B57D-2C132E0A4FF7}" sibTransId="{A4C54383-19C3-4864-914A-6361E61909D1}"/>
    <dgm:cxn modelId="{50C04B96-D3FC-4106-BAB7-50137734ECF5}" srcId="{152DEC9B-1693-4A4F-8AFC-158480944835}" destId="{CF883DFA-8F79-4873-B82E-5BBBBEBDB775}" srcOrd="0" destOrd="0" parTransId="{D9DC1437-7D8D-4336-A742-97B0780B0DFC}" sibTransId="{AF605466-B1A7-42AB-B072-92A852F86A1B}"/>
    <dgm:cxn modelId="{00B4379C-033A-4C1B-BC38-C363BCBB586A}" srcId="{434E6094-2B41-42E6-B58B-4250DFC56701}" destId="{4F2EE6D9-C4B3-4814-BFBA-F8D0D851BA59}" srcOrd="5" destOrd="0" parTransId="{1E937EB4-005B-419A-9D9F-7D932F50F7C7}" sibTransId="{04FF0218-A7FF-4429-AE60-0743A8931552}"/>
    <dgm:cxn modelId="{C23E92A4-41DF-4F1C-9244-CD40F1B94FF3}" type="presOf" srcId="{CFB65334-FF8B-4D61-A42C-C6F69A61ADD7}" destId="{327D1D8D-4DCE-4605-962C-39DC77F12DEA}" srcOrd="0" destOrd="5" presId="urn:microsoft.com/office/officeart/2005/8/layout/list1"/>
    <dgm:cxn modelId="{14D131AA-6F3B-468D-B174-900B73844D0F}" type="presOf" srcId="{9797737A-357F-4AF3-86A2-E4878A894FBC}" destId="{327D1D8D-4DCE-4605-962C-39DC77F12DEA}" srcOrd="0" destOrd="2" presId="urn:microsoft.com/office/officeart/2005/8/layout/list1"/>
    <dgm:cxn modelId="{AF12C9BE-576F-4912-9A41-E9798BD8DCAD}" srcId="{6136DBD5-B9B7-4E77-9917-CCA9EBB964F6}" destId="{9A14E936-F1F8-410D-BA90-FABCCFE1B449}" srcOrd="0" destOrd="0" parTransId="{EAEC3132-B04F-40DE-902E-93DAEAF39E5F}" sibTransId="{8CB9D72F-3F29-4888-936B-428A3E7853DB}"/>
    <dgm:cxn modelId="{FE2999C3-526B-48B5-9291-56E53A3FB4AB}" type="presOf" srcId="{434E6094-2B41-42E6-B58B-4250DFC56701}" destId="{E55E317A-15B3-4460-AEC9-7595B7963FEF}" srcOrd="1" destOrd="0" presId="urn:microsoft.com/office/officeart/2005/8/layout/list1"/>
    <dgm:cxn modelId="{AC191EC4-49ED-4727-9243-94A066ED5524}" srcId="{434E6094-2B41-42E6-B58B-4250DFC56701}" destId="{6136DBD5-B9B7-4E77-9917-CCA9EBB964F6}" srcOrd="0" destOrd="0" parTransId="{B9640BDA-160B-45B1-9ED4-CC2E0E98DFD8}" sibTransId="{6F0E7FA7-16E1-46EB-A727-B5E400725E17}"/>
    <dgm:cxn modelId="{FF6C2FC6-CFE8-4B0E-9A56-72598D9A9049}" srcId="{434E6094-2B41-42E6-B58B-4250DFC56701}" destId="{152DEC9B-1693-4A4F-8AFC-158480944835}" srcOrd="4" destOrd="0" parTransId="{85703F4C-FAB0-4FD5-A22C-9D0D7E6199B8}" sibTransId="{7C71FA14-326D-4294-A12C-6A5CF90B4174}"/>
    <dgm:cxn modelId="{AEC038CC-F5CF-4735-8EBA-47C460E3FBA9}" type="presOf" srcId="{B90EB2DB-D63C-4D8F-8AF1-5BB767D14729}" destId="{327D1D8D-4DCE-4605-962C-39DC77F12DEA}" srcOrd="0" destOrd="4" presId="urn:microsoft.com/office/officeart/2005/8/layout/list1"/>
    <dgm:cxn modelId="{3B7B70CE-1100-4249-AD78-6E73855DF8ED}" type="presOf" srcId="{EEB29D79-DB9F-4CDC-AFF2-689B7696B3C0}" destId="{327D1D8D-4DCE-4605-962C-39DC77F12DEA}" srcOrd="0" destOrd="3" presId="urn:microsoft.com/office/officeart/2005/8/layout/list1"/>
    <dgm:cxn modelId="{775719E3-299B-4278-8C27-7BB705171E91}" type="presOf" srcId="{9A14E936-F1F8-410D-BA90-FABCCFE1B449}" destId="{327D1D8D-4DCE-4605-962C-39DC77F12DEA}" srcOrd="0" destOrd="1" presId="urn:microsoft.com/office/officeart/2005/8/layout/list1"/>
    <dgm:cxn modelId="{10F26BE4-060A-4FA3-A1CB-0065CCED436F}" type="presOf" srcId="{4F2EE6D9-C4B3-4814-BFBA-F8D0D851BA59}" destId="{327D1D8D-4DCE-4605-962C-39DC77F12DEA}" srcOrd="0" destOrd="8" presId="urn:microsoft.com/office/officeart/2005/8/layout/list1"/>
    <dgm:cxn modelId="{D2EAE6E4-E15D-4483-8156-8AD20BC7ED1B}" type="presOf" srcId="{6136DBD5-B9B7-4E77-9917-CCA9EBB964F6}" destId="{327D1D8D-4DCE-4605-962C-39DC77F12DEA}" srcOrd="0" destOrd="0" presId="urn:microsoft.com/office/officeart/2005/8/layout/list1"/>
    <dgm:cxn modelId="{B2F654EF-E90A-44DF-978E-B2509B317285}" srcId="{B90EB2DB-D63C-4D8F-8AF1-5BB767D14729}" destId="{CFB65334-FF8B-4D61-A42C-C6F69A61ADD7}" srcOrd="0" destOrd="0" parTransId="{8103B725-D75D-4059-8ED9-F2FC87A2F1EE}" sibTransId="{C74020BD-44D0-41D2-BC2F-CE5691EDE892}"/>
    <dgm:cxn modelId="{F2AFFCF3-2694-41A1-9A3B-666DC4C10429}" type="presOf" srcId="{434E6094-2B41-42E6-B58B-4250DFC56701}" destId="{AA9837D8-54DB-4E08-8C32-C3734488000D}" srcOrd="0" destOrd="0" presId="urn:microsoft.com/office/officeart/2005/8/layout/list1"/>
    <dgm:cxn modelId="{B1A55553-FC5C-449B-AA52-29F4A8C023A6}" type="presParOf" srcId="{C24189B1-BEE2-41B8-8D5C-EAD7E052CD54}" destId="{096D482F-292F-4A6B-BDF7-5084D9617115}" srcOrd="0" destOrd="0" presId="urn:microsoft.com/office/officeart/2005/8/layout/list1"/>
    <dgm:cxn modelId="{DE24A19A-B2BF-4285-8A00-6FA39A210B1B}" type="presParOf" srcId="{096D482F-292F-4A6B-BDF7-5084D9617115}" destId="{AA9837D8-54DB-4E08-8C32-C3734488000D}" srcOrd="0" destOrd="0" presId="urn:microsoft.com/office/officeart/2005/8/layout/list1"/>
    <dgm:cxn modelId="{3FCE1952-2089-4229-9712-FEC02CD34561}" type="presParOf" srcId="{096D482F-292F-4A6B-BDF7-5084D9617115}" destId="{E55E317A-15B3-4460-AEC9-7595B7963FEF}" srcOrd="1" destOrd="0" presId="urn:microsoft.com/office/officeart/2005/8/layout/list1"/>
    <dgm:cxn modelId="{2B08F22F-68FC-44A5-B35C-5A9BA0E45597}" type="presParOf" srcId="{C24189B1-BEE2-41B8-8D5C-EAD7E052CD54}" destId="{1AE72A9E-F1AE-481D-A0F6-53B1DCB0B78B}" srcOrd="1" destOrd="0" presId="urn:microsoft.com/office/officeart/2005/8/layout/list1"/>
    <dgm:cxn modelId="{159557CE-9DC4-463D-9E5F-94EC143CB45B}" type="presParOf" srcId="{C24189B1-BEE2-41B8-8D5C-EAD7E052CD54}" destId="{327D1D8D-4DCE-4605-962C-39DC77F12DE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AB8673-D748-4FCF-84F3-D24F90C20A19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0640C6D-F188-4550-A10C-937E1C97DC3C}">
      <dgm:prSet/>
      <dgm:spPr/>
      <dgm:t>
        <a:bodyPr/>
        <a:lstStyle/>
        <a:p>
          <a:r>
            <a:rPr lang="en-US" dirty="0"/>
            <a:t>The Scoring Function</a:t>
          </a:r>
        </a:p>
      </dgm:t>
    </dgm:pt>
    <dgm:pt modelId="{DCAF38BD-BDF4-4EA3-A8F4-4EAD0C14C3DA}" type="parTrans" cxnId="{D329D3BF-63B0-453D-8905-846EB87D4BC3}">
      <dgm:prSet/>
      <dgm:spPr/>
      <dgm:t>
        <a:bodyPr/>
        <a:lstStyle/>
        <a:p>
          <a:endParaRPr lang="en-US"/>
        </a:p>
      </dgm:t>
    </dgm:pt>
    <dgm:pt modelId="{A216C6C1-1183-4BB5-BA96-BE51889D096D}" type="sibTrans" cxnId="{D329D3BF-63B0-453D-8905-846EB87D4BC3}">
      <dgm:prSet/>
      <dgm:spPr/>
      <dgm:t>
        <a:bodyPr/>
        <a:lstStyle/>
        <a:p>
          <a:endParaRPr lang="en-US"/>
        </a:p>
      </dgm:t>
    </dgm:pt>
    <dgm:pt modelId="{3A513332-5EB0-4F39-BF6A-AB75F60F5278}">
      <dgm:prSet/>
      <dgm:spPr/>
      <dgm:t>
        <a:bodyPr/>
        <a:lstStyle/>
        <a:p>
          <a:r>
            <a:rPr lang="en-US"/>
            <a:t>Will be represented as a tree (hence the GP)</a:t>
          </a:r>
        </a:p>
      </dgm:t>
    </dgm:pt>
    <dgm:pt modelId="{E905237C-EAEC-444D-97C0-57C06D481728}" type="parTrans" cxnId="{20DA141E-EB40-440B-817A-8E8F47601C85}">
      <dgm:prSet/>
      <dgm:spPr/>
      <dgm:t>
        <a:bodyPr/>
        <a:lstStyle/>
        <a:p>
          <a:endParaRPr lang="en-US"/>
        </a:p>
      </dgm:t>
    </dgm:pt>
    <dgm:pt modelId="{27BB9774-AC7A-4E0A-B62A-B0A1B178AE57}" type="sibTrans" cxnId="{20DA141E-EB40-440B-817A-8E8F47601C85}">
      <dgm:prSet/>
      <dgm:spPr/>
      <dgm:t>
        <a:bodyPr/>
        <a:lstStyle/>
        <a:p>
          <a:endParaRPr lang="en-US"/>
        </a:p>
      </dgm:t>
    </dgm:pt>
    <dgm:pt modelId="{D228CF5E-3A0C-408A-ACC2-314AD3575CF7}">
      <dgm:prSet/>
      <dgm:spPr/>
      <dgm:t>
        <a:bodyPr/>
        <a:lstStyle/>
        <a:p>
          <a:r>
            <a:rPr lang="en-US" dirty="0"/>
            <a:t>Depth first, in-order traversal</a:t>
          </a:r>
        </a:p>
      </dgm:t>
    </dgm:pt>
    <dgm:pt modelId="{33FB5B2B-E5D8-44E9-8AFF-56F0873E474B}" type="parTrans" cxnId="{A395013C-069D-4B71-A4AF-8950A12D0F50}">
      <dgm:prSet/>
      <dgm:spPr/>
      <dgm:t>
        <a:bodyPr/>
        <a:lstStyle/>
        <a:p>
          <a:endParaRPr lang="en-US"/>
        </a:p>
      </dgm:t>
    </dgm:pt>
    <dgm:pt modelId="{CC1760CB-6C62-4FFE-B268-C68B63093800}" type="sibTrans" cxnId="{A395013C-069D-4B71-A4AF-8950A12D0F50}">
      <dgm:prSet/>
      <dgm:spPr/>
      <dgm:t>
        <a:bodyPr/>
        <a:lstStyle/>
        <a:p>
          <a:endParaRPr lang="en-US"/>
        </a:p>
      </dgm:t>
    </dgm:pt>
    <dgm:pt modelId="{3636B4B5-6A08-4638-8D6A-80BEA039805C}">
      <dgm:prSet/>
      <dgm:spPr/>
      <dgm:t>
        <a:bodyPr/>
        <a:lstStyle/>
        <a:p>
          <a:r>
            <a:rPr lang="en-US" dirty="0"/>
            <a:t>Operator nodes: + - * / RAND</a:t>
          </a:r>
        </a:p>
      </dgm:t>
    </dgm:pt>
    <dgm:pt modelId="{EAE7AFD5-F429-485F-A602-1CE351C1C892}" type="parTrans" cxnId="{051D07EC-5FEE-459C-B07C-03F508A9A453}">
      <dgm:prSet/>
      <dgm:spPr/>
      <dgm:t>
        <a:bodyPr/>
        <a:lstStyle/>
        <a:p>
          <a:endParaRPr lang="en-US"/>
        </a:p>
      </dgm:t>
    </dgm:pt>
    <dgm:pt modelId="{B49EA9B0-29A3-4459-9A37-EFECAECBFCB8}" type="sibTrans" cxnId="{051D07EC-5FEE-459C-B07C-03F508A9A453}">
      <dgm:prSet/>
      <dgm:spPr/>
      <dgm:t>
        <a:bodyPr/>
        <a:lstStyle/>
        <a:p>
          <a:endParaRPr lang="en-US"/>
        </a:p>
      </dgm:t>
    </dgm:pt>
    <dgm:pt modelId="{E1BCE0F0-44C8-4665-A68F-3B9420BF3C7A}">
      <dgm:prSet/>
      <dgm:spPr/>
      <dgm:t>
        <a:bodyPr/>
        <a:lstStyle/>
        <a:p>
          <a:r>
            <a:rPr lang="en-US" dirty="0"/>
            <a:t>Sensor input nodes:</a:t>
          </a:r>
        </a:p>
      </dgm:t>
    </dgm:pt>
    <dgm:pt modelId="{FC9B28E6-0E15-4220-9D95-6DC6A997F8F4}" type="parTrans" cxnId="{8D951188-608A-43E1-9509-CE18A256B6F6}">
      <dgm:prSet/>
      <dgm:spPr/>
      <dgm:t>
        <a:bodyPr/>
        <a:lstStyle/>
        <a:p>
          <a:endParaRPr lang="en-US"/>
        </a:p>
      </dgm:t>
    </dgm:pt>
    <dgm:pt modelId="{AC6A70CA-062E-4FD0-B0D3-C50B738FB34C}" type="sibTrans" cxnId="{8D951188-608A-43E1-9509-CE18A256B6F6}">
      <dgm:prSet/>
      <dgm:spPr/>
      <dgm:t>
        <a:bodyPr/>
        <a:lstStyle/>
        <a:p>
          <a:endParaRPr lang="en-US"/>
        </a:p>
      </dgm:t>
    </dgm:pt>
    <dgm:pt modelId="{9515B1F3-9DF7-4F64-BAAC-1C8D46E14670}">
      <dgm:prSet/>
      <dgm:spPr/>
      <dgm:t>
        <a:bodyPr/>
        <a:lstStyle/>
        <a:p>
          <a:r>
            <a:rPr lang="en-US" dirty="0"/>
            <a:t>Distance to nearest ghost - G</a:t>
          </a:r>
        </a:p>
      </dgm:t>
    </dgm:pt>
    <dgm:pt modelId="{ACA5C0C4-E68C-4437-A2E0-FD54A98FE799}" type="parTrans" cxnId="{D41ECBD7-1D7F-47E9-93BF-77C5AAC8B0B5}">
      <dgm:prSet/>
      <dgm:spPr/>
      <dgm:t>
        <a:bodyPr/>
        <a:lstStyle/>
        <a:p>
          <a:endParaRPr lang="en-US"/>
        </a:p>
      </dgm:t>
    </dgm:pt>
    <dgm:pt modelId="{9383052A-F2DA-4046-8E20-59C0BC575474}" type="sibTrans" cxnId="{D41ECBD7-1D7F-47E9-93BF-77C5AAC8B0B5}">
      <dgm:prSet/>
      <dgm:spPr/>
      <dgm:t>
        <a:bodyPr/>
        <a:lstStyle/>
        <a:p>
          <a:endParaRPr lang="en-US"/>
        </a:p>
      </dgm:t>
    </dgm:pt>
    <dgm:pt modelId="{C98E4F96-756B-4925-9BD7-95850CFE78CD}">
      <dgm:prSet/>
      <dgm:spPr/>
      <dgm:t>
        <a:bodyPr/>
        <a:lstStyle/>
        <a:p>
          <a:r>
            <a:rPr lang="en-US" dirty="0"/>
            <a:t>Distance to nearest pill - P</a:t>
          </a:r>
        </a:p>
      </dgm:t>
    </dgm:pt>
    <dgm:pt modelId="{B6607A65-AFB5-4882-AAD1-D303B2C6AF5C}" type="parTrans" cxnId="{DFDB2ECA-1CF6-4F6B-85AE-47E00B9BF395}">
      <dgm:prSet/>
      <dgm:spPr/>
      <dgm:t>
        <a:bodyPr/>
        <a:lstStyle/>
        <a:p>
          <a:endParaRPr lang="en-US"/>
        </a:p>
      </dgm:t>
    </dgm:pt>
    <dgm:pt modelId="{D56F2A79-531D-4B80-A466-7EB9E852C1AA}" type="sibTrans" cxnId="{DFDB2ECA-1CF6-4F6B-85AE-47E00B9BF395}">
      <dgm:prSet/>
      <dgm:spPr/>
      <dgm:t>
        <a:bodyPr/>
        <a:lstStyle/>
        <a:p>
          <a:endParaRPr lang="en-US"/>
        </a:p>
      </dgm:t>
    </dgm:pt>
    <dgm:pt modelId="{B0BE9E4C-565B-498D-AD4A-936C92E3D58C}">
      <dgm:prSet/>
      <dgm:spPr/>
      <dgm:t>
        <a:bodyPr/>
        <a:lstStyle/>
        <a:p>
          <a:r>
            <a:rPr lang="en-US" dirty="0"/>
            <a:t>Distance to nearest fruit - F</a:t>
          </a:r>
        </a:p>
      </dgm:t>
    </dgm:pt>
    <dgm:pt modelId="{1864ABFF-BCD6-42B9-B15D-4AF008C5F70E}" type="parTrans" cxnId="{EDDA46EF-A0FE-4E7A-88AE-3DA84C43731B}">
      <dgm:prSet/>
      <dgm:spPr/>
      <dgm:t>
        <a:bodyPr/>
        <a:lstStyle/>
        <a:p>
          <a:endParaRPr lang="en-US"/>
        </a:p>
      </dgm:t>
    </dgm:pt>
    <dgm:pt modelId="{789A8659-1E82-423B-A9C8-0667A99BE2D7}" type="sibTrans" cxnId="{EDDA46EF-A0FE-4E7A-88AE-3DA84C43731B}">
      <dgm:prSet/>
      <dgm:spPr/>
      <dgm:t>
        <a:bodyPr/>
        <a:lstStyle/>
        <a:p>
          <a:endParaRPr lang="en-US"/>
        </a:p>
      </dgm:t>
    </dgm:pt>
    <dgm:pt modelId="{FFBDD5C7-B16E-4E44-B12D-F147BA72DD7F}">
      <dgm:prSet/>
      <dgm:spPr/>
      <dgm:t>
        <a:bodyPr/>
        <a:lstStyle/>
        <a:p>
          <a:r>
            <a:rPr lang="en-US" dirty="0"/>
            <a:t>Number of adjacent walls - W</a:t>
          </a:r>
        </a:p>
      </dgm:t>
    </dgm:pt>
    <dgm:pt modelId="{D943528A-B805-4AAD-B5F3-2060F4E05B9A}" type="parTrans" cxnId="{2D32763D-5296-4112-89DF-4EAE59E90478}">
      <dgm:prSet/>
      <dgm:spPr/>
      <dgm:t>
        <a:bodyPr/>
        <a:lstStyle/>
        <a:p>
          <a:endParaRPr lang="en-US"/>
        </a:p>
      </dgm:t>
    </dgm:pt>
    <dgm:pt modelId="{3E1EA43B-53D8-46A2-9429-E7F93A196CCF}" type="sibTrans" cxnId="{2D32763D-5296-4112-89DF-4EAE59E90478}">
      <dgm:prSet/>
      <dgm:spPr/>
      <dgm:t>
        <a:bodyPr/>
        <a:lstStyle/>
        <a:p>
          <a:endParaRPr lang="en-US"/>
        </a:p>
      </dgm:t>
    </dgm:pt>
    <dgm:pt modelId="{D1609793-8707-4CBE-89EB-29DF47498E87}">
      <dgm:prSet/>
      <dgm:spPr/>
      <dgm:t>
        <a:bodyPr/>
        <a:lstStyle/>
        <a:p>
          <a:r>
            <a:rPr lang="en-US" dirty="0"/>
            <a:t>Constant float value - #.#</a:t>
          </a:r>
        </a:p>
      </dgm:t>
    </dgm:pt>
    <dgm:pt modelId="{C06EBBAC-4C8B-449F-9ACA-E5F8010F84C3}" type="parTrans" cxnId="{1CA59FB5-CB39-4085-916A-E669BD3543BC}">
      <dgm:prSet/>
      <dgm:spPr/>
      <dgm:t>
        <a:bodyPr/>
        <a:lstStyle/>
        <a:p>
          <a:endParaRPr lang="en-US"/>
        </a:p>
      </dgm:t>
    </dgm:pt>
    <dgm:pt modelId="{FC983C48-7E0D-4E25-81EC-7C2CCE0A7026}" type="sibTrans" cxnId="{1CA59FB5-CB39-4085-916A-E669BD3543BC}">
      <dgm:prSet/>
      <dgm:spPr/>
      <dgm:t>
        <a:bodyPr/>
        <a:lstStyle/>
        <a:p>
          <a:endParaRPr lang="en-US"/>
        </a:p>
      </dgm:t>
    </dgm:pt>
    <dgm:pt modelId="{C2AC467D-812D-4ED4-BA49-4586A71709E6}">
      <dgm:prSet/>
      <dgm:spPr/>
      <dgm:t>
        <a:bodyPr/>
        <a:lstStyle/>
        <a:p>
          <a:r>
            <a:rPr lang="en-US"/>
            <a:t>All distances are Manhattan distances ignoring walls</a:t>
          </a:r>
        </a:p>
      </dgm:t>
    </dgm:pt>
    <dgm:pt modelId="{81C29B63-9A76-46CD-BA91-D7D8BEF50BFF}" type="parTrans" cxnId="{69C4D445-BBFF-475D-AC2B-CDE1C26AE8B5}">
      <dgm:prSet/>
      <dgm:spPr/>
      <dgm:t>
        <a:bodyPr/>
        <a:lstStyle/>
        <a:p>
          <a:endParaRPr lang="en-US"/>
        </a:p>
      </dgm:t>
    </dgm:pt>
    <dgm:pt modelId="{01DC2861-E9FC-4C24-98F2-D803AA6E036C}" type="sibTrans" cxnId="{69C4D445-BBFF-475D-AC2B-CDE1C26AE8B5}">
      <dgm:prSet/>
      <dgm:spPr/>
      <dgm:t>
        <a:bodyPr/>
        <a:lstStyle/>
        <a:p>
          <a:endParaRPr lang="en-US"/>
        </a:p>
      </dgm:t>
    </dgm:pt>
    <dgm:pt modelId="{7F813FF7-655D-4C09-9494-F7FBEC424DE1}">
      <dgm:prSet/>
      <dgm:spPr/>
      <dgm:t>
        <a:bodyPr/>
        <a:lstStyle/>
        <a:p>
          <a:r>
            <a:rPr lang="en-US" dirty="0"/>
            <a:t>Note: this isn’t a singular global value</a:t>
          </a:r>
        </a:p>
      </dgm:t>
    </dgm:pt>
    <dgm:pt modelId="{17325327-076A-4AC9-B5C9-113DB8ABFAA7}" type="parTrans" cxnId="{FD1931F8-0F73-40B5-8A84-0AD0AD4AAE16}">
      <dgm:prSet/>
      <dgm:spPr/>
      <dgm:t>
        <a:bodyPr/>
        <a:lstStyle/>
        <a:p>
          <a:endParaRPr lang="en-US"/>
        </a:p>
      </dgm:t>
    </dgm:pt>
    <dgm:pt modelId="{C2F06B63-8894-4466-B15B-88DB0F263BDA}" type="sibTrans" cxnId="{FD1931F8-0F73-40B5-8A84-0AD0AD4AAE16}">
      <dgm:prSet/>
      <dgm:spPr/>
      <dgm:t>
        <a:bodyPr/>
        <a:lstStyle/>
        <a:p>
          <a:endParaRPr lang="en-US"/>
        </a:p>
      </dgm:t>
    </dgm:pt>
    <dgm:pt modelId="{BFA2937B-C589-44A3-AA1F-E09B64813BD2}" type="pres">
      <dgm:prSet presAssocID="{8FAB8673-D748-4FCF-84F3-D24F90C20A19}" presName="linear" presStyleCnt="0">
        <dgm:presLayoutVars>
          <dgm:dir/>
          <dgm:animLvl val="lvl"/>
          <dgm:resizeHandles val="exact"/>
        </dgm:presLayoutVars>
      </dgm:prSet>
      <dgm:spPr/>
    </dgm:pt>
    <dgm:pt modelId="{5999E677-257A-434B-8C2F-57495139F95D}" type="pres">
      <dgm:prSet presAssocID="{E0640C6D-F188-4550-A10C-937E1C97DC3C}" presName="parentLin" presStyleCnt="0"/>
      <dgm:spPr/>
    </dgm:pt>
    <dgm:pt modelId="{043E7C4C-9D81-4804-8A11-B6BD1B3AF73E}" type="pres">
      <dgm:prSet presAssocID="{E0640C6D-F188-4550-A10C-937E1C97DC3C}" presName="parentLeftMargin" presStyleLbl="node1" presStyleIdx="0" presStyleCnt="1"/>
      <dgm:spPr/>
    </dgm:pt>
    <dgm:pt modelId="{B5AE9C92-D67B-4141-9E62-78486FC786CC}" type="pres">
      <dgm:prSet presAssocID="{E0640C6D-F188-4550-A10C-937E1C97DC3C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61A9D26C-773C-44F4-9BBA-167B86F77529}" type="pres">
      <dgm:prSet presAssocID="{E0640C6D-F188-4550-A10C-937E1C97DC3C}" presName="negativeSpace" presStyleCnt="0"/>
      <dgm:spPr/>
    </dgm:pt>
    <dgm:pt modelId="{16F3BEC8-5F6D-4534-9EB8-533523817719}" type="pres">
      <dgm:prSet presAssocID="{E0640C6D-F188-4550-A10C-937E1C97DC3C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20DA141E-EB40-440B-817A-8E8F47601C85}" srcId="{E0640C6D-F188-4550-A10C-937E1C97DC3C}" destId="{3A513332-5EB0-4F39-BF6A-AB75F60F5278}" srcOrd="0" destOrd="0" parTransId="{E905237C-EAEC-444D-97C0-57C06D481728}" sibTransId="{27BB9774-AC7A-4E0A-B62A-B0A1B178AE57}"/>
    <dgm:cxn modelId="{CF1E1631-538A-445B-9C3B-43C684B16632}" type="presOf" srcId="{9515B1F3-9DF7-4F64-BAAC-1C8D46E14670}" destId="{16F3BEC8-5F6D-4534-9EB8-533523817719}" srcOrd="0" destOrd="4" presId="urn:microsoft.com/office/officeart/2005/8/layout/list1"/>
    <dgm:cxn modelId="{19ED9332-37F7-49AF-B91E-E5D74226DF13}" type="presOf" srcId="{B0BE9E4C-565B-498D-AD4A-936C92E3D58C}" destId="{16F3BEC8-5F6D-4534-9EB8-533523817719}" srcOrd="0" destOrd="6" presId="urn:microsoft.com/office/officeart/2005/8/layout/list1"/>
    <dgm:cxn modelId="{A83C3035-7F46-48CF-9B61-DF5EE33CDC9F}" type="presOf" srcId="{3A513332-5EB0-4F39-BF6A-AB75F60F5278}" destId="{16F3BEC8-5F6D-4534-9EB8-533523817719}" srcOrd="0" destOrd="0" presId="urn:microsoft.com/office/officeart/2005/8/layout/list1"/>
    <dgm:cxn modelId="{C180963A-FB72-4FE9-9C6E-A6A13983DFE6}" type="presOf" srcId="{E0640C6D-F188-4550-A10C-937E1C97DC3C}" destId="{B5AE9C92-D67B-4141-9E62-78486FC786CC}" srcOrd="1" destOrd="0" presId="urn:microsoft.com/office/officeart/2005/8/layout/list1"/>
    <dgm:cxn modelId="{A395013C-069D-4B71-A4AF-8950A12D0F50}" srcId="{3A513332-5EB0-4F39-BF6A-AB75F60F5278}" destId="{D228CF5E-3A0C-408A-ACC2-314AD3575CF7}" srcOrd="0" destOrd="0" parTransId="{33FB5B2B-E5D8-44E9-8AFF-56F0873E474B}" sibTransId="{CC1760CB-6C62-4FFE-B268-C68B63093800}"/>
    <dgm:cxn modelId="{2D32763D-5296-4112-89DF-4EAE59E90478}" srcId="{E1BCE0F0-44C8-4665-A68F-3B9420BF3C7A}" destId="{FFBDD5C7-B16E-4E44-B12D-F147BA72DD7F}" srcOrd="3" destOrd="0" parTransId="{D943528A-B805-4AAD-B5F3-2060F4E05B9A}" sibTransId="{3E1EA43B-53D8-46A2-9429-E7F93A196CCF}"/>
    <dgm:cxn modelId="{8C843740-37B7-4F23-9D8F-B7C533278761}" type="presOf" srcId="{E0640C6D-F188-4550-A10C-937E1C97DC3C}" destId="{043E7C4C-9D81-4804-8A11-B6BD1B3AF73E}" srcOrd="0" destOrd="0" presId="urn:microsoft.com/office/officeart/2005/8/layout/list1"/>
    <dgm:cxn modelId="{69C4D445-BBFF-475D-AC2B-CDE1C26AE8B5}" srcId="{E0640C6D-F188-4550-A10C-937E1C97DC3C}" destId="{C2AC467D-812D-4ED4-BA49-4586A71709E6}" srcOrd="3" destOrd="0" parTransId="{81C29B63-9A76-46CD-BA91-D7D8BEF50BFF}" sibTransId="{01DC2861-E9FC-4C24-98F2-D803AA6E036C}"/>
    <dgm:cxn modelId="{236A1669-6AF7-409B-8119-21E87D1C9359}" type="presOf" srcId="{8FAB8673-D748-4FCF-84F3-D24F90C20A19}" destId="{BFA2937B-C589-44A3-AA1F-E09B64813BD2}" srcOrd="0" destOrd="0" presId="urn:microsoft.com/office/officeart/2005/8/layout/list1"/>
    <dgm:cxn modelId="{9A61C669-1DFC-44E0-8B0C-D05EB97EF455}" type="presOf" srcId="{C2AC467D-812D-4ED4-BA49-4586A71709E6}" destId="{16F3BEC8-5F6D-4534-9EB8-533523817719}" srcOrd="0" destOrd="10" presId="urn:microsoft.com/office/officeart/2005/8/layout/list1"/>
    <dgm:cxn modelId="{D9FE607D-F1A1-44C5-958B-0837AB30ED12}" type="presOf" srcId="{FFBDD5C7-B16E-4E44-B12D-F147BA72DD7F}" destId="{16F3BEC8-5F6D-4534-9EB8-533523817719}" srcOrd="0" destOrd="7" presId="urn:microsoft.com/office/officeart/2005/8/layout/list1"/>
    <dgm:cxn modelId="{8D951188-608A-43E1-9509-CE18A256B6F6}" srcId="{E0640C6D-F188-4550-A10C-937E1C97DC3C}" destId="{E1BCE0F0-44C8-4665-A68F-3B9420BF3C7A}" srcOrd="2" destOrd="0" parTransId="{FC9B28E6-0E15-4220-9D95-6DC6A997F8F4}" sibTransId="{AC6A70CA-062E-4FD0-B0D3-C50B738FB34C}"/>
    <dgm:cxn modelId="{ACF65794-3C18-46A0-B43B-7504B11AB14D}" type="presOf" srcId="{D228CF5E-3A0C-408A-ACC2-314AD3575CF7}" destId="{16F3BEC8-5F6D-4534-9EB8-533523817719}" srcOrd="0" destOrd="1" presId="urn:microsoft.com/office/officeart/2005/8/layout/list1"/>
    <dgm:cxn modelId="{1CA59FB5-CB39-4085-916A-E669BD3543BC}" srcId="{E1BCE0F0-44C8-4665-A68F-3B9420BF3C7A}" destId="{D1609793-8707-4CBE-89EB-29DF47498E87}" srcOrd="4" destOrd="0" parTransId="{C06EBBAC-4C8B-449F-9ACA-E5F8010F84C3}" sibTransId="{FC983C48-7E0D-4E25-81EC-7C2CCE0A7026}"/>
    <dgm:cxn modelId="{D329D3BF-63B0-453D-8905-846EB87D4BC3}" srcId="{8FAB8673-D748-4FCF-84F3-D24F90C20A19}" destId="{E0640C6D-F188-4550-A10C-937E1C97DC3C}" srcOrd="0" destOrd="0" parTransId="{DCAF38BD-BDF4-4EA3-A8F4-4EAD0C14C3DA}" sibTransId="{A216C6C1-1183-4BB5-BA96-BE51889D096D}"/>
    <dgm:cxn modelId="{E510FBC1-BACC-49D7-A70A-BDB9A1B98A5A}" type="presOf" srcId="{D1609793-8707-4CBE-89EB-29DF47498E87}" destId="{16F3BEC8-5F6D-4534-9EB8-533523817719}" srcOrd="0" destOrd="8" presId="urn:microsoft.com/office/officeart/2005/8/layout/list1"/>
    <dgm:cxn modelId="{DFDB2ECA-1CF6-4F6B-85AE-47E00B9BF395}" srcId="{E1BCE0F0-44C8-4665-A68F-3B9420BF3C7A}" destId="{C98E4F96-756B-4925-9BD7-95850CFE78CD}" srcOrd="1" destOrd="0" parTransId="{B6607A65-AFB5-4882-AAD1-D303B2C6AF5C}" sibTransId="{D56F2A79-531D-4B80-A466-7EB9E852C1AA}"/>
    <dgm:cxn modelId="{AFB175D0-99C0-49B7-B027-FD06261CB8B7}" type="presOf" srcId="{C98E4F96-756B-4925-9BD7-95850CFE78CD}" destId="{16F3BEC8-5F6D-4534-9EB8-533523817719}" srcOrd="0" destOrd="5" presId="urn:microsoft.com/office/officeart/2005/8/layout/list1"/>
    <dgm:cxn modelId="{D41ECBD7-1D7F-47E9-93BF-77C5AAC8B0B5}" srcId="{E1BCE0F0-44C8-4665-A68F-3B9420BF3C7A}" destId="{9515B1F3-9DF7-4F64-BAAC-1C8D46E14670}" srcOrd="0" destOrd="0" parTransId="{ACA5C0C4-E68C-4437-A2E0-FD54A98FE799}" sibTransId="{9383052A-F2DA-4046-8E20-59C0BC575474}"/>
    <dgm:cxn modelId="{462BACE2-30A4-45FB-B771-EC846CE3B22F}" type="presOf" srcId="{3636B4B5-6A08-4638-8D6A-80BEA039805C}" destId="{16F3BEC8-5F6D-4534-9EB8-533523817719}" srcOrd="0" destOrd="2" presId="urn:microsoft.com/office/officeart/2005/8/layout/list1"/>
    <dgm:cxn modelId="{051D07EC-5FEE-459C-B07C-03F508A9A453}" srcId="{E0640C6D-F188-4550-A10C-937E1C97DC3C}" destId="{3636B4B5-6A08-4638-8D6A-80BEA039805C}" srcOrd="1" destOrd="0" parTransId="{EAE7AFD5-F429-485F-A602-1CE351C1C892}" sibTransId="{B49EA9B0-29A3-4459-9A37-EFECAECBFCB8}"/>
    <dgm:cxn modelId="{9F0E22ED-5BC8-45AE-AA1A-49AEEE3BAACF}" type="presOf" srcId="{E1BCE0F0-44C8-4665-A68F-3B9420BF3C7A}" destId="{16F3BEC8-5F6D-4534-9EB8-533523817719}" srcOrd="0" destOrd="3" presId="urn:microsoft.com/office/officeart/2005/8/layout/list1"/>
    <dgm:cxn modelId="{EDDA46EF-A0FE-4E7A-88AE-3DA84C43731B}" srcId="{E1BCE0F0-44C8-4665-A68F-3B9420BF3C7A}" destId="{B0BE9E4C-565B-498D-AD4A-936C92E3D58C}" srcOrd="2" destOrd="0" parTransId="{1864ABFF-BCD6-42B9-B15D-4AF008C5F70E}" sibTransId="{789A8659-1E82-423B-A9C8-0667A99BE2D7}"/>
    <dgm:cxn modelId="{9A9026F5-0571-474D-B68E-529C7391D014}" type="presOf" srcId="{7F813FF7-655D-4C09-9494-F7FBEC424DE1}" destId="{16F3BEC8-5F6D-4534-9EB8-533523817719}" srcOrd="0" destOrd="9" presId="urn:microsoft.com/office/officeart/2005/8/layout/list1"/>
    <dgm:cxn modelId="{FD1931F8-0F73-40B5-8A84-0AD0AD4AAE16}" srcId="{D1609793-8707-4CBE-89EB-29DF47498E87}" destId="{7F813FF7-655D-4C09-9494-F7FBEC424DE1}" srcOrd="0" destOrd="0" parTransId="{17325327-076A-4AC9-B5C9-113DB8ABFAA7}" sibTransId="{C2F06B63-8894-4466-B15B-88DB0F263BDA}"/>
    <dgm:cxn modelId="{D7E2650F-29E1-43FC-8912-98EFFC42F123}" type="presParOf" srcId="{BFA2937B-C589-44A3-AA1F-E09B64813BD2}" destId="{5999E677-257A-434B-8C2F-57495139F95D}" srcOrd="0" destOrd="0" presId="urn:microsoft.com/office/officeart/2005/8/layout/list1"/>
    <dgm:cxn modelId="{F09D1F22-264C-470F-82EF-6DC9C8CDE59E}" type="presParOf" srcId="{5999E677-257A-434B-8C2F-57495139F95D}" destId="{043E7C4C-9D81-4804-8A11-B6BD1B3AF73E}" srcOrd="0" destOrd="0" presId="urn:microsoft.com/office/officeart/2005/8/layout/list1"/>
    <dgm:cxn modelId="{A654D488-B3DD-4FB6-8BCB-D94E4E56770B}" type="presParOf" srcId="{5999E677-257A-434B-8C2F-57495139F95D}" destId="{B5AE9C92-D67B-4141-9E62-78486FC786CC}" srcOrd="1" destOrd="0" presId="urn:microsoft.com/office/officeart/2005/8/layout/list1"/>
    <dgm:cxn modelId="{F805692D-BBA2-43AC-89F8-5FFA92B00392}" type="presParOf" srcId="{BFA2937B-C589-44A3-AA1F-E09B64813BD2}" destId="{61A9D26C-773C-44F4-9BBA-167B86F77529}" srcOrd="1" destOrd="0" presId="urn:microsoft.com/office/officeart/2005/8/layout/list1"/>
    <dgm:cxn modelId="{C1F6B44C-4237-4C40-8203-B09329B18DFD}" type="presParOf" srcId="{BFA2937B-C589-44A3-AA1F-E09B64813BD2}" destId="{16F3BEC8-5F6D-4534-9EB8-53352381771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5A34F1-CDDC-4D06-BD82-C05937006BEA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34E6094-2B41-42E6-B58B-4250DFC56701}">
      <dgm:prSet/>
      <dgm:spPr/>
      <dgm:t>
        <a:bodyPr/>
        <a:lstStyle/>
        <a:p>
          <a:r>
            <a:rPr lang="en-US" dirty="0"/>
            <a:t>Nodes in the tree</a:t>
          </a:r>
        </a:p>
      </dgm:t>
    </dgm:pt>
    <dgm:pt modelId="{4EC8BD4A-6D7B-4049-8C69-CAA7C96FB41B}" type="parTrans" cxnId="{3F3D285B-3129-4DF3-8AA5-3B651B79BD4E}">
      <dgm:prSet/>
      <dgm:spPr/>
      <dgm:t>
        <a:bodyPr/>
        <a:lstStyle/>
        <a:p>
          <a:endParaRPr lang="en-US"/>
        </a:p>
      </dgm:t>
    </dgm:pt>
    <dgm:pt modelId="{76DC1102-D524-49CB-B87F-38BF52DAFE75}" type="sibTrans" cxnId="{3F3D285B-3129-4DF3-8AA5-3B651B79BD4E}">
      <dgm:prSet/>
      <dgm:spPr/>
      <dgm:t>
        <a:bodyPr/>
        <a:lstStyle/>
        <a:p>
          <a:endParaRPr lang="en-US"/>
        </a:p>
      </dgm:t>
    </dgm:pt>
    <dgm:pt modelId="{731847F9-820F-4D68-95D4-BF068361D2DB}">
      <dgm:prSet/>
      <dgm:spPr/>
      <dgm:t>
        <a:bodyPr/>
        <a:lstStyle/>
        <a:p>
          <a:r>
            <a:rPr lang="en-US" dirty="0"/>
            <a:t>Represent atomic components of the scoring function</a:t>
          </a:r>
        </a:p>
      </dgm:t>
    </dgm:pt>
    <dgm:pt modelId="{F2E8347E-3769-4F0E-AA07-7BA3C22EDA23}" type="parTrans" cxnId="{E83750BC-3149-45B2-AFE0-6BC3FFFA86EA}">
      <dgm:prSet/>
      <dgm:spPr/>
      <dgm:t>
        <a:bodyPr/>
        <a:lstStyle/>
        <a:p>
          <a:endParaRPr lang="en-US"/>
        </a:p>
      </dgm:t>
    </dgm:pt>
    <dgm:pt modelId="{F42F1A29-D104-4410-ABBC-7C39C0306EF6}" type="sibTrans" cxnId="{E83750BC-3149-45B2-AFE0-6BC3FFFA86EA}">
      <dgm:prSet/>
      <dgm:spPr/>
      <dgm:t>
        <a:bodyPr/>
        <a:lstStyle/>
        <a:p>
          <a:endParaRPr lang="en-US"/>
        </a:p>
      </dgm:t>
    </dgm:pt>
    <dgm:pt modelId="{0A884685-3B15-4202-8015-9C5662E8162D}">
      <dgm:prSet/>
      <dgm:spPr/>
      <dgm:t>
        <a:bodyPr/>
        <a:lstStyle/>
        <a:p>
          <a:r>
            <a:rPr lang="en-US" dirty="0"/>
            <a:t>Nodes will need to have</a:t>
          </a:r>
        </a:p>
      </dgm:t>
    </dgm:pt>
    <dgm:pt modelId="{BC6AEC84-A62C-4087-A14A-CE4DC1D43596}" type="parTrans" cxnId="{9A59BA37-AE6F-4291-9893-157E582385DA}">
      <dgm:prSet/>
      <dgm:spPr/>
      <dgm:t>
        <a:bodyPr/>
        <a:lstStyle/>
        <a:p>
          <a:endParaRPr lang="en-US"/>
        </a:p>
      </dgm:t>
    </dgm:pt>
    <dgm:pt modelId="{CF2EDC31-5AC9-4C3C-937C-F030605AD203}" type="sibTrans" cxnId="{9A59BA37-AE6F-4291-9893-157E582385DA}">
      <dgm:prSet/>
      <dgm:spPr/>
      <dgm:t>
        <a:bodyPr/>
        <a:lstStyle/>
        <a:p>
          <a:endParaRPr lang="en-US"/>
        </a:p>
      </dgm:t>
    </dgm:pt>
    <dgm:pt modelId="{BB068BA0-5654-4E28-A1D4-D4AF3F2950A1}">
      <dgm:prSet/>
      <dgm:spPr/>
      <dgm:t>
        <a:bodyPr/>
        <a:lstStyle/>
        <a:p>
          <a:r>
            <a:rPr lang="en-US" dirty="0"/>
            <a:t>An associated primitive</a:t>
          </a:r>
        </a:p>
      </dgm:t>
    </dgm:pt>
    <dgm:pt modelId="{E2DCB80F-6C1D-4154-B217-1655E849CDDD}" type="parTrans" cxnId="{CD2CBA06-283E-4267-907A-1EB015B99335}">
      <dgm:prSet/>
      <dgm:spPr/>
      <dgm:t>
        <a:bodyPr/>
        <a:lstStyle/>
        <a:p>
          <a:endParaRPr lang="en-US"/>
        </a:p>
      </dgm:t>
    </dgm:pt>
    <dgm:pt modelId="{7BBB855C-D9D9-4D34-A1DE-72969537AE1A}" type="sibTrans" cxnId="{CD2CBA06-283E-4267-907A-1EB015B99335}">
      <dgm:prSet/>
      <dgm:spPr/>
      <dgm:t>
        <a:bodyPr/>
        <a:lstStyle/>
        <a:p>
          <a:endParaRPr lang="en-US"/>
        </a:p>
      </dgm:t>
    </dgm:pt>
    <dgm:pt modelId="{7C507541-F14E-4B7B-8750-6BDA93422F59}">
      <dgm:prSet/>
      <dgm:spPr/>
      <dgm:t>
        <a:bodyPr/>
        <a:lstStyle/>
        <a:p>
          <a:r>
            <a:rPr lang="en-US" dirty="0"/>
            <a:t>A place to store a value</a:t>
          </a:r>
        </a:p>
      </dgm:t>
    </dgm:pt>
    <dgm:pt modelId="{B7EF8EA3-A1A6-4704-9C84-2A7F747D7106}" type="parTrans" cxnId="{4375C8AC-0036-4DBD-B7F0-1D82B312667A}">
      <dgm:prSet/>
      <dgm:spPr/>
      <dgm:t>
        <a:bodyPr/>
        <a:lstStyle/>
        <a:p>
          <a:endParaRPr lang="en-US"/>
        </a:p>
      </dgm:t>
    </dgm:pt>
    <dgm:pt modelId="{F990AFF8-214D-4C69-B9A3-A4D0F38CA0EF}" type="sibTrans" cxnId="{4375C8AC-0036-4DBD-B7F0-1D82B312667A}">
      <dgm:prSet/>
      <dgm:spPr/>
      <dgm:t>
        <a:bodyPr/>
        <a:lstStyle/>
        <a:p>
          <a:endParaRPr lang="en-US"/>
        </a:p>
      </dgm:t>
    </dgm:pt>
    <dgm:pt modelId="{75126E90-6FCA-4CBA-8E9C-239F6E24BDD8}">
      <dgm:prSet/>
      <dgm:spPr/>
      <dgm:t>
        <a:bodyPr/>
        <a:lstStyle/>
        <a:p>
          <a:r>
            <a:rPr lang="en-US" dirty="0"/>
            <a:t>A place to store children of the node</a:t>
          </a:r>
        </a:p>
      </dgm:t>
    </dgm:pt>
    <dgm:pt modelId="{27F73ED8-8FF4-4A78-A459-4BDF028EEC72}" type="parTrans" cxnId="{20B0366D-A5CF-451A-A31C-6C96F0405712}">
      <dgm:prSet/>
      <dgm:spPr/>
      <dgm:t>
        <a:bodyPr/>
        <a:lstStyle/>
        <a:p>
          <a:endParaRPr lang="en-US"/>
        </a:p>
      </dgm:t>
    </dgm:pt>
    <dgm:pt modelId="{C5010984-3116-495A-804E-E239E665A512}" type="sibTrans" cxnId="{20B0366D-A5CF-451A-A31C-6C96F0405712}">
      <dgm:prSet/>
      <dgm:spPr/>
      <dgm:t>
        <a:bodyPr/>
        <a:lstStyle/>
        <a:p>
          <a:endParaRPr lang="en-US"/>
        </a:p>
      </dgm:t>
    </dgm:pt>
    <dgm:pt modelId="{DE2CBFDC-0018-419A-A74C-0382EF0F3623}">
      <dgm:prSet/>
      <dgm:spPr/>
      <dgm:t>
        <a:bodyPr/>
        <a:lstStyle/>
        <a:p>
          <a:r>
            <a:rPr lang="en-US" dirty="0"/>
            <a:t>Node Primitive</a:t>
          </a:r>
        </a:p>
      </dgm:t>
    </dgm:pt>
    <dgm:pt modelId="{B808B217-8BCF-4632-947C-64984B1B20EA}" type="parTrans" cxnId="{386CC440-659E-492D-ACC0-86F15AAA190C}">
      <dgm:prSet/>
      <dgm:spPr/>
      <dgm:t>
        <a:bodyPr/>
        <a:lstStyle/>
        <a:p>
          <a:endParaRPr lang="en-US"/>
        </a:p>
      </dgm:t>
    </dgm:pt>
    <dgm:pt modelId="{B0434960-4C7B-40A5-9575-A17910F16CA3}" type="sibTrans" cxnId="{386CC440-659E-492D-ACC0-86F15AAA190C}">
      <dgm:prSet/>
      <dgm:spPr/>
      <dgm:t>
        <a:bodyPr/>
        <a:lstStyle/>
        <a:p>
          <a:endParaRPr lang="en-US"/>
        </a:p>
      </dgm:t>
    </dgm:pt>
    <dgm:pt modelId="{FCC4B04F-8BF7-4AE2-9FBC-E025F411B301}">
      <dgm:prSet/>
      <dgm:spPr/>
      <dgm:t>
        <a:bodyPr/>
        <a:lstStyle/>
        <a:p>
          <a:r>
            <a:rPr lang="en-US" dirty="0"/>
            <a:t>Communicates what the node does</a:t>
          </a:r>
        </a:p>
      </dgm:t>
    </dgm:pt>
    <dgm:pt modelId="{4168C50A-DC2A-43BD-BFD1-1C41F469B975}" type="parTrans" cxnId="{6A75BB03-ED2D-40FC-A014-91A4A5B863FB}">
      <dgm:prSet/>
      <dgm:spPr/>
      <dgm:t>
        <a:bodyPr/>
        <a:lstStyle/>
        <a:p>
          <a:endParaRPr lang="en-US"/>
        </a:p>
      </dgm:t>
    </dgm:pt>
    <dgm:pt modelId="{27BD71F4-2B9A-4066-A3DF-144352A5D680}" type="sibTrans" cxnId="{6A75BB03-ED2D-40FC-A014-91A4A5B863FB}">
      <dgm:prSet/>
      <dgm:spPr/>
      <dgm:t>
        <a:bodyPr/>
        <a:lstStyle/>
        <a:p>
          <a:endParaRPr lang="en-US"/>
        </a:p>
      </dgm:t>
    </dgm:pt>
    <dgm:pt modelId="{F784DD66-2B7D-4197-B4C8-36E610C00AEC}">
      <dgm:prSet/>
      <dgm:spPr/>
      <dgm:t>
        <a:bodyPr/>
        <a:lstStyle/>
        <a:p>
          <a:r>
            <a:rPr lang="en-US" dirty="0"/>
            <a:t>G, P, W, F, and #.# are leaf (sensor) nodes</a:t>
          </a:r>
        </a:p>
      </dgm:t>
    </dgm:pt>
    <dgm:pt modelId="{DBFA7E6C-18D0-46AD-A5EC-B6817805A18C}" type="parTrans" cxnId="{E6A79276-D519-48D4-9605-FB9315FBC660}">
      <dgm:prSet/>
      <dgm:spPr/>
      <dgm:t>
        <a:bodyPr/>
        <a:lstStyle/>
        <a:p>
          <a:endParaRPr lang="en-US"/>
        </a:p>
      </dgm:t>
    </dgm:pt>
    <dgm:pt modelId="{3ED900AB-BB09-4118-BA0F-D5097311F7AE}" type="sibTrans" cxnId="{E6A79276-D519-48D4-9605-FB9315FBC660}">
      <dgm:prSet/>
      <dgm:spPr/>
      <dgm:t>
        <a:bodyPr/>
        <a:lstStyle/>
        <a:p>
          <a:endParaRPr lang="en-US"/>
        </a:p>
      </dgm:t>
    </dgm:pt>
    <dgm:pt modelId="{D834ABAE-4BF7-4B66-863A-C21D2A730646}">
      <dgm:prSet/>
      <dgm:spPr/>
      <dgm:t>
        <a:bodyPr/>
        <a:lstStyle/>
        <a:p>
          <a:r>
            <a:rPr lang="en-US" dirty="0"/>
            <a:t>+, -, *, /, RAND are internal (operator) nodes</a:t>
          </a:r>
        </a:p>
      </dgm:t>
    </dgm:pt>
    <dgm:pt modelId="{ABE56646-820E-4318-BFB4-0AF097D744D2}" type="parTrans" cxnId="{9919B5B3-D932-496E-88F0-9A7DAB2074C5}">
      <dgm:prSet/>
      <dgm:spPr/>
      <dgm:t>
        <a:bodyPr/>
        <a:lstStyle/>
        <a:p>
          <a:endParaRPr lang="en-US"/>
        </a:p>
      </dgm:t>
    </dgm:pt>
    <dgm:pt modelId="{56EAB84E-A320-4187-AACB-930CECC6CFDD}" type="sibTrans" cxnId="{9919B5B3-D932-496E-88F0-9A7DAB2074C5}">
      <dgm:prSet/>
      <dgm:spPr/>
      <dgm:t>
        <a:bodyPr/>
        <a:lstStyle/>
        <a:p>
          <a:endParaRPr lang="en-US"/>
        </a:p>
      </dgm:t>
    </dgm:pt>
    <dgm:pt modelId="{2E4DCCE4-A763-46C6-BFDC-7EBDA521C157}">
      <dgm:prSet/>
      <dgm:spPr/>
      <dgm:t>
        <a:bodyPr/>
        <a:lstStyle/>
        <a:p>
          <a:r>
            <a:rPr lang="en-US" dirty="0"/>
            <a:t>Also called primitives</a:t>
          </a:r>
        </a:p>
      </dgm:t>
    </dgm:pt>
    <dgm:pt modelId="{A20CDD0A-E82F-4A63-9C18-4EEDEB61CF6F}" type="parTrans" cxnId="{85986EFE-58E3-4C92-A494-5A8BC4AFB1AC}">
      <dgm:prSet/>
      <dgm:spPr/>
      <dgm:t>
        <a:bodyPr/>
        <a:lstStyle/>
        <a:p>
          <a:endParaRPr lang="en-US"/>
        </a:p>
      </dgm:t>
    </dgm:pt>
    <dgm:pt modelId="{6839279B-B473-46F7-9D76-492C9961ABB6}" type="sibTrans" cxnId="{85986EFE-58E3-4C92-A494-5A8BC4AFB1AC}">
      <dgm:prSet/>
      <dgm:spPr/>
      <dgm:t>
        <a:bodyPr/>
        <a:lstStyle/>
        <a:p>
          <a:endParaRPr lang="en-US"/>
        </a:p>
      </dgm:t>
    </dgm:pt>
    <dgm:pt modelId="{C24189B1-BEE2-41B8-8D5C-EAD7E052CD54}" type="pres">
      <dgm:prSet presAssocID="{2D5A34F1-CDDC-4D06-BD82-C05937006BEA}" presName="linear" presStyleCnt="0">
        <dgm:presLayoutVars>
          <dgm:dir/>
          <dgm:animLvl val="lvl"/>
          <dgm:resizeHandles val="exact"/>
        </dgm:presLayoutVars>
      </dgm:prSet>
      <dgm:spPr/>
    </dgm:pt>
    <dgm:pt modelId="{096D482F-292F-4A6B-BDF7-5084D9617115}" type="pres">
      <dgm:prSet presAssocID="{434E6094-2B41-42E6-B58B-4250DFC56701}" presName="parentLin" presStyleCnt="0"/>
      <dgm:spPr/>
    </dgm:pt>
    <dgm:pt modelId="{AA9837D8-54DB-4E08-8C32-C3734488000D}" type="pres">
      <dgm:prSet presAssocID="{434E6094-2B41-42E6-B58B-4250DFC56701}" presName="parentLeftMargin" presStyleLbl="node1" presStyleIdx="0" presStyleCnt="3"/>
      <dgm:spPr/>
    </dgm:pt>
    <dgm:pt modelId="{E55E317A-15B3-4460-AEC9-7595B7963FEF}" type="pres">
      <dgm:prSet presAssocID="{434E6094-2B41-42E6-B58B-4250DFC5670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AE72A9E-F1AE-481D-A0F6-53B1DCB0B78B}" type="pres">
      <dgm:prSet presAssocID="{434E6094-2B41-42E6-B58B-4250DFC56701}" presName="negativeSpace" presStyleCnt="0"/>
      <dgm:spPr/>
    </dgm:pt>
    <dgm:pt modelId="{327D1D8D-4DCE-4605-962C-39DC77F12DEA}" type="pres">
      <dgm:prSet presAssocID="{434E6094-2B41-42E6-B58B-4250DFC56701}" presName="childText" presStyleLbl="conFgAcc1" presStyleIdx="0" presStyleCnt="3">
        <dgm:presLayoutVars>
          <dgm:bulletEnabled val="1"/>
        </dgm:presLayoutVars>
      </dgm:prSet>
      <dgm:spPr/>
    </dgm:pt>
    <dgm:pt modelId="{AB7CC62E-BBB3-4012-A0EB-943B6190F948}" type="pres">
      <dgm:prSet presAssocID="{76DC1102-D524-49CB-B87F-38BF52DAFE75}" presName="spaceBetweenRectangles" presStyleCnt="0"/>
      <dgm:spPr/>
    </dgm:pt>
    <dgm:pt modelId="{263E783E-33CC-4FBE-9A32-F2C5AB97FD73}" type="pres">
      <dgm:prSet presAssocID="{0A884685-3B15-4202-8015-9C5662E8162D}" presName="parentLin" presStyleCnt="0"/>
      <dgm:spPr/>
    </dgm:pt>
    <dgm:pt modelId="{115BEE92-DAF1-41C2-B826-6073B5517914}" type="pres">
      <dgm:prSet presAssocID="{0A884685-3B15-4202-8015-9C5662E8162D}" presName="parentLeftMargin" presStyleLbl="node1" presStyleIdx="0" presStyleCnt="3"/>
      <dgm:spPr/>
    </dgm:pt>
    <dgm:pt modelId="{71D9E75D-F19B-409A-8276-1B17CB1859DF}" type="pres">
      <dgm:prSet presAssocID="{0A884685-3B15-4202-8015-9C5662E8162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652E83B-5B6F-456A-B55C-D4AE711CF276}" type="pres">
      <dgm:prSet presAssocID="{0A884685-3B15-4202-8015-9C5662E8162D}" presName="negativeSpace" presStyleCnt="0"/>
      <dgm:spPr/>
    </dgm:pt>
    <dgm:pt modelId="{937D26AD-C31E-4E7A-AC58-7DEE88F6DE53}" type="pres">
      <dgm:prSet presAssocID="{0A884685-3B15-4202-8015-9C5662E8162D}" presName="childText" presStyleLbl="conFgAcc1" presStyleIdx="1" presStyleCnt="3">
        <dgm:presLayoutVars>
          <dgm:bulletEnabled val="1"/>
        </dgm:presLayoutVars>
      </dgm:prSet>
      <dgm:spPr/>
    </dgm:pt>
    <dgm:pt modelId="{82F0CC07-354D-4321-A612-A3965CDB48FB}" type="pres">
      <dgm:prSet presAssocID="{CF2EDC31-5AC9-4C3C-937C-F030605AD203}" presName="spaceBetweenRectangles" presStyleCnt="0"/>
      <dgm:spPr/>
    </dgm:pt>
    <dgm:pt modelId="{4985283A-88A0-4877-A986-FE092A70D872}" type="pres">
      <dgm:prSet presAssocID="{DE2CBFDC-0018-419A-A74C-0382EF0F3623}" presName="parentLin" presStyleCnt="0"/>
      <dgm:spPr/>
    </dgm:pt>
    <dgm:pt modelId="{D7DE29B8-4336-4CD5-A6C4-B7B7A5A30233}" type="pres">
      <dgm:prSet presAssocID="{DE2CBFDC-0018-419A-A74C-0382EF0F3623}" presName="parentLeftMargin" presStyleLbl="node1" presStyleIdx="1" presStyleCnt="3"/>
      <dgm:spPr/>
    </dgm:pt>
    <dgm:pt modelId="{1D3C10F9-89B5-4C3B-B88C-F047803EF313}" type="pres">
      <dgm:prSet presAssocID="{DE2CBFDC-0018-419A-A74C-0382EF0F362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199924C-596E-4C57-A85A-C318444A6099}" type="pres">
      <dgm:prSet presAssocID="{DE2CBFDC-0018-419A-A74C-0382EF0F3623}" presName="negativeSpace" presStyleCnt="0"/>
      <dgm:spPr/>
    </dgm:pt>
    <dgm:pt modelId="{3F22908E-71A2-4E3E-A5BA-94DB4B96A8EF}" type="pres">
      <dgm:prSet presAssocID="{DE2CBFDC-0018-419A-A74C-0382EF0F362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A75BB03-ED2D-40FC-A014-91A4A5B863FB}" srcId="{DE2CBFDC-0018-419A-A74C-0382EF0F3623}" destId="{FCC4B04F-8BF7-4AE2-9FBC-E025F411B301}" srcOrd="0" destOrd="0" parTransId="{4168C50A-DC2A-43BD-BFD1-1C41F469B975}" sibTransId="{27BD71F4-2B9A-4066-A3DF-144352A5D680}"/>
    <dgm:cxn modelId="{C5FF9705-BB53-43A3-B18A-D5A5245730DB}" type="presOf" srcId="{DE2CBFDC-0018-419A-A74C-0382EF0F3623}" destId="{1D3C10F9-89B5-4C3B-B88C-F047803EF313}" srcOrd="1" destOrd="0" presId="urn:microsoft.com/office/officeart/2005/8/layout/list1"/>
    <dgm:cxn modelId="{CD2CBA06-283E-4267-907A-1EB015B99335}" srcId="{0A884685-3B15-4202-8015-9C5662E8162D}" destId="{BB068BA0-5654-4E28-A1D4-D4AF3F2950A1}" srcOrd="0" destOrd="0" parTransId="{E2DCB80F-6C1D-4154-B217-1655E849CDDD}" sibTransId="{7BBB855C-D9D9-4D34-A1DE-72969537AE1A}"/>
    <dgm:cxn modelId="{FC414E11-EDD0-4F37-A772-3D7CDC95776C}" type="presOf" srcId="{75126E90-6FCA-4CBA-8E9C-239F6E24BDD8}" destId="{937D26AD-C31E-4E7A-AC58-7DEE88F6DE53}" srcOrd="0" destOrd="2" presId="urn:microsoft.com/office/officeart/2005/8/layout/list1"/>
    <dgm:cxn modelId="{94C3C615-279C-4662-A921-FFB0212AC961}" type="presOf" srcId="{2E4DCCE4-A763-46C6-BFDC-7EBDA521C157}" destId="{327D1D8D-4DCE-4605-962C-39DC77F12DEA}" srcOrd="0" destOrd="1" presId="urn:microsoft.com/office/officeart/2005/8/layout/list1"/>
    <dgm:cxn modelId="{9A59BA37-AE6F-4291-9893-157E582385DA}" srcId="{2D5A34F1-CDDC-4D06-BD82-C05937006BEA}" destId="{0A884685-3B15-4202-8015-9C5662E8162D}" srcOrd="1" destOrd="0" parTransId="{BC6AEC84-A62C-4087-A14A-CE4DC1D43596}" sibTransId="{CF2EDC31-5AC9-4C3C-937C-F030605AD203}"/>
    <dgm:cxn modelId="{887E6638-C827-4ABA-B0C1-999E6F5ABE61}" type="presOf" srcId="{7C507541-F14E-4B7B-8750-6BDA93422F59}" destId="{937D26AD-C31E-4E7A-AC58-7DEE88F6DE53}" srcOrd="0" destOrd="1" presId="urn:microsoft.com/office/officeart/2005/8/layout/list1"/>
    <dgm:cxn modelId="{386CC440-659E-492D-ACC0-86F15AAA190C}" srcId="{2D5A34F1-CDDC-4D06-BD82-C05937006BEA}" destId="{DE2CBFDC-0018-419A-A74C-0382EF0F3623}" srcOrd="2" destOrd="0" parTransId="{B808B217-8BCF-4632-947C-64984B1B20EA}" sibTransId="{B0434960-4C7B-40A5-9575-A17910F16CA3}"/>
    <dgm:cxn modelId="{8242135B-D1B8-4EA4-B379-BEB61432B7A2}" type="presOf" srcId="{D834ABAE-4BF7-4B66-863A-C21D2A730646}" destId="{3F22908E-71A2-4E3E-A5BA-94DB4B96A8EF}" srcOrd="0" destOrd="2" presId="urn:microsoft.com/office/officeart/2005/8/layout/list1"/>
    <dgm:cxn modelId="{3F3D285B-3129-4DF3-8AA5-3B651B79BD4E}" srcId="{2D5A34F1-CDDC-4D06-BD82-C05937006BEA}" destId="{434E6094-2B41-42E6-B58B-4250DFC56701}" srcOrd="0" destOrd="0" parTransId="{4EC8BD4A-6D7B-4049-8C69-CAA7C96FB41B}" sibTransId="{76DC1102-D524-49CB-B87F-38BF52DAFE75}"/>
    <dgm:cxn modelId="{C4755C67-C0B1-41D7-BD5E-31A3F5B22755}" type="presOf" srcId="{2D5A34F1-CDDC-4D06-BD82-C05937006BEA}" destId="{C24189B1-BEE2-41B8-8D5C-EAD7E052CD54}" srcOrd="0" destOrd="0" presId="urn:microsoft.com/office/officeart/2005/8/layout/list1"/>
    <dgm:cxn modelId="{20B0366D-A5CF-451A-A31C-6C96F0405712}" srcId="{0A884685-3B15-4202-8015-9C5662E8162D}" destId="{75126E90-6FCA-4CBA-8E9C-239F6E24BDD8}" srcOrd="2" destOrd="0" parTransId="{27F73ED8-8FF4-4A78-A459-4BDF028EEC72}" sibTransId="{C5010984-3116-495A-804E-E239E665A512}"/>
    <dgm:cxn modelId="{E6A79276-D519-48D4-9605-FB9315FBC660}" srcId="{DE2CBFDC-0018-419A-A74C-0382EF0F3623}" destId="{F784DD66-2B7D-4197-B4C8-36E610C00AEC}" srcOrd="1" destOrd="0" parTransId="{DBFA7E6C-18D0-46AD-A5EC-B6817805A18C}" sibTransId="{3ED900AB-BB09-4118-BA0F-D5097311F7AE}"/>
    <dgm:cxn modelId="{A90E0F7C-05C5-4F4C-A4ED-EB21EC7CC734}" type="presOf" srcId="{DE2CBFDC-0018-419A-A74C-0382EF0F3623}" destId="{D7DE29B8-4336-4CD5-A6C4-B7B7A5A30233}" srcOrd="0" destOrd="0" presId="urn:microsoft.com/office/officeart/2005/8/layout/list1"/>
    <dgm:cxn modelId="{BC62D57F-D717-4D8E-B652-8A6916CCA22F}" type="presOf" srcId="{F784DD66-2B7D-4197-B4C8-36E610C00AEC}" destId="{3F22908E-71A2-4E3E-A5BA-94DB4B96A8EF}" srcOrd="0" destOrd="1" presId="urn:microsoft.com/office/officeart/2005/8/layout/list1"/>
    <dgm:cxn modelId="{A5CF1B88-D9D7-484D-9433-295CAC6ECB9E}" type="presOf" srcId="{0A884685-3B15-4202-8015-9C5662E8162D}" destId="{71D9E75D-F19B-409A-8276-1B17CB1859DF}" srcOrd="1" destOrd="0" presId="urn:microsoft.com/office/officeart/2005/8/layout/list1"/>
    <dgm:cxn modelId="{4375C8AC-0036-4DBD-B7F0-1D82B312667A}" srcId="{0A884685-3B15-4202-8015-9C5662E8162D}" destId="{7C507541-F14E-4B7B-8750-6BDA93422F59}" srcOrd="1" destOrd="0" parTransId="{B7EF8EA3-A1A6-4704-9C84-2A7F747D7106}" sibTransId="{F990AFF8-214D-4C69-B9A3-A4D0F38CA0EF}"/>
    <dgm:cxn modelId="{DAF5F9B2-5D2D-4534-AACA-0F661F69916E}" type="presOf" srcId="{BB068BA0-5654-4E28-A1D4-D4AF3F2950A1}" destId="{937D26AD-C31E-4E7A-AC58-7DEE88F6DE53}" srcOrd="0" destOrd="0" presId="urn:microsoft.com/office/officeart/2005/8/layout/list1"/>
    <dgm:cxn modelId="{9919B5B3-D932-496E-88F0-9A7DAB2074C5}" srcId="{DE2CBFDC-0018-419A-A74C-0382EF0F3623}" destId="{D834ABAE-4BF7-4B66-863A-C21D2A730646}" srcOrd="2" destOrd="0" parTransId="{ABE56646-820E-4318-BFB4-0AF097D744D2}" sibTransId="{56EAB84E-A320-4187-AACB-930CECC6CFDD}"/>
    <dgm:cxn modelId="{F81F47B6-05BF-4811-9CE0-975AD36D77C4}" type="presOf" srcId="{FCC4B04F-8BF7-4AE2-9FBC-E025F411B301}" destId="{3F22908E-71A2-4E3E-A5BA-94DB4B96A8EF}" srcOrd="0" destOrd="0" presId="urn:microsoft.com/office/officeart/2005/8/layout/list1"/>
    <dgm:cxn modelId="{E83750BC-3149-45B2-AFE0-6BC3FFFA86EA}" srcId="{434E6094-2B41-42E6-B58B-4250DFC56701}" destId="{731847F9-820F-4D68-95D4-BF068361D2DB}" srcOrd="0" destOrd="0" parTransId="{F2E8347E-3769-4F0E-AA07-7BA3C22EDA23}" sibTransId="{F42F1A29-D104-4410-ABBC-7C39C0306EF6}"/>
    <dgm:cxn modelId="{D0C934C0-9AFD-4B57-8DB4-723188FC1CD4}" type="presOf" srcId="{0A884685-3B15-4202-8015-9C5662E8162D}" destId="{115BEE92-DAF1-41C2-B826-6073B5517914}" srcOrd="0" destOrd="0" presId="urn:microsoft.com/office/officeart/2005/8/layout/list1"/>
    <dgm:cxn modelId="{FE2999C3-526B-48B5-9291-56E53A3FB4AB}" type="presOf" srcId="{434E6094-2B41-42E6-B58B-4250DFC56701}" destId="{E55E317A-15B3-4460-AEC9-7595B7963FEF}" srcOrd="1" destOrd="0" presId="urn:microsoft.com/office/officeart/2005/8/layout/list1"/>
    <dgm:cxn modelId="{4E443CF1-E854-4276-8391-CAF94D66ED65}" type="presOf" srcId="{731847F9-820F-4D68-95D4-BF068361D2DB}" destId="{327D1D8D-4DCE-4605-962C-39DC77F12DEA}" srcOrd="0" destOrd="0" presId="urn:microsoft.com/office/officeart/2005/8/layout/list1"/>
    <dgm:cxn modelId="{F2AFFCF3-2694-41A1-9A3B-666DC4C10429}" type="presOf" srcId="{434E6094-2B41-42E6-B58B-4250DFC56701}" destId="{AA9837D8-54DB-4E08-8C32-C3734488000D}" srcOrd="0" destOrd="0" presId="urn:microsoft.com/office/officeart/2005/8/layout/list1"/>
    <dgm:cxn modelId="{85986EFE-58E3-4C92-A494-5A8BC4AFB1AC}" srcId="{434E6094-2B41-42E6-B58B-4250DFC56701}" destId="{2E4DCCE4-A763-46C6-BFDC-7EBDA521C157}" srcOrd="1" destOrd="0" parTransId="{A20CDD0A-E82F-4A63-9C18-4EEDEB61CF6F}" sibTransId="{6839279B-B473-46F7-9D76-492C9961ABB6}"/>
    <dgm:cxn modelId="{B1A55553-FC5C-449B-AA52-29F4A8C023A6}" type="presParOf" srcId="{C24189B1-BEE2-41B8-8D5C-EAD7E052CD54}" destId="{096D482F-292F-4A6B-BDF7-5084D9617115}" srcOrd="0" destOrd="0" presId="urn:microsoft.com/office/officeart/2005/8/layout/list1"/>
    <dgm:cxn modelId="{DE24A19A-B2BF-4285-8A00-6FA39A210B1B}" type="presParOf" srcId="{096D482F-292F-4A6B-BDF7-5084D9617115}" destId="{AA9837D8-54DB-4E08-8C32-C3734488000D}" srcOrd="0" destOrd="0" presId="urn:microsoft.com/office/officeart/2005/8/layout/list1"/>
    <dgm:cxn modelId="{3FCE1952-2089-4229-9712-FEC02CD34561}" type="presParOf" srcId="{096D482F-292F-4A6B-BDF7-5084D9617115}" destId="{E55E317A-15B3-4460-AEC9-7595B7963FEF}" srcOrd="1" destOrd="0" presId="urn:microsoft.com/office/officeart/2005/8/layout/list1"/>
    <dgm:cxn modelId="{2B08F22F-68FC-44A5-B35C-5A9BA0E45597}" type="presParOf" srcId="{C24189B1-BEE2-41B8-8D5C-EAD7E052CD54}" destId="{1AE72A9E-F1AE-481D-A0F6-53B1DCB0B78B}" srcOrd="1" destOrd="0" presId="urn:microsoft.com/office/officeart/2005/8/layout/list1"/>
    <dgm:cxn modelId="{159557CE-9DC4-463D-9E5F-94EC143CB45B}" type="presParOf" srcId="{C24189B1-BEE2-41B8-8D5C-EAD7E052CD54}" destId="{327D1D8D-4DCE-4605-962C-39DC77F12DEA}" srcOrd="2" destOrd="0" presId="urn:microsoft.com/office/officeart/2005/8/layout/list1"/>
    <dgm:cxn modelId="{A709B777-2B4E-4BAF-85F8-62C843758A45}" type="presParOf" srcId="{C24189B1-BEE2-41B8-8D5C-EAD7E052CD54}" destId="{AB7CC62E-BBB3-4012-A0EB-943B6190F948}" srcOrd="3" destOrd="0" presId="urn:microsoft.com/office/officeart/2005/8/layout/list1"/>
    <dgm:cxn modelId="{1D2CF99F-0913-4129-BE2A-B6F936BFE515}" type="presParOf" srcId="{C24189B1-BEE2-41B8-8D5C-EAD7E052CD54}" destId="{263E783E-33CC-4FBE-9A32-F2C5AB97FD73}" srcOrd="4" destOrd="0" presId="urn:microsoft.com/office/officeart/2005/8/layout/list1"/>
    <dgm:cxn modelId="{23D36752-3E42-4719-8425-1569FE05F9D3}" type="presParOf" srcId="{263E783E-33CC-4FBE-9A32-F2C5AB97FD73}" destId="{115BEE92-DAF1-41C2-B826-6073B5517914}" srcOrd="0" destOrd="0" presId="urn:microsoft.com/office/officeart/2005/8/layout/list1"/>
    <dgm:cxn modelId="{A26FF258-529E-4FFC-B571-61F55B386EC5}" type="presParOf" srcId="{263E783E-33CC-4FBE-9A32-F2C5AB97FD73}" destId="{71D9E75D-F19B-409A-8276-1B17CB1859DF}" srcOrd="1" destOrd="0" presId="urn:microsoft.com/office/officeart/2005/8/layout/list1"/>
    <dgm:cxn modelId="{8F61C3D2-8900-4481-9F9E-60326A9CA766}" type="presParOf" srcId="{C24189B1-BEE2-41B8-8D5C-EAD7E052CD54}" destId="{7652E83B-5B6F-456A-B55C-D4AE711CF276}" srcOrd="5" destOrd="0" presId="urn:microsoft.com/office/officeart/2005/8/layout/list1"/>
    <dgm:cxn modelId="{6B83F6A7-99BF-4E58-BEA5-7FCCDE05F6F9}" type="presParOf" srcId="{C24189B1-BEE2-41B8-8D5C-EAD7E052CD54}" destId="{937D26AD-C31E-4E7A-AC58-7DEE88F6DE53}" srcOrd="6" destOrd="0" presId="urn:microsoft.com/office/officeart/2005/8/layout/list1"/>
    <dgm:cxn modelId="{C8678650-0D79-41DE-877F-0378EFCF15D1}" type="presParOf" srcId="{C24189B1-BEE2-41B8-8D5C-EAD7E052CD54}" destId="{82F0CC07-354D-4321-A612-A3965CDB48FB}" srcOrd="7" destOrd="0" presId="urn:microsoft.com/office/officeart/2005/8/layout/list1"/>
    <dgm:cxn modelId="{28A118F9-A2DA-4540-96F6-A79FF9AAA3E6}" type="presParOf" srcId="{C24189B1-BEE2-41B8-8D5C-EAD7E052CD54}" destId="{4985283A-88A0-4877-A986-FE092A70D872}" srcOrd="8" destOrd="0" presId="urn:microsoft.com/office/officeart/2005/8/layout/list1"/>
    <dgm:cxn modelId="{FAEADF1E-22E2-47B8-BE36-791356BFBD00}" type="presParOf" srcId="{4985283A-88A0-4877-A986-FE092A70D872}" destId="{D7DE29B8-4336-4CD5-A6C4-B7B7A5A30233}" srcOrd="0" destOrd="0" presId="urn:microsoft.com/office/officeart/2005/8/layout/list1"/>
    <dgm:cxn modelId="{F6354A20-94CD-4D90-A136-82AC26421B8E}" type="presParOf" srcId="{4985283A-88A0-4877-A986-FE092A70D872}" destId="{1D3C10F9-89B5-4C3B-B88C-F047803EF313}" srcOrd="1" destOrd="0" presId="urn:microsoft.com/office/officeart/2005/8/layout/list1"/>
    <dgm:cxn modelId="{122AB2A9-2AC9-4099-A57D-BDE092FC1305}" type="presParOf" srcId="{C24189B1-BEE2-41B8-8D5C-EAD7E052CD54}" destId="{8199924C-596E-4C57-A85A-C318444A6099}" srcOrd="9" destOrd="0" presId="urn:microsoft.com/office/officeart/2005/8/layout/list1"/>
    <dgm:cxn modelId="{D512CFF3-9C6F-4600-9796-98A551711CF8}" type="presParOf" srcId="{C24189B1-BEE2-41B8-8D5C-EAD7E052CD54}" destId="{3F22908E-71A2-4E3E-A5BA-94DB4B96A8E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D4D5711-200A-47D1-9041-075026D5603B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3FBD46A-F1FE-4D5F-ACA1-71162698E477}">
      <dgm:prSet/>
      <dgm:spPr/>
      <dgm:t>
        <a:bodyPr/>
        <a:lstStyle/>
        <a:p>
          <a:r>
            <a:rPr lang="en-US"/>
            <a:t>Node Value</a:t>
          </a:r>
        </a:p>
      </dgm:t>
    </dgm:pt>
    <dgm:pt modelId="{9BC79EC0-08DC-47DE-816B-F44892417934}" type="parTrans" cxnId="{8FCF2D3B-FFD2-490B-9CF0-C39BF4EE92B8}">
      <dgm:prSet/>
      <dgm:spPr/>
      <dgm:t>
        <a:bodyPr/>
        <a:lstStyle/>
        <a:p>
          <a:endParaRPr lang="en-US"/>
        </a:p>
      </dgm:t>
    </dgm:pt>
    <dgm:pt modelId="{E02C97CE-E835-41AD-8445-4565A556B252}" type="sibTrans" cxnId="{8FCF2D3B-FFD2-490B-9CF0-C39BF4EE92B8}">
      <dgm:prSet/>
      <dgm:spPr/>
      <dgm:t>
        <a:bodyPr/>
        <a:lstStyle/>
        <a:p>
          <a:endParaRPr lang="en-US"/>
        </a:p>
      </dgm:t>
    </dgm:pt>
    <dgm:pt modelId="{53FC342A-1E1E-4C4F-9EB5-1E6699BC49B9}">
      <dgm:prSet/>
      <dgm:spPr/>
      <dgm:t>
        <a:bodyPr/>
        <a:lstStyle/>
        <a:p>
          <a:r>
            <a:rPr lang="en-US" dirty="0"/>
            <a:t>This is only used if the node is a #.# (constant value) node</a:t>
          </a:r>
        </a:p>
      </dgm:t>
    </dgm:pt>
    <dgm:pt modelId="{6BC413D4-CBAA-4623-8D7E-1806DE179E2E}" type="parTrans" cxnId="{9F181BDD-CE50-4419-8AEC-87806D6D9561}">
      <dgm:prSet/>
      <dgm:spPr/>
      <dgm:t>
        <a:bodyPr/>
        <a:lstStyle/>
        <a:p>
          <a:endParaRPr lang="en-US"/>
        </a:p>
      </dgm:t>
    </dgm:pt>
    <dgm:pt modelId="{F9F7F4B3-8058-4781-BEA3-EAE389312A0E}" type="sibTrans" cxnId="{9F181BDD-CE50-4419-8AEC-87806D6D9561}">
      <dgm:prSet/>
      <dgm:spPr/>
      <dgm:t>
        <a:bodyPr/>
        <a:lstStyle/>
        <a:p>
          <a:endParaRPr lang="en-US"/>
        </a:p>
      </dgm:t>
    </dgm:pt>
    <dgm:pt modelId="{0170AF35-8D58-4F5C-9F3F-70BFD8E55330}">
      <dgm:prSet/>
      <dgm:spPr/>
      <dgm:t>
        <a:bodyPr/>
        <a:lstStyle/>
        <a:p>
          <a:r>
            <a:rPr lang="en-US"/>
            <a:t>Will contain the value for numeric nodes</a:t>
          </a:r>
        </a:p>
      </dgm:t>
    </dgm:pt>
    <dgm:pt modelId="{FBBC973F-34FA-449E-9B05-AD27D5DC4FDB}" type="parTrans" cxnId="{0C072B95-D464-443B-B639-913171EE47BE}">
      <dgm:prSet/>
      <dgm:spPr/>
      <dgm:t>
        <a:bodyPr/>
        <a:lstStyle/>
        <a:p>
          <a:endParaRPr lang="en-US"/>
        </a:p>
      </dgm:t>
    </dgm:pt>
    <dgm:pt modelId="{B0975355-921F-4A76-8923-9D49662ED368}" type="sibTrans" cxnId="{0C072B95-D464-443B-B639-913171EE47BE}">
      <dgm:prSet/>
      <dgm:spPr/>
      <dgm:t>
        <a:bodyPr/>
        <a:lstStyle/>
        <a:p>
          <a:endParaRPr lang="en-US"/>
        </a:p>
      </dgm:t>
    </dgm:pt>
    <dgm:pt modelId="{9477F399-04D7-43B8-9193-58A1E03147E1}">
      <dgm:prSet/>
      <dgm:spPr/>
      <dgm:t>
        <a:bodyPr/>
        <a:lstStyle/>
        <a:p>
          <a:r>
            <a:rPr lang="en-US"/>
            <a:t>Node Children</a:t>
          </a:r>
        </a:p>
      </dgm:t>
    </dgm:pt>
    <dgm:pt modelId="{0A206432-5C3B-46C6-8D01-97729DB19ABB}" type="parTrans" cxnId="{37015A19-F4D8-413D-88AF-643D94D9A586}">
      <dgm:prSet/>
      <dgm:spPr/>
      <dgm:t>
        <a:bodyPr/>
        <a:lstStyle/>
        <a:p>
          <a:endParaRPr lang="en-US"/>
        </a:p>
      </dgm:t>
    </dgm:pt>
    <dgm:pt modelId="{3A83FDE6-EB11-471B-8AD3-108A0CB8FC11}" type="sibTrans" cxnId="{37015A19-F4D8-413D-88AF-643D94D9A586}">
      <dgm:prSet/>
      <dgm:spPr/>
      <dgm:t>
        <a:bodyPr/>
        <a:lstStyle/>
        <a:p>
          <a:endParaRPr lang="en-US"/>
        </a:p>
      </dgm:t>
    </dgm:pt>
    <dgm:pt modelId="{845D0BDC-D018-4EB2-91AF-DB6E2252ADA0}">
      <dgm:prSet/>
      <dgm:spPr/>
      <dgm:t>
        <a:bodyPr/>
        <a:lstStyle/>
        <a:p>
          <a:r>
            <a:rPr lang="en-US"/>
            <a:t>This is only used if the node is an internal node</a:t>
          </a:r>
        </a:p>
      </dgm:t>
    </dgm:pt>
    <dgm:pt modelId="{84F34469-973F-4A28-A3F9-DCD6BEF762A0}" type="parTrans" cxnId="{A239478F-0510-48A4-9B65-61F1916B1BC4}">
      <dgm:prSet/>
      <dgm:spPr/>
      <dgm:t>
        <a:bodyPr/>
        <a:lstStyle/>
        <a:p>
          <a:endParaRPr lang="en-US"/>
        </a:p>
      </dgm:t>
    </dgm:pt>
    <dgm:pt modelId="{4C9A1965-D42E-4313-8157-81B0A7A5A94D}" type="sibTrans" cxnId="{A239478F-0510-48A4-9B65-61F1916B1BC4}">
      <dgm:prSet/>
      <dgm:spPr/>
      <dgm:t>
        <a:bodyPr/>
        <a:lstStyle/>
        <a:p>
          <a:endParaRPr lang="en-US"/>
        </a:p>
      </dgm:t>
    </dgm:pt>
    <dgm:pt modelId="{7207EF1A-81A8-48CF-B6DC-B7EEE7EE6D46}">
      <dgm:prSet/>
      <dgm:spPr/>
      <dgm:t>
        <a:bodyPr/>
        <a:lstStyle/>
        <a:p>
          <a:r>
            <a:rPr lang="en-US"/>
            <a:t>The children are the operands for this node</a:t>
          </a:r>
        </a:p>
      </dgm:t>
    </dgm:pt>
    <dgm:pt modelId="{6A473E4A-B24A-4791-A440-82EBF7E8C243}" type="parTrans" cxnId="{93D188A4-88DB-4D48-90C1-BED6039BB627}">
      <dgm:prSet/>
      <dgm:spPr/>
      <dgm:t>
        <a:bodyPr/>
        <a:lstStyle/>
        <a:p>
          <a:endParaRPr lang="en-US"/>
        </a:p>
      </dgm:t>
    </dgm:pt>
    <dgm:pt modelId="{1F6CEA00-AE5D-48A3-8F42-FD5756425E18}" type="sibTrans" cxnId="{93D188A4-88DB-4D48-90C1-BED6039BB627}">
      <dgm:prSet/>
      <dgm:spPr/>
      <dgm:t>
        <a:bodyPr/>
        <a:lstStyle/>
        <a:p>
          <a:endParaRPr lang="en-US"/>
        </a:p>
      </dgm:t>
    </dgm:pt>
    <dgm:pt modelId="{CDCD7753-2F94-4183-B33C-490CF0110445}">
      <dgm:prSet/>
      <dgm:spPr/>
      <dgm:t>
        <a:bodyPr/>
        <a:lstStyle/>
        <a:p>
          <a:r>
            <a:rPr lang="en-US"/>
            <a:t>All of our internal nodes have two operands</a:t>
          </a:r>
        </a:p>
      </dgm:t>
    </dgm:pt>
    <dgm:pt modelId="{21D538DA-C313-46F2-81F4-60295D13C470}" type="parTrans" cxnId="{CBC9C8DD-5874-449A-928E-617249B16E7B}">
      <dgm:prSet/>
      <dgm:spPr/>
      <dgm:t>
        <a:bodyPr/>
        <a:lstStyle/>
        <a:p>
          <a:endParaRPr lang="en-US"/>
        </a:p>
      </dgm:t>
    </dgm:pt>
    <dgm:pt modelId="{F3675EDC-B7E5-4EE5-9D94-265DEC7E49C8}" type="sibTrans" cxnId="{CBC9C8DD-5874-449A-928E-617249B16E7B}">
      <dgm:prSet/>
      <dgm:spPr/>
      <dgm:t>
        <a:bodyPr/>
        <a:lstStyle/>
        <a:p>
          <a:endParaRPr lang="en-US"/>
        </a:p>
      </dgm:t>
    </dgm:pt>
    <dgm:pt modelId="{6101BA8E-5FB9-44EE-B1E6-B9FF6B5411A9}">
      <dgm:prSet/>
      <dgm:spPr/>
      <dgm:t>
        <a:bodyPr/>
        <a:lstStyle/>
        <a:p>
          <a:r>
            <a:rPr lang="en-US" dirty="0"/>
            <a:t>Left and right children</a:t>
          </a:r>
        </a:p>
      </dgm:t>
    </dgm:pt>
    <dgm:pt modelId="{026C3D75-ECDB-4260-8920-8DB93BC1507A}" type="parTrans" cxnId="{7C41F1AC-FE1C-47D2-8B43-448B6EE818C3}">
      <dgm:prSet/>
      <dgm:spPr/>
      <dgm:t>
        <a:bodyPr/>
        <a:lstStyle/>
        <a:p>
          <a:endParaRPr lang="en-US"/>
        </a:p>
      </dgm:t>
    </dgm:pt>
    <dgm:pt modelId="{37459741-573E-49F1-A42E-42405FC5E545}" type="sibTrans" cxnId="{7C41F1AC-FE1C-47D2-8B43-448B6EE818C3}">
      <dgm:prSet/>
      <dgm:spPr/>
      <dgm:t>
        <a:bodyPr/>
        <a:lstStyle/>
        <a:p>
          <a:endParaRPr lang="en-US"/>
        </a:p>
      </dgm:t>
    </dgm:pt>
    <dgm:pt modelId="{A04AA682-3496-463D-9A13-CFD96BBA9EE9}" type="pres">
      <dgm:prSet presAssocID="{5D4D5711-200A-47D1-9041-075026D5603B}" presName="linear" presStyleCnt="0">
        <dgm:presLayoutVars>
          <dgm:dir/>
          <dgm:animLvl val="lvl"/>
          <dgm:resizeHandles val="exact"/>
        </dgm:presLayoutVars>
      </dgm:prSet>
      <dgm:spPr/>
    </dgm:pt>
    <dgm:pt modelId="{D5DB0415-FEEF-4C0C-B7EF-BA9DC9518EC3}" type="pres">
      <dgm:prSet presAssocID="{B3FBD46A-F1FE-4D5F-ACA1-71162698E477}" presName="parentLin" presStyleCnt="0"/>
      <dgm:spPr/>
    </dgm:pt>
    <dgm:pt modelId="{6A51A11B-286F-42E4-B6AC-0051472AD908}" type="pres">
      <dgm:prSet presAssocID="{B3FBD46A-F1FE-4D5F-ACA1-71162698E477}" presName="parentLeftMargin" presStyleLbl="node1" presStyleIdx="0" presStyleCnt="2"/>
      <dgm:spPr/>
    </dgm:pt>
    <dgm:pt modelId="{5FC237EB-06CC-4316-818F-BEB95F9E97CB}" type="pres">
      <dgm:prSet presAssocID="{B3FBD46A-F1FE-4D5F-ACA1-71162698E47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EDA885C-0DD8-44EF-BC6B-19D74935E366}" type="pres">
      <dgm:prSet presAssocID="{B3FBD46A-F1FE-4D5F-ACA1-71162698E477}" presName="negativeSpace" presStyleCnt="0"/>
      <dgm:spPr/>
    </dgm:pt>
    <dgm:pt modelId="{B083BEAA-35AA-4131-8523-F5F3A778A867}" type="pres">
      <dgm:prSet presAssocID="{B3FBD46A-F1FE-4D5F-ACA1-71162698E477}" presName="childText" presStyleLbl="conFgAcc1" presStyleIdx="0" presStyleCnt="2">
        <dgm:presLayoutVars>
          <dgm:bulletEnabled val="1"/>
        </dgm:presLayoutVars>
      </dgm:prSet>
      <dgm:spPr/>
    </dgm:pt>
    <dgm:pt modelId="{0CD624A2-E28A-409F-96E8-2656E7E7FC44}" type="pres">
      <dgm:prSet presAssocID="{E02C97CE-E835-41AD-8445-4565A556B252}" presName="spaceBetweenRectangles" presStyleCnt="0"/>
      <dgm:spPr/>
    </dgm:pt>
    <dgm:pt modelId="{41E753A5-0A4C-484C-8672-7DD01F7995BB}" type="pres">
      <dgm:prSet presAssocID="{9477F399-04D7-43B8-9193-58A1E03147E1}" presName="parentLin" presStyleCnt="0"/>
      <dgm:spPr/>
    </dgm:pt>
    <dgm:pt modelId="{B4CF963F-6883-4571-943F-01441403529F}" type="pres">
      <dgm:prSet presAssocID="{9477F399-04D7-43B8-9193-58A1E03147E1}" presName="parentLeftMargin" presStyleLbl="node1" presStyleIdx="0" presStyleCnt="2"/>
      <dgm:spPr/>
    </dgm:pt>
    <dgm:pt modelId="{6DD95AB9-DE44-478F-AF98-D927FF47F49D}" type="pres">
      <dgm:prSet presAssocID="{9477F399-04D7-43B8-9193-58A1E03147E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4E980AA-2AC4-4FC7-BD52-82401FB47AED}" type="pres">
      <dgm:prSet presAssocID="{9477F399-04D7-43B8-9193-58A1E03147E1}" presName="negativeSpace" presStyleCnt="0"/>
      <dgm:spPr/>
    </dgm:pt>
    <dgm:pt modelId="{E399FCFD-C362-422C-A7C3-E8CBC10D89D4}" type="pres">
      <dgm:prSet presAssocID="{9477F399-04D7-43B8-9193-58A1E03147E1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BCAF0808-7927-477F-8C57-0DF52ED99924}" type="presOf" srcId="{9477F399-04D7-43B8-9193-58A1E03147E1}" destId="{B4CF963F-6883-4571-943F-01441403529F}" srcOrd="0" destOrd="0" presId="urn:microsoft.com/office/officeart/2005/8/layout/list1"/>
    <dgm:cxn modelId="{37015A19-F4D8-413D-88AF-643D94D9A586}" srcId="{5D4D5711-200A-47D1-9041-075026D5603B}" destId="{9477F399-04D7-43B8-9193-58A1E03147E1}" srcOrd="1" destOrd="0" parTransId="{0A206432-5C3B-46C6-8D01-97729DB19ABB}" sibTransId="{3A83FDE6-EB11-471B-8AD3-108A0CB8FC11}"/>
    <dgm:cxn modelId="{1CC81C2F-C643-4714-98BD-D0398053E895}" type="presOf" srcId="{7207EF1A-81A8-48CF-B6DC-B7EEE7EE6D46}" destId="{E399FCFD-C362-422C-A7C3-E8CBC10D89D4}" srcOrd="0" destOrd="1" presId="urn:microsoft.com/office/officeart/2005/8/layout/list1"/>
    <dgm:cxn modelId="{8FCF2D3B-FFD2-490B-9CF0-C39BF4EE92B8}" srcId="{5D4D5711-200A-47D1-9041-075026D5603B}" destId="{B3FBD46A-F1FE-4D5F-ACA1-71162698E477}" srcOrd="0" destOrd="0" parTransId="{9BC79EC0-08DC-47DE-816B-F44892417934}" sibTransId="{E02C97CE-E835-41AD-8445-4565A556B252}"/>
    <dgm:cxn modelId="{93F7F542-FB4D-443F-831B-97E6ACDD781E}" type="presOf" srcId="{53FC342A-1E1E-4C4F-9EB5-1E6699BC49B9}" destId="{B083BEAA-35AA-4131-8523-F5F3A778A867}" srcOrd="0" destOrd="0" presId="urn:microsoft.com/office/officeart/2005/8/layout/list1"/>
    <dgm:cxn modelId="{2914F844-1250-45D7-AAED-0E841A2D766F}" type="presOf" srcId="{6101BA8E-5FB9-44EE-B1E6-B9FF6B5411A9}" destId="{E399FCFD-C362-422C-A7C3-E8CBC10D89D4}" srcOrd="0" destOrd="3" presId="urn:microsoft.com/office/officeart/2005/8/layout/list1"/>
    <dgm:cxn modelId="{81DB4D76-36D5-4C59-9DE9-23E6A0C1FB0F}" type="presOf" srcId="{0170AF35-8D58-4F5C-9F3F-70BFD8E55330}" destId="{B083BEAA-35AA-4131-8523-F5F3A778A867}" srcOrd="0" destOrd="1" presId="urn:microsoft.com/office/officeart/2005/8/layout/list1"/>
    <dgm:cxn modelId="{0378DC77-6A07-4812-8812-2929E4415A5A}" type="presOf" srcId="{CDCD7753-2F94-4183-B33C-490CF0110445}" destId="{E399FCFD-C362-422C-A7C3-E8CBC10D89D4}" srcOrd="0" destOrd="2" presId="urn:microsoft.com/office/officeart/2005/8/layout/list1"/>
    <dgm:cxn modelId="{E786C17B-7E56-415B-94D8-04B927A6FD39}" type="presOf" srcId="{B3FBD46A-F1FE-4D5F-ACA1-71162698E477}" destId="{5FC237EB-06CC-4316-818F-BEB95F9E97CB}" srcOrd="1" destOrd="0" presId="urn:microsoft.com/office/officeart/2005/8/layout/list1"/>
    <dgm:cxn modelId="{7CE1318F-D286-46BC-854D-319824E5CB48}" type="presOf" srcId="{B3FBD46A-F1FE-4D5F-ACA1-71162698E477}" destId="{6A51A11B-286F-42E4-B6AC-0051472AD908}" srcOrd="0" destOrd="0" presId="urn:microsoft.com/office/officeart/2005/8/layout/list1"/>
    <dgm:cxn modelId="{A239478F-0510-48A4-9B65-61F1916B1BC4}" srcId="{9477F399-04D7-43B8-9193-58A1E03147E1}" destId="{845D0BDC-D018-4EB2-91AF-DB6E2252ADA0}" srcOrd="0" destOrd="0" parTransId="{84F34469-973F-4A28-A3F9-DCD6BEF762A0}" sibTransId="{4C9A1965-D42E-4313-8157-81B0A7A5A94D}"/>
    <dgm:cxn modelId="{0C072B95-D464-443B-B639-913171EE47BE}" srcId="{B3FBD46A-F1FE-4D5F-ACA1-71162698E477}" destId="{0170AF35-8D58-4F5C-9F3F-70BFD8E55330}" srcOrd="1" destOrd="0" parTransId="{FBBC973F-34FA-449E-9B05-AD27D5DC4FDB}" sibTransId="{B0975355-921F-4A76-8923-9D49662ED368}"/>
    <dgm:cxn modelId="{93D188A4-88DB-4D48-90C1-BED6039BB627}" srcId="{9477F399-04D7-43B8-9193-58A1E03147E1}" destId="{7207EF1A-81A8-48CF-B6DC-B7EEE7EE6D46}" srcOrd="1" destOrd="0" parTransId="{6A473E4A-B24A-4791-A440-82EBF7E8C243}" sibTransId="{1F6CEA00-AE5D-48A3-8F42-FD5756425E18}"/>
    <dgm:cxn modelId="{7C41F1AC-FE1C-47D2-8B43-448B6EE818C3}" srcId="{7207EF1A-81A8-48CF-B6DC-B7EEE7EE6D46}" destId="{6101BA8E-5FB9-44EE-B1E6-B9FF6B5411A9}" srcOrd="1" destOrd="0" parTransId="{026C3D75-ECDB-4260-8920-8DB93BC1507A}" sibTransId="{37459741-573E-49F1-A42E-42405FC5E545}"/>
    <dgm:cxn modelId="{0D5541BC-90A2-4816-A2E5-6ACB22EDF9A6}" type="presOf" srcId="{845D0BDC-D018-4EB2-91AF-DB6E2252ADA0}" destId="{E399FCFD-C362-422C-A7C3-E8CBC10D89D4}" srcOrd="0" destOrd="0" presId="urn:microsoft.com/office/officeart/2005/8/layout/list1"/>
    <dgm:cxn modelId="{B7FEE1C5-61F7-4A7F-849A-2AA78831B7BA}" type="presOf" srcId="{9477F399-04D7-43B8-9193-58A1E03147E1}" destId="{6DD95AB9-DE44-478F-AF98-D927FF47F49D}" srcOrd="1" destOrd="0" presId="urn:microsoft.com/office/officeart/2005/8/layout/list1"/>
    <dgm:cxn modelId="{9F181BDD-CE50-4419-8AEC-87806D6D9561}" srcId="{B3FBD46A-F1FE-4D5F-ACA1-71162698E477}" destId="{53FC342A-1E1E-4C4F-9EB5-1E6699BC49B9}" srcOrd="0" destOrd="0" parTransId="{6BC413D4-CBAA-4623-8D7E-1806DE179E2E}" sibTransId="{F9F7F4B3-8058-4781-BEA3-EAE389312A0E}"/>
    <dgm:cxn modelId="{CBC9C8DD-5874-449A-928E-617249B16E7B}" srcId="{7207EF1A-81A8-48CF-B6DC-B7EEE7EE6D46}" destId="{CDCD7753-2F94-4183-B33C-490CF0110445}" srcOrd="0" destOrd="0" parTransId="{21D538DA-C313-46F2-81F4-60295D13C470}" sibTransId="{F3675EDC-B7E5-4EE5-9D94-265DEC7E49C8}"/>
    <dgm:cxn modelId="{FCB312F8-68F1-4522-89AB-43AE5CD2B90D}" type="presOf" srcId="{5D4D5711-200A-47D1-9041-075026D5603B}" destId="{A04AA682-3496-463D-9A13-CFD96BBA9EE9}" srcOrd="0" destOrd="0" presId="urn:microsoft.com/office/officeart/2005/8/layout/list1"/>
    <dgm:cxn modelId="{6AB62EAF-7A31-48A7-B153-9060474F6935}" type="presParOf" srcId="{A04AA682-3496-463D-9A13-CFD96BBA9EE9}" destId="{D5DB0415-FEEF-4C0C-B7EF-BA9DC9518EC3}" srcOrd="0" destOrd="0" presId="urn:microsoft.com/office/officeart/2005/8/layout/list1"/>
    <dgm:cxn modelId="{D3899F52-105E-43C4-A1C7-9D0F4880562C}" type="presParOf" srcId="{D5DB0415-FEEF-4C0C-B7EF-BA9DC9518EC3}" destId="{6A51A11B-286F-42E4-B6AC-0051472AD908}" srcOrd="0" destOrd="0" presId="urn:microsoft.com/office/officeart/2005/8/layout/list1"/>
    <dgm:cxn modelId="{A0666B74-DCDD-4839-BD1B-6950B7D33B28}" type="presParOf" srcId="{D5DB0415-FEEF-4C0C-B7EF-BA9DC9518EC3}" destId="{5FC237EB-06CC-4316-818F-BEB95F9E97CB}" srcOrd="1" destOrd="0" presId="urn:microsoft.com/office/officeart/2005/8/layout/list1"/>
    <dgm:cxn modelId="{C2430244-BF5B-4377-919E-1B85119608F4}" type="presParOf" srcId="{A04AA682-3496-463D-9A13-CFD96BBA9EE9}" destId="{5EDA885C-0DD8-44EF-BC6B-19D74935E366}" srcOrd="1" destOrd="0" presId="urn:microsoft.com/office/officeart/2005/8/layout/list1"/>
    <dgm:cxn modelId="{DEFF1ABF-C679-4707-9E2A-CF69F18383A1}" type="presParOf" srcId="{A04AA682-3496-463D-9A13-CFD96BBA9EE9}" destId="{B083BEAA-35AA-4131-8523-F5F3A778A867}" srcOrd="2" destOrd="0" presId="urn:microsoft.com/office/officeart/2005/8/layout/list1"/>
    <dgm:cxn modelId="{D9B44FE2-3167-4CA7-84E1-900FF1C2B5BB}" type="presParOf" srcId="{A04AA682-3496-463D-9A13-CFD96BBA9EE9}" destId="{0CD624A2-E28A-409F-96E8-2656E7E7FC44}" srcOrd="3" destOrd="0" presId="urn:microsoft.com/office/officeart/2005/8/layout/list1"/>
    <dgm:cxn modelId="{87F9F204-6C2C-4651-837F-8F2C181B39EC}" type="presParOf" srcId="{A04AA682-3496-463D-9A13-CFD96BBA9EE9}" destId="{41E753A5-0A4C-484C-8672-7DD01F7995BB}" srcOrd="4" destOrd="0" presId="urn:microsoft.com/office/officeart/2005/8/layout/list1"/>
    <dgm:cxn modelId="{50B4C87B-9989-4802-8FF7-FAE5BDDAF3C1}" type="presParOf" srcId="{41E753A5-0A4C-484C-8672-7DD01F7995BB}" destId="{B4CF963F-6883-4571-943F-01441403529F}" srcOrd="0" destOrd="0" presId="urn:microsoft.com/office/officeart/2005/8/layout/list1"/>
    <dgm:cxn modelId="{390340A9-7A15-4BB8-B051-8D0EC09CCCCA}" type="presParOf" srcId="{41E753A5-0A4C-484C-8672-7DD01F7995BB}" destId="{6DD95AB9-DE44-478F-AF98-D927FF47F49D}" srcOrd="1" destOrd="0" presId="urn:microsoft.com/office/officeart/2005/8/layout/list1"/>
    <dgm:cxn modelId="{C138B4AA-44B5-4DCF-9D2B-EA42A587B927}" type="presParOf" srcId="{A04AA682-3496-463D-9A13-CFD96BBA9EE9}" destId="{B4E980AA-2AC4-4FC7-BD52-82401FB47AED}" srcOrd="5" destOrd="0" presId="urn:microsoft.com/office/officeart/2005/8/layout/list1"/>
    <dgm:cxn modelId="{33BB33B8-9B83-4058-B217-73D5D6EDEC4D}" type="presParOf" srcId="{A04AA682-3496-463D-9A13-CFD96BBA9EE9}" destId="{E399FCFD-C362-422C-A7C3-E8CBC10D89D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D5A34F1-CDDC-4D06-BD82-C05937006BEA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34E6094-2B41-42E6-B58B-4250DFC56701}">
      <dgm:prSet/>
      <dgm:spPr/>
      <dgm:t>
        <a:bodyPr/>
        <a:lstStyle/>
        <a:p>
          <a:r>
            <a:rPr lang="en-US" dirty="0"/>
            <a:t>Basic Tree Initialization Approach</a:t>
          </a:r>
        </a:p>
      </dgm:t>
    </dgm:pt>
    <dgm:pt modelId="{4EC8BD4A-6D7B-4049-8C69-CAA7C96FB41B}" type="parTrans" cxnId="{3F3D285B-3129-4DF3-8AA5-3B651B79BD4E}">
      <dgm:prSet/>
      <dgm:spPr/>
      <dgm:t>
        <a:bodyPr/>
        <a:lstStyle/>
        <a:p>
          <a:endParaRPr lang="en-US"/>
        </a:p>
      </dgm:t>
    </dgm:pt>
    <dgm:pt modelId="{76DC1102-D524-49CB-B87F-38BF52DAFE75}" type="sibTrans" cxnId="{3F3D285B-3129-4DF3-8AA5-3B651B79BD4E}">
      <dgm:prSet/>
      <dgm:spPr/>
      <dgm:t>
        <a:bodyPr/>
        <a:lstStyle/>
        <a:p>
          <a:endParaRPr lang="en-US"/>
        </a:p>
      </dgm:t>
    </dgm:pt>
    <dgm:pt modelId="{731847F9-820F-4D68-95D4-BF068361D2DB}">
      <dgm:prSet/>
      <dgm:spPr/>
      <dgm:t>
        <a:bodyPr/>
        <a:lstStyle/>
        <a:p>
          <a:r>
            <a:rPr lang="en-US" dirty="0"/>
            <a:t>Select a random primitive for the current node</a:t>
          </a:r>
        </a:p>
      </dgm:t>
    </dgm:pt>
    <dgm:pt modelId="{F2E8347E-3769-4F0E-AA07-7BA3C22EDA23}" type="parTrans" cxnId="{E83750BC-3149-45B2-AFE0-6BC3FFFA86EA}">
      <dgm:prSet/>
      <dgm:spPr/>
      <dgm:t>
        <a:bodyPr/>
        <a:lstStyle/>
        <a:p>
          <a:endParaRPr lang="en-US"/>
        </a:p>
      </dgm:t>
    </dgm:pt>
    <dgm:pt modelId="{F42F1A29-D104-4410-ABBC-7C39C0306EF6}" type="sibTrans" cxnId="{E83750BC-3149-45B2-AFE0-6BC3FFFA86EA}">
      <dgm:prSet/>
      <dgm:spPr/>
      <dgm:t>
        <a:bodyPr/>
        <a:lstStyle/>
        <a:p>
          <a:endParaRPr lang="en-US"/>
        </a:p>
      </dgm:t>
    </dgm:pt>
    <dgm:pt modelId="{0A884685-3B15-4202-8015-9C5662E8162D}">
      <dgm:prSet/>
      <dgm:spPr/>
      <dgm:t>
        <a:bodyPr/>
        <a:lstStyle/>
        <a:p>
          <a:r>
            <a:rPr lang="en-US" dirty="0"/>
            <a:t>Grow Initialization Method</a:t>
          </a:r>
        </a:p>
      </dgm:t>
    </dgm:pt>
    <dgm:pt modelId="{BC6AEC84-A62C-4087-A14A-CE4DC1D43596}" type="parTrans" cxnId="{9A59BA37-AE6F-4291-9893-157E582385DA}">
      <dgm:prSet/>
      <dgm:spPr/>
      <dgm:t>
        <a:bodyPr/>
        <a:lstStyle/>
        <a:p>
          <a:endParaRPr lang="en-US"/>
        </a:p>
      </dgm:t>
    </dgm:pt>
    <dgm:pt modelId="{CF2EDC31-5AC9-4C3C-937C-F030605AD203}" type="sibTrans" cxnId="{9A59BA37-AE6F-4291-9893-157E582385DA}">
      <dgm:prSet/>
      <dgm:spPr/>
      <dgm:t>
        <a:bodyPr/>
        <a:lstStyle/>
        <a:p>
          <a:endParaRPr lang="en-US"/>
        </a:p>
      </dgm:t>
    </dgm:pt>
    <dgm:pt modelId="{BB068BA0-5654-4E28-A1D4-D4AF3F2950A1}">
      <dgm:prSet/>
      <dgm:spPr/>
      <dgm:t>
        <a:bodyPr/>
        <a:lstStyle/>
        <a:p>
          <a:r>
            <a:rPr lang="en-US" dirty="0"/>
            <a:t>Nodes above the depth limit are randomly assigned a primitive that can be operator or sensor</a:t>
          </a:r>
        </a:p>
      </dgm:t>
    </dgm:pt>
    <dgm:pt modelId="{E2DCB80F-6C1D-4154-B217-1655E849CDDD}" type="parTrans" cxnId="{CD2CBA06-283E-4267-907A-1EB015B99335}">
      <dgm:prSet/>
      <dgm:spPr/>
      <dgm:t>
        <a:bodyPr/>
        <a:lstStyle/>
        <a:p>
          <a:endParaRPr lang="en-US"/>
        </a:p>
      </dgm:t>
    </dgm:pt>
    <dgm:pt modelId="{7BBB855C-D9D9-4D34-A1DE-72969537AE1A}" type="sibTrans" cxnId="{CD2CBA06-283E-4267-907A-1EB015B99335}">
      <dgm:prSet/>
      <dgm:spPr/>
      <dgm:t>
        <a:bodyPr/>
        <a:lstStyle/>
        <a:p>
          <a:endParaRPr lang="en-US"/>
        </a:p>
      </dgm:t>
    </dgm:pt>
    <dgm:pt modelId="{DE2CBFDC-0018-419A-A74C-0382EF0F3623}">
      <dgm:prSet/>
      <dgm:spPr/>
      <dgm:t>
        <a:bodyPr/>
        <a:lstStyle/>
        <a:p>
          <a:r>
            <a:rPr lang="en-US" dirty="0"/>
            <a:t>Full Initialization Method</a:t>
          </a:r>
        </a:p>
      </dgm:t>
    </dgm:pt>
    <dgm:pt modelId="{B808B217-8BCF-4632-947C-64984B1B20EA}" type="parTrans" cxnId="{386CC440-659E-492D-ACC0-86F15AAA190C}">
      <dgm:prSet/>
      <dgm:spPr/>
      <dgm:t>
        <a:bodyPr/>
        <a:lstStyle/>
        <a:p>
          <a:endParaRPr lang="en-US"/>
        </a:p>
      </dgm:t>
    </dgm:pt>
    <dgm:pt modelId="{B0434960-4C7B-40A5-9575-A17910F16CA3}" type="sibTrans" cxnId="{386CC440-659E-492D-ACC0-86F15AAA190C}">
      <dgm:prSet/>
      <dgm:spPr/>
      <dgm:t>
        <a:bodyPr/>
        <a:lstStyle/>
        <a:p>
          <a:endParaRPr lang="en-US"/>
        </a:p>
      </dgm:t>
    </dgm:pt>
    <dgm:pt modelId="{FCC4B04F-8BF7-4AE2-9FBC-E025F411B301}">
      <dgm:prSet/>
      <dgm:spPr/>
      <dgm:t>
        <a:bodyPr/>
        <a:lstStyle/>
        <a:p>
          <a:r>
            <a:rPr lang="en-US" dirty="0"/>
            <a:t>Nodes above the depth limit are randomly assigned operator primitives</a:t>
          </a:r>
        </a:p>
      </dgm:t>
    </dgm:pt>
    <dgm:pt modelId="{4168C50A-DC2A-43BD-BFD1-1C41F469B975}" type="parTrans" cxnId="{6A75BB03-ED2D-40FC-A014-91A4A5B863FB}">
      <dgm:prSet/>
      <dgm:spPr/>
      <dgm:t>
        <a:bodyPr/>
        <a:lstStyle/>
        <a:p>
          <a:endParaRPr lang="en-US"/>
        </a:p>
      </dgm:t>
    </dgm:pt>
    <dgm:pt modelId="{27BD71F4-2B9A-4066-A3DF-144352A5D680}" type="sibTrans" cxnId="{6A75BB03-ED2D-40FC-A014-91A4A5B863FB}">
      <dgm:prSet/>
      <dgm:spPr/>
      <dgm:t>
        <a:bodyPr/>
        <a:lstStyle/>
        <a:p>
          <a:endParaRPr lang="en-US"/>
        </a:p>
      </dgm:t>
    </dgm:pt>
    <dgm:pt modelId="{5F100FD6-27DA-4F65-8D6B-A38DDA4D03CC}">
      <dgm:prSet phldrT="[Text]"/>
      <dgm:spPr/>
      <dgm:t>
        <a:bodyPr/>
        <a:lstStyle/>
        <a:p>
          <a:r>
            <a:rPr lang="en-US" dirty="0"/>
            <a:t>If node is an operator, recursively generate values for its children</a:t>
          </a:r>
        </a:p>
      </dgm:t>
    </dgm:pt>
    <dgm:pt modelId="{574909D0-6089-4496-B2B0-0869988E411D}" type="parTrans" cxnId="{D0AFE452-41C9-474F-AD0E-41C2B209A786}">
      <dgm:prSet/>
      <dgm:spPr/>
      <dgm:t>
        <a:bodyPr/>
        <a:lstStyle/>
        <a:p>
          <a:endParaRPr lang="en-US"/>
        </a:p>
      </dgm:t>
    </dgm:pt>
    <dgm:pt modelId="{AAFEF709-0B09-450A-8828-C7B719F4DE2D}" type="sibTrans" cxnId="{D0AFE452-41C9-474F-AD0E-41C2B209A786}">
      <dgm:prSet/>
      <dgm:spPr/>
      <dgm:t>
        <a:bodyPr/>
        <a:lstStyle/>
        <a:p>
          <a:endParaRPr lang="en-US"/>
        </a:p>
      </dgm:t>
    </dgm:pt>
    <dgm:pt modelId="{62674E10-6BDA-4DC7-9DB2-19C8D4476364}">
      <dgm:prSet phldrT="[Text]"/>
      <dgm:spPr/>
      <dgm:t>
        <a:bodyPr/>
        <a:lstStyle/>
        <a:p>
          <a:r>
            <a:rPr lang="en-US" dirty="0"/>
            <a:t>If the node is a sensor, it has no children</a:t>
          </a:r>
        </a:p>
      </dgm:t>
    </dgm:pt>
    <dgm:pt modelId="{2E1BDC41-1180-4EBF-BAA8-4437DC02BE85}" type="parTrans" cxnId="{AACC848C-7CD7-4FBC-A066-5FB91D2A923B}">
      <dgm:prSet/>
      <dgm:spPr/>
      <dgm:t>
        <a:bodyPr/>
        <a:lstStyle/>
        <a:p>
          <a:endParaRPr lang="en-US"/>
        </a:p>
      </dgm:t>
    </dgm:pt>
    <dgm:pt modelId="{C038CB7D-C492-435D-B060-33A7E19E0437}" type="sibTrans" cxnId="{AACC848C-7CD7-4FBC-A066-5FB91D2A923B}">
      <dgm:prSet/>
      <dgm:spPr/>
      <dgm:t>
        <a:bodyPr/>
        <a:lstStyle/>
        <a:p>
          <a:endParaRPr lang="en-US"/>
        </a:p>
      </dgm:t>
    </dgm:pt>
    <dgm:pt modelId="{AFCD2011-21E5-424D-8A72-9CD46544919B}">
      <dgm:prSet phldrT="[Text]"/>
      <dgm:spPr/>
      <dgm:t>
        <a:bodyPr/>
        <a:lstStyle/>
        <a:p>
          <a:r>
            <a:rPr lang="en-US" dirty="0"/>
            <a:t>Nodes at the depth limit are sensors</a:t>
          </a:r>
        </a:p>
      </dgm:t>
    </dgm:pt>
    <dgm:pt modelId="{CF1EC400-F759-41E6-A85A-78FD292538CB}" type="parTrans" cxnId="{6C98D00D-E79C-40C0-8F30-8AFE76CC8280}">
      <dgm:prSet/>
      <dgm:spPr/>
      <dgm:t>
        <a:bodyPr/>
        <a:lstStyle/>
        <a:p>
          <a:endParaRPr lang="en-US"/>
        </a:p>
      </dgm:t>
    </dgm:pt>
    <dgm:pt modelId="{CF128182-6E11-40F1-9851-69BE36A71FFB}" type="sibTrans" cxnId="{6C98D00D-E79C-40C0-8F30-8AFE76CC8280}">
      <dgm:prSet/>
      <dgm:spPr/>
      <dgm:t>
        <a:bodyPr/>
        <a:lstStyle/>
        <a:p>
          <a:endParaRPr lang="en-US"/>
        </a:p>
      </dgm:t>
    </dgm:pt>
    <dgm:pt modelId="{8F7113AA-E8C6-431B-B328-C4B6AE41A296}">
      <dgm:prSet phldrT="[Text]"/>
      <dgm:spPr/>
      <dgm:t>
        <a:bodyPr/>
        <a:lstStyle/>
        <a:p>
          <a:r>
            <a:rPr lang="en-US" dirty="0"/>
            <a:t>Generates sufficiently random trees with bounded depth</a:t>
          </a:r>
        </a:p>
      </dgm:t>
    </dgm:pt>
    <dgm:pt modelId="{979A6AF0-3ED7-49D5-820A-5612DF3A3ADD}" type="parTrans" cxnId="{5FF71ECC-045D-4636-9245-2DA5E2D2F781}">
      <dgm:prSet/>
      <dgm:spPr/>
      <dgm:t>
        <a:bodyPr/>
        <a:lstStyle/>
        <a:p>
          <a:endParaRPr lang="en-US"/>
        </a:p>
      </dgm:t>
    </dgm:pt>
    <dgm:pt modelId="{44453FF5-7C61-445D-9DFB-A1973F1D533C}" type="sibTrans" cxnId="{5FF71ECC-045D-4636-9245-2DA5E2D2F781}">
      <dgm:prSet/>
      <dgm:spPr/>
      <dgm:t>
        <a:bodyPr/>
        <a:lstStyle/>
        <a:p>
          <a:endParaRPr lang="en-US"/>
        </a:p>
      </dgm:t>
    </dgm:pt>
    <dgm:pt modelId="{C4993D4B-406C-4BAD-94DF-85C0ED449832}">
      <dgm:prSet phldrT="[Text]"/>
      <dgm:spPr/>
      <dgm:t>
        <a:bodyPr/>
        <a:lstStyle/>
        <a:p>
          <a:r>
            <a:rPr lang="en-US" dirty="0"/>
            <a:t>Nodes at the depth limit are sensors</a:t>
          </a:r>
        </a:p>
      </dgm:t>
    </dgm:pt>
    <dgm:pt modelId="{0E802238-631D-4329-A1A0-9C7273F459E0}" type="parTrans" cxnId="{0D736459-9214-4079-AF43-F7D8E3A4FB2A}">
      <dgm:prSet/>
      <dgm:spPr/>
      <dgm:t>
        <a:bodyPr/>
        <a:lstStyle/>
        <a:p>
          <a:endParaRPr lang="en-US"/>
        </a:p>
      </dgm:t>
    </dgm:pt>
    <dgm:pt modelId="{6C7FE1BF-747D-4759-A7DD-620578665FDC}" type="sibTrans" cxnId="{0D736459-9214-4079-AF43-F7D8E3A4FB2A}">
      <dgm:prSet/>
      <dgm:spPr/>
      <dgm:t>
        <a:bodyPr/>
        <a:lstStyle/>
        <a:p>
          <a:endParaRPr lang="en-US"/>
        </a:p>
      </dgm:t>
    </dgm:pt>
    <dgm:pt modelId="{03217DC3-D643-4365-88F2-ADF2FA9D9ADC}">
      <dgm:prSet phldrT="[Text]"/>
      <dgm:spPr/>
      <dgm:t>
        <a:bodyPr/>
        <a:lstStyle/>
        <a:p>
          <a:r>
            <a:rPr lang="en-US" dirty="0"/>
            <a:t>Generates full trees with uniform depth</a:t>
          </a:r>
        </a:p>
      </dgm:t>
    </dgm:pt>
    <dgm:pt modelId="{0A8775DB-EAAF-47BF-9F73-65B1018DD779}" type="parTrans" cxnId="{7ADE5572-F199-4F6D-BF78-3DF4368FD543}">
      <dgm:prSet/>
      <dgm:spPr/>
      <dgm:t>
        <a:bodyPr/>
        <a:lstStyle/>
        <a:p>
          <a:endParaRPr lang="en-US"/>
        </a:p>
      </dgm:t>
    </dgm:pt>
    <dgm:pt modelId="{BA9F7814-3A88-4C25-BBB7-8352B8EA1533}" type="sibTrans" cxnId="{7ADE5572-F199-4F6D-BF78-3DF4368FD543}">
      <dgm:prSet/>
      <dgm:spPr/>
      <dgm:t>
        <a:bodyPr/>
        <a:lstStyle/>
        <a:p>
          <a:endParaRPr lang="en-US"/>
        </a:p>
      </dgm:t>
    </dgm:pt>
    <dgm:pt modelId="{C24189B1-BEE2-41B8-8D5C-EAD7E052CD54}" type="pres">
      <dgm:prSet presAssocID="{2D5A34F1-CDDC-4D06-BD82-C05937006BEA}" presName="linear" presStyleCnt="0">
        <dgm:presLayoutVars>
          <dgm:dir/>
          <dgm:animLvl val="lvl"/>
          <dgm:resizeHandles val="exact"/>
        </dgm:presLayoutVars>
      </dgm:prSet>
      <dgm:spPr/>
    </dgm:pt>
    <dgm:pt modelId="{096D482F-292F-4A6B-BDF7-5084D9617115}" type="pres">
      <dgm:prSet presAssocID="{434E6094-2B41-42E6-B58B-4250DFC56701}" presName="parentLin" presStyleCnt="0"/>
      <dgm:spPr/>
    </dgm:pt>
    <dgm:pt modelId="{AA9837D8-54DB-4E08-8C32-C3734488000D}" type="pres">
      <dgm:prSet presAssocID="{434E6094-2B41-42E6-B58B-4250DFC56701}" presName="parentLeftMargin" presStyleLbl="node1" presStyleIdx="0" presStyleCnt="3"/>
      <dgm:spPr/>
    </dgm:pt>
    <dgm:pt modelId="{E55E317A-15B3-4460-AEC9-7595B7963FEF}" type="pres">
      <dgm:prSet presAssocID="{434E6094-2B41-42E6-B58B-4250DFC5670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AE72A9E-F1AE-481D-A0F6-53B1DCB0B78B}" type="pres">
      <dgm:prSet presAssocID="{434E6094-2B41-42E6-B58B-4250DFC56701}" presName="negativeSpace" presStyleCnt="0"/>
      <dgm:spPr/>
    </dgm:pt>
    <dgm:pt modelId="{327D1D8D-4DCE-4605-962C-39DC77F12DEA}" type="pres">
      <dgm:prSet presAssocID="{434E6094-2B41-42E6-B58B-4250DFC56701}" presName="childText" presStyleLbl="conFgAcc1" presStyleIdx="0" presStyleCnt="3">
        <dgm:presLayoutVars>
          <dgm:bulletEnabled val="1"/>
        </dgm:presLayoutVars>
      </dgm:prSet>
      <dgm:spPr/>
    </dgm:pt>
    <dgm:pt modelId="{AB7CC62E-BBB3-4012-A0EB-943B6190F948}" type="pres">
      <dgm:prSet presAssocID="{76DC1102-D524-49CB-B87F-38BF52DAFE75}" presName="spaceBetweenRectangles" presStyleCnt="0"/>
      <dgm:spPr/>
    </dgm:pt>
    <dgm:pt modelId="{263E783E-33CC-4FBE-9A32-F2C5AB97FD73}" type="pres">
      <dgm:prSet presAssocID="{0A884685-3B15-4202-8015-9C5662E8162D}" presName="parentLin" presStyleCnt="0"/>
      <dgm:spPr/>
    </dgm:pt>
    <dgm:pt modelId="{115BEE92-DAF1-41C2-B826-6073B5517914}" type="pres">
      <dgm:prSet presAssocID="{0A884685-3B15-4202-8015-9C5662E8162D}" presName="parentLeftMargin" presStyleLbl="node1" presStyleIdx="0" presStyleCnt="3"/>
      <dgm:spPr/>
    </dgm:pt>
    <dgm:pt modelId="{71D9E75D-F19B-409A-8276-1B17CB1859DF}" type="pres">
      <dgm:prSet presAssocID="{0A884685-3B15-4202-8015-9C5662E8162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652E83B-5B6F-456A-B55C-D4AE711CF276}" type="pres">
      <dgm:prSet presAssocID="{0A884685-3B15-4202-8015-9C5662E8162D}" presName="negativeSpace" presStyleCnt="0"/>
      <dgm:spPr/>
    </dgm:pt>
    <dgm:pt modelId="{937D26AD-C31E-4E7A-AC58-7DEE88F6DE53}" type="pres">
      <dgm:prSet presAssocID="{0A884685-3B15-4202-8015-9C5662E8162D}" presName="childText" presStyleLbl="conFgAcc1" presStyleIdx="1" presStyleCnt="3">
        <dgm:presLayoutVars>
          <dgm:bulletEnabled val="1"/>
        </dgm:presLayoutVars>
      </dgm:prSet>
      <dgm:spPr/>
    </dgm:pt>
    <dgm:pt modelId="{82F0CC07-354D-4321-A612-A3965CDB48FB}" type="pres">
      <dgm:prSet presAssocID="{CF2EDC31-5AC9-4C3C-937C-F030605AD203}" presName="spaceBetweenRectangles" presStyleCnt="0"/>
      <dgm:spPr/>
    </dgm:pt>
    <dgm:pt modelId="{4985283A-88A0-4877-A986-FE092A70D872}" type="pres">
      <dgm:prSet presAssocID="{DE2CBFDC-0018-419A-A74C-0382EF0F3623}" presName="parentLin" presStyleCnt="0"/>
      <dgm:spPr/>
    </dgm:pt>
    <dgm:pt modelId="{D7DE29B8-4336-4CD5-A6C4-B7B7A5A30233}" type="pres">
      <dgm:prSet presAssocID="{DE2CBFDC-0018-419A-A74C-0382EF0F3623}" presName="parentLeftMargin" presStyleLbl="node1" presStyleIdx="1" presStyleCnt="3"/>
      <dgm:spPr/>
    </dgm:pt>
    <dgm:pt modelId="{1D3C10F9-89B5-4C3B-B88C-F047803EF313}" type="pres">
      <dgm:prSet presAssocID="{DE2CBFDC-0018-419A-A74C-0382EF0F362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199924C-596E-4C57-A85A-C318444A6099}" type="pres">
      <dgm:prSet presAssocID="{DE2CBFDC-0018-419A-A74C-0382EF0F3623}" presName="negativeSpace" presStyleCnt="0"/>
      <dgm:spPr/>
    </dgm:pt>
    <dgm:pt modelId="{3F22908E-71A2-4E3E-A5BA-94DB4B96A8EF}" type="pres">
      <dgm:prSet presAssocID="{DE2CBFDC-0018-419A-A74C-0382EF0F362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A75BB03-ED2D-40FC-A014-91A4A5B863FB}" srcId="{DE2CBFDC-0018-419A-A74C-0382EF0F3623}" destId="{FCC4B04F-8BF7-4AE2-9FBC-E025F411B301}" srcOrd="0" destOrd="0" parTransId="{4168C50A-DC2A-43BD-BFD1-1C41F469B975}" sibTransId="{27BD71F4-2B9A-4066-A3DF-144352A5D680}"/>
    <dgm:cxn modelId="{C5FF9705-BB53-43A3-B18A-D5A5245730DB}" type="presOf" srcId="{DE2CBFDC-0018-419A-A74C-0382EF0F3623}" destId="{1D3C10F9-89B5-4C3B-B88C-F047803EF313}" srcOrd="1" destOrd="0" presId="urn:microsoft.com/office/officeart/2005/8/layout/list1"/>
    <dgm:cxn modelId="{CD2CBA06-283E-4267-907A-1EB015B99335}" srcId="{0A884685-3B15-4202-8015-9C5662E8162D}" destId="{BB068BA0-5654-4E28-A1D4-D4AF3F2950A1}" srcOrd="0" destOrd="0" parTransId="{E2DCB80F-6C1D-4154-B217-1655E849CDDD}" sibTransId="{7BBB855C-D9D9-4D34-A1DE-72969537AE1A}"/>
    <dgm:cxn modelId="{7C3CC407-56AC-4F74-AF9E-A12A2C8EFAB3}" type="presOf" srcId="{03217DC3-D643-4365-88F2-ADF2FA9D9ADC}" destId="{3F22908E-71A2-4E3E-A5BA-94DB4B96A8EF}" srcOrd="0" destOrd="2" presId="urn:microsoft.com/office/officeart/2005/8/layout/list1"/>
    <dgm:cxn modelId="{6C98D00D-E79C-40C0-8F30-8AFE76CC8280}" srcId="{0A884685-3B15-4202-8015-9C5662E8162D}" destId="{AFCD2011-21E5-424D-8A72-9CD46544919B}" srcOrd="1" destOrd="0" parTransId="{CF1EC400-F759-41E6-A85A-78FD292538CB}" sibTransId="{CF128182-6E11-40F1-9851-69BE36A71FFB}"/>
    <dgm:cxn modelId="{27136E27-5BB4-469C-B295-4DFE50EE5894}" type="presOf" srcId="{C4993D4B-406C-4BAD-94DF-85C0ED449832}" destId="{3F22908E-71A2-4E3E-A5BA-94DB4B96A8EF}" srcOrd="0" destOrd="1" presId="urn:microsoft.com/office/officeart/2005/8/layout/list1"/>
    <dgm:cxn modelId="{9A59BA37-AE6F-4291-9893-157E582385DA}" srcId="{2D5A34F1-CDDC-4D06-BD82-C05937006BEA}" destId="{0A884685-3B15-4202-8015-9C5662E8162D}" srcOrd="1" destOrd="0" parTransId="{BC6AEC84-A62C-4087-A14A-CE4DC1D43596}" sibTransId="{CF2EDC31-5AC9-4C3C-937C-F030605AD203}"/>
    <dgm:cxn modelId="{386CC440-659E-492D-ACC0-86F15AAA190C}" srcId="{2D5A34F1-CDDC-4D06-BD82-C05937006BEA}" destId="{DE2CBFDC-0018-419A-A74C-0382EF0F3623}" srcOrd="2" destOrd="0" parTransId="{B808B217-8BCF-4632-947C-64984B1B20EA}" sibTransId="{B0434960-4C7B-40A5-9575-A17910F16CA3}"/>
    <dgm:cxn modelId="{3F3D285B-3129-4DF3-8AA5-3B651B79BD4E}" srcId="{2D5A34F1-CDDC-4D06-BD82-C05937006BEA}" destId="{434E6094-2B41-42E6-B58B-4250DFC56701}" srcOrd="0" destOrd="0" parTransId="{4EC8BD4A-6D7B-4049-8C69-CAA7C96FB41B}" sibTransId="{76DC1102-D524-49CB-B87F-38BF52DAFE75}"/>
    <dgm:cxn modelId="{CAA60247-5265-484F-A33B-D37D40A3935F}" type="presOf" srcId="{AFCD2011-21E5-424D-8A72-9CD46544919B}" destId="{937D26AD-C31E-4E7A-AC58-7DEE88F6DE53}" srcOrd="0" destOrd="1" presId="urn:microsoft.com/office/officeart/2005/8/layout/list1"/>
    <dgm:cxn modelId="{C4755C67-C0B1-41D7-BD5E-31A3F5B22755}" type="presOf" srcId="{2D5A34F1-CDDC-4D06-BD82-C05937006BEA}" destId="{C24189B1-BEE2-41B8-8D5C-EAD7E052CD54}" srcOrd="0" destOrd="0" presId="urn:microsoft.com/office/officeart/2005/8/layout/list1"/>
    <dgm:cxn modelId="{D6ADCF48-B212-41F1-A619-293E96189D46}" type="presOf" srcId="{62674E10-6BDA-4DC7-9DB2-19C8D4476364}" destId="{327D1D8D-4DCE-4605-962C-39DC77F12DEA}" srcOrd="0" destOrd="2" presId="urn:microsoft.com/office/officeart/2005/8/layout/list1"/>
    <dgm:cxn modelId="{7ADE5572-F199-4F6D-BF78-3DF4368FD543}" srcId="{DE2CBFDC-0018-419A-A74C-0382EF0F3623}" destId="{03217DC3-D643-4365-88F2-ADF2FA9D9ADC}" srcOrd="2" destOrd="0" parTransId="{0A8775DB-EAAF-47BF-9F73-65B1018DD779}" sibTransId="{BA9F7814-3A88-4C25-BBB7-8352B8EA1533}"/>
    <dgm:cxn modelId="{D0AFE452-41C9-474F-AD0E-41C2B209A786}" srcId="{434E6094-2B41-42E6-B58B-4250DFC56701}" destId="{5F100FD6-27DA-4F65-8D6B-A38DDA4D03CC}" srcOrd="1" destOrd="0" parTransId="{574909D0-6089-4496-B2B0-0869988E411D}" sibTransId="{AAFEF709-0B09-450A-8828-C7B719F4DE2D}"/>
    <dgm:cxn modelId="{0D736459-9214-4079-AF43-F7D8E3A4FB2A}" srcId="{DE2CBFDC-0018-419A-A74C-0382EF0F3623}" destId="{C4993D4B-406C-4BAD-94DF-85C0ED449832}" srcOrd="1" destOrd="0" parTransId="{0E802238-631D-4329-A1A0-9C7273F459E0}" sibTransId="{6C7FE1BF-747D-4759-A7DD-620578665FDC}"/>
    <dgm:cxn modelId="{A90E0F7C-05C5-4F4C-A4ED-EB21EC7CC734}" type="presOf" srcId="{DE2CBFDC-0018-419A-A74C-0382EF0F3623}" destId="{D7DE29B8-4336-4CD5-A6C4-B7B7A5A30233}" srcOrd="0" destOrd="0" presId="urn:microsoft.com/office/officeart/2005/8/layout/list1"/>
    <dgm:cxn modelId="{A5CF1B88-D9D7-484D-9433-295CAC6ECB9E}" type="presOf" srcId="{0A884685-3B15-4202-8015-9C5662E8162D}" destId="{71D9E75D-F19B-409A-8276-1B17CB1859DF}" srcOrd="1" destOrd="0" presId="urn:microsoft.com/office/officeart/2005/8/layout/list1"/>
    <dgm:cxn modelId="{AACC848C-7CD7-4FBC-A066-5FB91D2A923B}" srcId="{434E6094-2B41-42E6-B58B-4250DFC56701}" destId="{62674E10-6BDA-4DC7-9DB2-19C8D4476364}" srcOrd="2" destOrd="0" parTransId="{2E1BDC41-1180-4EBF-BAA8-4437DC02BE85}" sibTransId="{C038CB7D-C492-435D-B060-33A7E19E0437}"/>
    <dgm:cxn modelId="{DAF5F9B2-5D2D-4534-AACA-0F661F69916E}" type="presOf" srcId="{BB068BA0-5654-4E28-A1D4-D4AF3F2950A1}" destId="{937D26AD-C31E-4E7A-AC58-7DEE88F6DE53}" srcOrd="0" destOrd="0" presId="urn:microsoft.com/office/officeart/2005/8/layout/list1"/>
    <dgm:cxn modelId="{F81F47B6-05BF-4811-9CE0-975AD36D77C4}" type="presOf" srcId="{FCC4B04F-8BF7-4AE2-9FBC-E025F411B301}" destId="{3F22908E-71A2-4E3E-A5BA-94DB4B96A8EF}" srcOrd="0" destOrd="0" presId="urn:microsoft.com/office/officeart/2005/8/layout/list1"/>
    <dgm:cxn modelId="{E83750BC-3149-45B2-AFE0-6BC3FFFA86EA}" srcId="{434E6094-2B41-42E6-B58B-4250DFC56701}" destId="{731847F9-820F-4D68-95D4-BF068361D2DB}" srcOrd="0" destOrd="0" parTransId="{F2E8347E-3769-4F0E-AA07-7BA3C22EDA23}" sibTransId="{F42F1A29-D104-4410-ABBC-7C39C0306EF6}"/>
    <dgm:cxn modelId="{D0C934C0-9AFD-4B57-8DB4-723188FC1CD4}" type="presOf" srcId="{0A884685-3B15-4202-8015-9C5662E8162D}" destId="{115BEE92-DAF1-41C2-B826-6073B5517914}" srcOrd="0" destOrd="0" presId="urn:microsoft.com/office/officeart/2005/8/layout/list1"/>
    <dgm:cxn modelId="{FE2999C3-526B-48B5-9291-56E53A3FB4AB}" type="presOf" srcId="{434E6094-2B41-42E6-B58B-4250DFC56701}" destId="{E55E317A-15B3-4460-AEC9-7595B7963FEF}" srcOrd="1" destOrd="0" presId="urn:microsoft.com/office/officeart/2005/8/layout/list1"/>
    <dgm:cxn modelId="{67AE8BC6-97CF-4489-86E3-C965978E7D78}" type="presOf" srcId="{8F7113AA-E8C6-431B-B328-C4B6AE41A296}" destId="{937D26AD-C31E-4E7A-AC58-7DEE88F6DE53}" srcOrd="0" destOrd="2" presId="urn:microsoft.com/office/officeart/2005/8/layout/list1"/>
    <dgm:cxn modelId="{5FF71ECC-045D-4636-9245-2DA5E2D2F781}" srcId="{0A884685-3B15-4202-8015-9C5662E8162D}" destId="{8F7113AA-E8C6-431B-B328-C4B6AE41A296}" srcOrd="2" destOrd="0" parTransId="{979A6AF0-3ED7-49D5-820A-5612DF3A3ADD}" sibTransId="{44453FF5-7C61-445D-9DFB-A1973F1D533C}"/>
    <dgm:cxn modelId="{AEB4EBDB-E75F-4A6E-908D-CCB844F896C6}" type="presOf" srcId="{5F100FD6-27DA-4F65-8D6B-A38DDA4D03CC}" destId="{327D1D8D-4DCE-4605-962C-39DC77F12DEA}" srcOrd="0" destOrd="1" presId="urn:microsoft.com/office/officeart/2005/8/layout/list1"/>
    <dgm:cxn modelId="{4E443CF1-E854-4276-8391-CAF94D66ED65}" type="presOf" srcId="{731847F9-820F-4D68-95D4-BF068361D2DB}" destId="{327D1D8D-4DCE-4605-962C-39DC77F12DEA}" srcOrd="0" destOrd="0" presId="urn:microsoft.com/office/officeart/2005/8/layout/list1"/>
    <dgm:cxn modelId="{F2AFFCF3-2694-41A1-9A3B-666DC4C10429}" type="presOf" srcId="{434E6094-2B41-42E6-B58B-4250DFC56701}" destId="{AA9837D8-54DB-4E08-8C32-C3734488000D}" srcOrd="0" destOrd="0" presId="urn:microsoft.com/office/officeart/2005/8/layout/list1"/>
    <dgm:cxn modelId="{B1A55553-FC5C-449B-AA52-29F4A8C023A6}" type="presParOf" srcId="{C24189B1-BEE2-41B8-8D5C-EAD7E052CD54}" destId="{096D482F-292F-4A6B-BDF7-5084D9617115}" srcOrd="0" destOrd="0" presId="urn:microsoft.com/office/officeart/2005/8/layout/list1"/>
    <dgm:cxn modelId="{DE24A19A-B2BF-4285-8A00-6FA39A210B1B}" type="presParOf" srcId="{096D482F-292F-4A6B-BDF7-5084D9617115}" destId="{AA9837D8-54DB-4E08-8C32-C3734488000D}" srcOrd="0" destOrd="0" presId="urn:microsoft.com/office/officeart/2005/8/layout/list1"/>
    <dgm:cxn modelId="{3FCE1952-2089-4229-9712-FEC02CD34561}" type="presParOf" srcId="{096D482F-292F-4A6B-BDF7-5084D9617115}" destId="{E55E317A-15B3-4460-AEC9-7595B7963FEF}" srcOrd="1" destOrd="0" presId="urn:microsoft.com/office/officeart/2005/8/layout/list1"/>
    <dgm:cxn modelId="{2B08F22F-68FC-44A5-B35C-5A9BA0E45597}" type="presParOf" srcId="{C24189B1-BEE2-41B8-8D5C-EAD7E052CD54}" destId="{1AE72A9E-F1AE-481D-A0F6-53B1DCB0B78B}" srcOrd="1" destOrd="0" presId="urn:microsoft.com/office/officeart/2005/8/layout/list1"/>
    <dgm:cxn modelId="{159557CE-9DC4-463D-9E5F-94EC143CB45B}" type="presParOf" srcId="{C24189B1-BEE2-41B8-8D5C-EAD7E052CD54}" destId="{327D1D8D-4DCE-4605-962C-39DC77F12DEA}" srcOrd="2" destOrd="0" presId="urn:microsoft.com/office/officeart/2005/8/layout/list1"/>
    <dgm:cxn modelId="{A709B777-2B4E-4BAF-85F8-62C843758A45}" type="presParOf" srcId="{C24189B1-BEE2-41B8-8D5C-EAD7E052CD54}" destId="{AB7CC62E-BBB3-4012-A0EB-943B6190F948}" srcOrd="3" destOrd="0" presId="urn:microsoft.com/office/officeart/2005/8/layout/list1"/>
    <dgm:cxn modelId="{1D2CF99F-0913-4129-BE2A-B6F936BFE515}" type="presParOf" srcId="{C24189B1-BEE2-41B8-8D5C-EAD7E052CD54}" destId="{263E783E-33CC-4FBE-9A32-F2C5AB97FD73}" srcOrd="4" destOrd="0" presId="urn:microsoft.com/office/officeart/2005/8/layout/list1"/>
    <dgm:cxn modelId="{23D36752-3E42-4719-8425-1569FE05F9D3}" type="presParOf" srcId="{263E783E-33CC-4FBE-9A32-F2C5AB97FD73}" destId="{115BEE92-DAF1-41C2-B826-6073B5517914}" srcOrd="0" destOrd="0" presId="urn:microsoft.com/office/officeart/2005/8/layout/list1"/>
    <dgm:cxn modelId="{A26FF258-529E-4FFC-B571-61F55B386EC5}" type="presParOf" srcId="{263E783E-33CC-4FBE-9A32-F2C5AB97FD73}" destId="{71D9E75D-F19B-409A-8276-1B17CB1859DF}" srcOrd="1" destOrd="0" presId="urn:microsoft.com/office/officeart/2005/8/layout/list1"/>
    <dgm:cxn modelId="{8F61C3D2-8900-4481-9F9E-60326A9CA766}" type="presParOf" srcId="{C24189B1-BEE2-41B8-8D5C-EAD7E052CD54}" destId="{7652E83B-5B6F-456A-B55C-D4AE711CF276}" srcOrd="5" destOrd="0" presId="urn:microsoft.com/office/officeart/2005/8/layout/list1"/>
    <dgm:cxn modelId="{6B83F6A7-99BF-4E58-BEA5-7FCCDE05F6F9}" type="presParOf" srcId="{C24189B1-BEE2-41B8-8D5C-EAD7E052CD54}" destId="{937D26AD-C31E-4E7A-AC58-7DEE88F6DE53}" srcOrd="6" destOrd="0" presId="urn:microsoft.com/office/officeart/2005/8/layout/list1"/>
    <dgm:cxn modelId="{C8678650-0D79-41DE-877F-0378EFCF15D1}" type="presParOf" srcId="{C24189B1-BEE2-41B8-8D5C-EAD7E052CD54}" destId="{82F0CC07-354D-4321-A612-A3965CDB48FB}" srcOrd="7" destOrd="0" presId="urn:microsoft.com/office/officeart/2005/8/layout/list1"/>
    <dgm:cxn modelId="{28A118F9-A2DA-4540-96F6-A79FF9AAA3E6}" type="presParOf" srcId="{C24189B1-BEE2-41B8-8D5C-EAD7E052CD54}" destId="{4985283A-88A0-4877-A986-FE092A70D872}" srcOrd="8" destOrd="0" presId="urn:microsoft.com/office/officeart/2005/8/layout/list1"/>
    <dgm:cxn modelId="{FAEADF1E-22E2-47B8-BE36-791356BFBD00}" type="presParOf" srcId="{4985283A-88A0-4877-A986-FE092A70D872}" destId="{D7DE29B8-4336-4CD5-A6C4-B7B7A5A30233}" srcOrd="0" destOrd="0" presId="urn:microsoft.com/office/officeart/2005/8/layout/list1"/>
    <dgm:cxn modelId="{F6354A20-94CD-4D90-A136-82AC26421B8E}" type="presParOf" srcId="{4985283A-88A0-4877-A986-FE092A70D872}" destId="{1D3C10F9-89B5-4C3B-B88C-F047803EF313}" srcOrd="1" destOrd="0" presId="urn:microsoft.com/office/officeart/2005/8/layout/list1"/>
    <dgm:cxn modelId="{122AB2A9-2AC9-4099-A57D-BDE092FC1305}" type="presParOf" srcId="{C24189B1-BEE2-41B8-8D5C-EAD7E052CD54}" destId="{8199924C-596E-4C57-A85A-C318444A6099}" srcOrd="9" destOrd="0" presId="urn:microsoft.com/office/officeart/2005/8/layout/list1"/>
    <dgm:cxn modelId="{D512CFF3-9C6F-4600-9796-98A551711CF8}" type="presParOf" srcId="{C24189B1-BEE2-41B8-8D5C-EAD7E052CD54}" destId="{3F22908E-71A2-4E3E-A5BA-94DB4B96A8E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8D1069C-24F5-4E35-B345-37A750B06625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921FAD9-8FC8-4487-9E26-EF0AA4B183E5}">
      <dgm:prSet/>
      <dgm:spPr/>
      <dgm:t>
        <a:bodyPr/>
        <a:lstStyle/>
        <a:p>
          <a:r>
            <a:rPr lang="en-US" dirty="0"/>
            <a:t>State</a:t>
          </a:r>
        </a:p>
      </dgm:t>
    </dgm:pt>
    <dgm:pt modelId="{64033600-B6A0-4FE0-832D-DC7B2216145F}" type="parTrans" cxnId="{4D03C900-C89A-46F5-A0AB-67AEE549A095}">
      <dgm:prSet/>
      <dgm:spPr/>
      <dgm:t>
        <a:bodyPr/>
        <a:lstStyle/>
        <a:p>
          <a:endParaRPr lang="en-US"/>
        </a:p>
      </dgm:t>
    </dgm:pt>
    <dgm:pt modelId="{367CB260-A52E-4286-9426-A5D3710C1D1E}" type="sibTrans" cxnId="{4D03C900-C89A-46F5-A0AB-67AEE549A095}">
      <dgm:prSet/>
      <dgm:spPr/>
      <dgm:t>
        <a:bodyPr/>
        <a:lstStyle/>
        <a:p>
          <a:endParaRPr lang="en-US"/>
        </a:p>
      </dgm:t>
    </dgm:pt>
    <dgm:pt modelId="{209DEE49-9D1C-41D3-8A09-B35677DD146C}">
      <dgm:prSet/>
      <dgm:spPr/>
      <dgm:t>
        <a:bodyPr/>
        <a:lstStyle/>
        <a:p>
          <a:r>
            <a:rPr lang="en-US" dirty="0"/>
            <a:t>Dictionary with named attributes</a:t>
          </a:r>
        </a:p>
      </dgm:t>
    </dgm:pt>
    <dgm:pt modelId="{7F0C64C0-AE13-4CC7-801F-433D87A014F2}" type="parTrans" cxnId="{5ADDB673-F0A7-4BAA-B17F-CC7F7E8A21F5}">
      <dgm:prSet/>
      <dgm:spPr/>
      <dgm:t>
        <a:bodyPr/>
        <a:lstStyle/>
        <a:p>
          <a:endParaRPr lang="en-US"/>
        </a:p>
      </dgm:t>
    </dgm:pt>
    <dgm:pt modelId="{6E9DCC91-3147-4908-9713-E282DA24C857}" type="sibTrans" cxnId="{5ADDB673-F0A7-4BAA-B17F-CC7F7E8A21F5}">
      <dgm:prSet/>
      <dgm:spPr/>
      <dgm:t>
        <a:bodyPr/>
        <a:lstStyle/>
        <a:p>
          <a:endParaRPr lang="en-US"/>
        </a:p>
      </dgm:t>
    </dgm:pt>
    <dgm:pt modelId="{CDBBEA21-EAB6-4753-AF28-E001DC38E033}">
      <dgm:prSet/>
      <dgm:spPr/>
      <dgm:t>
        <a:bodyPr/>
        <a:lstStyle/>
        <a:p>
          <a:r>
            <a:rPr lang="en-US" dirty="0"/>
            <a:t>Evaluation</a:t>
          </a:r>
        </a:p>
      </dgm:t>
    </dgm:pt>
    <dgm:pt modelId="{9CC083E6-627E-4ED2-A8AD-ED00A39660EA}" type="parTrans" cxnId="{2AB640F4-79EF-4F87-9740-6B88FDD33489}">
      <dgm:prSet/>
      <dgm:spPr/>
      <dgm:t>
        <a:bodyPr/>
        <a:lstStyle/>
        <a:p>
          <a:endParaRPr lang="en-US"/>
        </a:p>
      </dgm:t>
    </dgm:pt>
    <dgm:pt modelId="{53727D38-07E1-4A63-A867-667DA104FB96}" type="sibTrans" cxnId="{2AB640F4-79EF-4F87-9740-6B88FDD33489}">
      <dgm:prSet/>
      <dgm:spPr/>
      <dgm:t>
        <a:bodyPr/>
        <a:lstStyle/>
        <a:p>
          <a:endParaRPr lang="en-US"/>
        </a:p>
      </dgm:t>
    </dgm:pt>
    <dgm:pt modelId="{7E5F3D2F-4F9C-4BE7-8A7C-790814EC8F1C}">
      <dgm:prSet/>
      <dgm:spPr/>
      <dgm:t>
        <a:bodyPr/>
        <a:lstStyle/>
        <a:p>
          <a:r>
            <a:rPr lang="en-US" dirty="0"/>
            <a:t>Game object will provide a list of states corresponding to valid actions</a:t>
          </a:r>
        </a:p>
      </dgm:t>
    </dgm:pt>
    <dgm:pt modelId="{A4E48C3C-90FF-4469-88FB-2A6BE011D206}" type="parTrans" cxnId="{C1879D64-5604-4139-B3D4-0DBD069A1655}">
      <dgm:prSet/>
      <dgm:spPr/>
      <dgm:t>
        <a:bodyPr/>
        <a:lstStyle/>
        <a:p>
          <a:endParaRPr lang="en-US"/>
        </a:p>
      </dgm:t>
    </dgm:pt>
    <dgm:pt modelId="{F4CE9B85-F01D-4EA2-B225-3F85FCFA32E2}" type="sibTrans" cxnId="{C1879D64-5604-4139-B3D4-0DBD069A1655}">
      <dgm:prSet/>
      <dgm:spPr/>
      <dgm:t>
        <a:bodyPr/>
        <a:lstStyle/>
        <a:p>
          <a:endParaRPr lang="en-US"/>
        </a:p>
      </dgm:t>
    </dgm:pt>
    <dgm:pt modelId="{EB2CECC7-F601-4CFD-ADCE-AEE9AB54326E}">
      <dgm:prSet/>
      <dgm:spPr/>
      <dgm:t>
        <a:bodyPr/>
        <a:lstStyle/>
        <a:p>
          <a:r>
            <a:rPr lang="en-US" dirty="0"/>
            <a:t>You must select the index of the action you would like to make</a:t>
          </a:r>
        </a:p>
      </dgm:t>
    </dgm:pt>
    <dgm:pt modelId="{2FDA5AAB-93DA-485B-9851-3F3743A90B32}" type="parTrans" cxnId="{B0E730EB-964E-4DEA-BDDC-A6608BB39DAD}">
      <dgm:prSet/>
      <dgm:spPr/>
      <dgm:t>
        <a:bodyPr/>
        <a:lstStyle/>
        <a:p>
          <a:endParaRPr lang="en-US"/>
        </a:p>
      </dgm:t>
    </dgm:pt>
    <dgm:pt modelId="{50622043-2B83-4CD1-8C64-5A4412A64BE0}" type="sibTrans" cxnId="{B0E730EB-964E-4DEA-BDDC-A6608BB39DAD}">
      <dgm:prSet/>
      <dgm:spPr/>
      <dgm:t>
        <a:bodyPr/>
        <a:lstStyle/>
        <a:p>
          <a:endParaRPr lang="en-US"/>
        </a:p>
      </dgm:t>
    </dgm:pt>
    <dgm:pt modelId="{BAE6ACF6-6F49-498E-A558-CE05DD47480F}">
      <dgm:prSet/>
      <dgm:spPr/>
      <dgm:t>
        <a:bodyPr/>
        <a:lstStyle/>
        <a:p>
          <a:r>
            <a:rPr lang="en-US" dirty="0"/>
            <a:t>Walls – 2D list with [x][y] indexing</a:t>
          </a:r>
        </a:p>
      </dgm:t>
    </dgm:pt>
    <dgm:pt modelId="{565423BD-B29D-4FB6-BAA1-F58D2FD07022}" type="parTrans" cxnId="{679B442A-3CE8-442E-B7B0-A35F69C08CF1}">
      <dgm:prSet/>
      <dgm:spPr/>
      <dgm:t>
        <a:bodyPr/>
        <a:lstStyle/>
        <a:p>
          <a:endParaRPr lang="en-US"/>
        </a:p>
      </dgm:t>
    </dgm:pt>
    <dgm:pt modelId="{479C6690-3CD7-407B-976D-A1E96BC7A316}" type="sibTrans" cxnId="{679B442A-3CE8-442E-B7B0-A35F69C08CF1}">
      <dgm:prSet/>
      <dgm:spPr/>
      <dgm:t>
        <a:bodyPr/>
        <a:lstStyle/>
        <a:p>
          <a:endParaRPr lang="en-US"/>
        </a:p>
      </dgm:t>
    </dgm:pt>
    <dgm:pt modelId="{FEA8E4A6-9C84-46EC-A01C-57C2FE66F927}">
      <dgm:prSet/>
      <dgm:spPr/>
      <dgm:t>
        <a:bodyPr/>
        <a:lstStyle/>
        <a:p>
          <a:r>
            <a:rPr lang="en-US" dirty="0"/>
            <a:t>state[‘walls’][x][y] == 1 if wall exists else 0</a:t>
          </a:r>
        </a:p>
      </dgm:t>
    </dgm:pt>
    <dgm:pt modelId="{7D7C2962-8FFC-4350-8719-53A9F7184624}" type="parTrans" cxnId="{4B5467BB-2C18-40A8-852E-8126EFB075C6}">
      <dgm:prSet/>
      <dgm:spPr/>
      <dgm:t>
        <a:bodyPr/>
        <a:lstStyle/>
        <a:p>
          <a:endParaRPr lang="en-US"/>
        </a:p>
      </dgm:t>
    </dgm:pt>
    <dgm:pt modelId="{3A810938-F9C1-433E-8B77-FDDB0FDE4BE0}" type="sibTrans" cxnId="{4B5467BB-2C18-40A8-852E-8126EFB075C6}">
      <dgm:prSet/>
      <dgm:spPr/>
      <dgm:t>
        <a:bodyPr/>
        <a:lstStyle/>
        <a:p>
          <a:endParaRPr lang="en-US"/>
        </a:p>
      </dgm:t>
    </dgm:pt>
    <dgm:pt modelId="{61D2A2F8-5DB1-4DFC-B779-7C398E5D6DF8}">
      <dgm:prSet/>
      <dgm:spPr/>
      <dgm:t>
        <a:bodyPr/>
        <a:lstStyle/>
        <a:p>
          <a:r>
            <a:rPr lang="en-US" dirty="0"/>
            <a:t>Pills – list of coordinate tuples corresponding to pill locations</a:t>
          </a:r>
        </a:p>
      </dgm:t>
    </dgm:pt>
    <dgm:pt modelId="{ACA87A35-2BBC-4462-A5AD-E5CF74C370B5}" type="parTrans" cxnId="{34B25F66-A25A-49E8-9722-A52498616376}">
      <dgm:prSet/>
      <dgm:spPr/>
      <dgm:t>
        <a:bodyPr/>
        <a:lstStyle/>
        <a:p>
          <a:endParaRPr lang="en-US"/>
        </a:p>
      </dgm:t>
    </dgm:pt>
    <dgm:pt modelId="{C31ABCE3-7364-4068-BE68-92DBDB127650}" type="sibTrans" cxnId="{34B25F66-A25A-49E8-9722-A52498616376}">
      <dgm:prSet/>
      <dgm:spPr/>
      <dgm:t>
        <a:bodyPr/>
        <a:lstStyle/>
        <a:p>
          <a:endParaRPr lang="en-US"/>
        </a:p>
      </dgm:t>
    </dgm:pt>
    <dgm:pt modelId="{1669B52A-C239-4217-896A-6541857BC2CB}">
      <dgm:prSet/>
      <dgm:spPr/>
      <dgm:t>
        <a:bodyPr/>
        <a:lstStyle/>
        <a:p>
          <a:r>
            <a:rPr lang="en-US" dirty="0"/>
            <a:t>Fruit – coordinate tuple if fruit exists otherwise None</a:t>
          </a:r>
        </a:p>
      </dgm:t>
    </dgm:pt>
    <dgm:pt modelId="{D0DBC67E-47C3-40C6-B242-B55462E6A982}" type="parTrans" cxnId="{F2DB5085-D3CC-4C32-A3FC-A6B9072F5FDB}">
      <dgm:prSet/>
      <dgm:spPr/>
      <dgm:t>
        <a:bodyPr/>
        <a:lstStyle/>
        <a:p>
          <a:endParaRPr lang="en-US"/>
        </a:p>
      </dgm:t>
    </dgm:pt>
    <dgm:pt modelId="{2EF44D74-046C-4E64-ACCC-7EFD89519E32}" type="sibTrans" cxnId="{F2DB5085-D3CC-4C32-A3FC-A6B9072F5FDB}">
      <dgm:prSet/>
      <dgm:spPr/>
      <dgm:t>
        <a:bodyPr/>
        <a:lstStyle/>
        <a:p>
          <a:endParaRPr lang="en-US"/>
        </a:p>
      </dgm:t>
    </dgm:pt>
    <dgm:pt modelId="{BD67E6E1-39B1-4962-8073-D6FD6B87259F}">
      <dgm:prSet/>
      <dgm:spPr/>
      <dgm:t>
        <a:bodyPr/>
        <a:lstStyle/>
        <a:p>
          <a:r>
            <a:rPr lang="en-US" dirty="0"/>
            <a:t>Players – dictionary of player-name : coordinate-tuple pairs</a:t>
          </a:r>
        </a:p>
      </dgm:t>
    </dgm:pt>
    <dgm:pt modelId="{109086C9-3A5B-4911-B5D7-D13CD790881A}" type="parTrans" cxnId="{7BEDB82D-4103-4AAF-BE33-1BEF5414098C}">
      <dgm:prSet/>
      <dgm:spPr/>
      <dgm:t>
        <a:bodyPr/>
        <a:lstStyle/>
        <a:p>
          <a:endParaRPr lang="en-US"/>
        </a:p>
      </dgm:t>
    </dgm:pt>
    <dgm:pt modelId="{33D49393-F8E7-4A00-A414-64C40FC1F764}" type="sibTrans" cxnId="{7BEDB82D-4103-4AAF-BE33-1BEF5414098C}">
      <dgm:prSet/>
      <dgm:spPr/>
      <dgm:t>
        <a:bodyPr/>
        <a:lstStyle/>
        <a:p>
          <a:endParaRPr lang="en-US"/>
        </a:p>
      </dgm:t>
    </dgm:pt>
    <dgm:pt modelId="{4F6EDBD9-907A-41DE-BBCE-7B2AA9D50F7E}">
      <dgm:prSet/>
      <dgm:spPr/>
      <dgm:t>
        <a:bodyPr/>
        <a:lstStyle/>
        <a:p>
          <a:r>
            <a:rPr lang="en-US" dirty="0"/>
            <a:t>state[‘players’] = {'m': (0, 19), '0': (34, 0), '1': (34, 0), '2': (34, 0)}</a:t>
          </a:r>
        </a:p>
      </dgm:t>
    </dgm:pt>
    <dgm:pt modelId="{64260310-0F2C-45EE-8252-F4C0560CDFDF}" type="parTrans" cxnId="{D6DF56F6-160A-4E77-B732-9C397B227757}">
      <dgm:prSet/>
      <dgm:spPr/>
      <dgm:t>
        <a:bodyPr/>
        <a:lstStyle/>
        <a:p>
          <a:endParaRPr lang="en-US"/>
        </a:p>
      </dgm:t>
    </dgm:pt>
    <dgm:pt modelId="{1A83A9C7-B20E-408F-84F8-4929469652A8}" type="sibTrans" cxnId="{D6DF56F6-160A-4E77-B732-9C397B227757}">
      <dgm:prSet/>
      <dgm:spPr/>
      <dgm:t>
        <a:bodyPr/>
        <a:lstStyle/>
        <a:p>
          <a:endParaRPr lang="en-US"/>
        </a:p>
      </dgm:t>
    </dgm:pt>
    <dgm:pt modelId="{8E2D6106-00BF-4752-930D-036E5F4A0812}" type="pres">
      <dgm:prSet presAssocID="{58D1069C-24F5-4E35-B345-37A750B06625}" presName="linear" presStyleCnt="0">
        <dgm:presLayoutVars>
          <dgm:dir/>
          <dgm:animLvl val="lvl"/>
          <dgm:resizeHandles val="exact"/>
        </dgm:presLayoutVars>
      </dgm:prSet>
      <dgm:spPr/>
    </dgm:pt>
    <dgm:pt modelId="{6216C2F8-F87B-47C1-9824-3B7A030D0C62}" type="pres">
      <dgm:prSet presAssocID="{F921FAD9-8FC8-4487-9E26-EF0AA4B183E5}" presName="parentLin" presStyleCnt="0"/>
      <dgm:spPr/>
    </dgm:pt>
    <dgm:pt modelId="{BB3BAC5D-BF09-4494-9E01-5181914AB1C9}" type="pres">
      <dgm:prSet presAssocID="{F921FAD9-8FC8-4487-9E26-EF0AA4B183E5}" presName="parentLeftMargin" presStyleLbl="node1" presStyleIdx="0" presStyleCnt="2"/>
      <dgm:spPr/>
    </dgm:pt>
    <dgm:pt modelId="{FDDFFD2A-FE57-445F-9D3C-6D1A7A2DF9B7}" type="pres">
      <dgm:prSet presAssocID="{F921FAD9-8FC8-4487-9E26-EF0AA4B183E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65C77A2-CB05-442C-AFF8-00A8DBBA5C1D}" type="pres">
      <dgm:prSet presAssocID="{F921FAD9-8FC8-4487-9E26-EF0AA4B183E5}" presName="negativeSpace" presStyleCnt="0"/>
      <dgm:spPr/>
    </dgm:pt>
    <dgm:pt modelId="{49CD3D8C-1F11-4D73-B802-0E5D697281B6}" type="pres">
      <dgm:prSet presAssocID="{F921FAD9-8FC8-4487-9E26-EF0AA4B183E5}" presName="childText" presStyleLbl="conFgAcc1" presStyleIdx="0" presStyleCnt="2">
        <dgm:presLayoutVars>
          <dgm:bulletEnabled val="1"/>
        </dgm:presLayoutVars>
      </dgm:prSet>
      <dgm:spPr/>
    </dgm:pt>
    <dgm:pt modelId="{A1825E56-CCF0-47DD-B5F5-60E4BA232340}" type="pres">
      <dgm:prSet presAssocID="{367CB260-A52E-4286-9426-A5D3710C1D1E}" presName="spaceBetweenRectangles" presStyleCnt="0"/>
      <dgm:spPr/>
    </dgm:pt>
    <dgm:pt modelId="{47FF341D-9B1B-4360-93FC-3303B764E3CE}" type="pres">
      <dgm:prSet presAssocID="{CDBBEA21-EAB6-4753-AF28-E001DC38E033}" presName="parentLin" presStyleCnt="0"/>
      <dgm:spPr/>
    </dgm:pt>
    <dgm:pt modelId="{E0556733-D8E6-4C8A-A410-219AD60D9AB1}" type="pres">
      <dgm:prSet presAssocID="{CDBBEA21-EAB6-4753-AF28-E001DC38E033}" presName="parentLeftMargin" presStyleLbl="node1" presStyleIdx="0" presStyleCnt="2"/>
      <dgm:spPr/>
    </dgm:pt>
    <dgm:pt modelId="{0DB1DC22-1B92-4B3B-8B98-B0CA22C15092}" type="pres">
      <dgm:prSet presAssocID="{CDBBEA21-EAB6-4753-AF28-E001DC38E03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7739B6E-460E-4B2A-8308-72DB895915BA}" type="pres">
      <dgm:prSet presAssocID="{CDBBEA21-EAB6-4753-AF28-E001DC38E033}" presName="negativeSpace" presStyleCnt="0"/>
      <dgm:spPr/>
    </dgm:pt>
    <dgm:pt modelId="{C2891569-D530-4AF1-8C62-DC67804FEF01}" type="pres">
      <dgm:prSet presAssocID="{CDBBEA21-EAB6-4753-AF28-E001DC38E03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4D03C900-C89A-46F5-A0AB-67AEE549A095}" srcId="{58D1069C-24F5-4E35-B345-37A750B06625}" destId="{F921FAD9-8FC8-4487-9E26-EF0AA4B183E5}" srcOrd="0" destOrd="0" parTransId="{64033600-B6A0-4FE0-832D-DC7B2216145F}" sibTransId="{367CB260-A52E-4286-9426-A5D3710C1D1E}"/>
    <dgm:cxn modelId="{679B442A-3CE8-442E-B7B0-A35F69C08CF1}" srcId="{F921FAD9-8FC8-4487-9E26-EF0AA4B183E5}" destId="{BAE6ACF6-6F49-498E-A558-CE05DD47480F}" srcOrd="1" destOrd="0" parTransId="{565423BD-B29D-4FB6-BAA1-F58D2FD07022}" sibTransId="{479C6690-3CD7-407B-976D-A1E96BC7A316}"/>
    <dgm:cxn modelId="{7BEDB82D-4103-4AAF-BE33-1BEF5414098C}" srcId="{F921FAD9-8FC8-4487-9E26-EF0AA4B183E5}" destId="{BD67E6E1-39B1-4962-8073-D6FD6B87259F}" srcOrd="4" destOrd="0" parTransId="{109086C9-3A5B-4911-B5D7-D13CD790881A}" sibTransId="{33D49393-F8E7-4A00-A414-64C40FC1F764}"/>
    <dgm:cxn modelId="{DC398331-9BB9-43AC-8310-3ABD4557E602}" type="presOf" srcId="{FEA8E4A6-9C84-46EC-A01C-57C2FE66F927}" destId="{49CD3D8C-1F11-4D73-B802-0E5D697281B6}" srcOrd="0" destOrd="2" presId="urn:microsoft.com/office/officeart/2005/8/layout/list1"/>
    <dgm:cxn modelId="{D6BDAD31-1546-4056-86FC-75AC634C26E8}" type="presOf" srcId="{61D2A2F8-5DB1-4DFC-B779-7C398E5D6DF8}" destId="{49CD3D8C-1F11-4D73-B802-0E5D697281B6}" srcOrd="0" destOrd="3" presId="urn:microsoft.com/office/officeart/2005/8/layout/list1"/>
    <dgm:cxn modelId="{B130ED40-50C7-421B-8B23-2B12D667CE13}" type="presOf" srcId="{BD67E6E1-39B1-4962-8073-D6FD6B87259F}" destId="{49CD3D8C-1F11-4D73-B802-0E5D697281B6}" srcOrd="0" destOrd="5" presId="urn:microsoft.com/office/officeart/2005/8/layout/list1"/>
    <dgm:cxn modelId="{27B71D5E-91CA-4214-861F-F079940B1FB4}" type="presOf" srcId="{209DEE49-9D1C-41D3-8A09-B35677DD146C}" destId="{49CD3D8C-1F11-4D73-B802-0E5D697281B6}" srcOrd="0" destOrd="0" presId="urn:microsoft.com/office/officeart/2005/8/layout/list1"/>
    <dgm:cxn modelId="{C1879D64-5604-4139-B3D4-0DBD069A1655}" srcId="{CDBBEA21-EAB6-4753-AF28-E001DC38E033}" destId="{7E5F3D2F-4F9C-4BE7-8A7C-790814EC8F1C}" srcOrd="0" destOrd="0" parTransId="{A4E48C3C-90FF-4469-88FB-2A6BE011D206}" sibTransId="{F4CE9B85-F01D-4EA2-B225-3F85FCFA32E2}"/>
    <dgm:cxn modelId="{34B25F66-A25A-49E8-9722-A52498616376}" srcId="{F921FAD9-8FC8-4487-9E26-EF0AA4B183E5}" destId="{61D2A2F8-5DB1-4DFC-B779-7C398E5D6DF8}" srcOrd="2" destOrd="0" parTransId="{ACA87A35-2BBC-4462-A5AD-E5CF74C370B5}" sibTransId="{C31ABCE3-7364-4068-BE68-92DBDB127650}"/>
    <dgm:cxn modelId="{5ADDB673-F0A7-4BAA-B17F-CC7F7E8A21F5}" srcId="{F921FAD9-8FC8-4487-9E26-EF0AA4B183E5}" destId="{209DEE49-9D1C-41D3-8A09-B35677DD146C}" srcOrd="0" destOrd="0" parTransId="{7F0C64C0-AE13-4CC7-801F-433D87A014F2}" sibTransId="{6E9DCC91-3147-4908-9713-E282DA24C857}"/>
    <dgm:cxn modelId="{1D912674-CA23-49AE-BE2C-8B76D64C45B7}" type="presOf" srcId="{7E5F3D2F-4F9C-4BE7-8A7C-790814EC8F1C}" destId="{C2891569-D530-4AF1-8C62-DC67804FEF01}" srcOrd="0" destOrd="0" presId="urn:microsoft.com/office/officeart/2005/8/layout/list1"/>
    <dgm:cxn modelId="{F2DB5085-D3CC-4C32-A3FC-A6B9072F5FDB}" srcId="{F921FAD9-8FC8-4487-9E26-EF0AA4B183E5}" destId="{1669B52A-C239-4217-896A-6541857BC2CB}" srcOrd="3" destOrd="0" parTransId="{D0DBC67E-47C3-40C6-B242-B55462E6A982}" sibTransId="{2EF44D74-046C-4E64-ACCC-7EFD89519E32}"/>
    <dgm:cxn modelId="{AD2B4288-9AD1-4CF9-B9B5-8870D2D18529}" type="presOf" srcId="{BAE6ACF6-6F49-498E-A558-CE05DD47480F}" destId="{49CD3D8C-1F11-4D73-B802-0E5D697281B6}" srcOrd="0" destOrd="1" presId="urn:microsoft.com/office/officeart/2005/8/layout/list1"/>
    <dgm:cxn modelId="{077D109B-38DB-478E-9496-2B1AFA5FB14E}" type="presOf" srcId="{CDBBEA21-EAB6-4753-AF28-E001DC38E033}" destId="{0DB1DC22-1B92-4B3B-8B98-B0CA22C15092}" srcOrd="1" destOrd="0" presId="urn:microsoft.com/office/officeart/2005/8/layout/list1"/>
    <dgm:cxn modelId="{E59D87A7-753A-41AF-8EBC-FC23DE0D7534}" type="presOf" srcId="{F921FAD9-8FC8-4487-9E26-EF0AA4B183E5}" destId="{BB3BAC5D-BF09-4494-9E01-5181914AB1C9}" srcOrd="0" destOrd="0" presId="urn:microsoft.com/office/officeart/2005/8/layout/list1"/>
    <dgm:cxn modelId="{4B5467BB-2C18-40A8-852E-8126EFB075C6}" srcId="{BAE6ACF6-6F49-498E-A558-CE05DD47480F}" destId="{FEA8E4A6-9C84-46EC-A01C-57C2FE66F927}" srcOrd="0" destOrd="0" parTransId="{7D7C2962-8FFC-4350-8719-53A9F7184624}" sibTransId="{3A810938-F9C1-433E-8B77-FDDB0FDE4BE0}"/>
    <dgm:cxn modelId="{0F4E56CB-2D12-4F6B-BD0F-D9E63DB4F0F4}" type="presOf" srcId="{58D1069C-24F5-4E35-B345-37A750B06625}" destId="{8E2D6106-00BF-4752-930D-036E5F4A0812}" srcOrd="0" destOrd="0" presId="urn:microsoft.com/office/officeart/2005/8/layout/list1"/>
    <dgm:cxn modelId="{3BB310CD-601A-4E95-ABD1-678077156243}" type="presOf" srcId="{1669B52A-C239-4217-896A-6541857BC2CB}" destId="{49CD3D8C-1F11-4D73-B802-0E5D697281B6}" srcOrd="0" destOrd="4" presId="urn:microsoft.com/office/officeart/2005/8/layout/list1"/>
    <dgm:cxn modelId="{38E196E0-570D-4E35-B7DD-793F71BEDC6E}" type="presOf" srcId="{EB2CECC7-F601-4CFD-ADCE-AEE9AB54326E}" destId="{C2891569-D530-4AF1-8C62-DC67804FEF01}" srcOrd="0" destOrd="1" presId="urn:microsoft.com/office/officeart/2005/8/layout/list1"/>
    <dgm:cxn modelId="{31C0D5E2-78BF-44EC-B6C5-49A6CBED7379}" type="presOf" srcId="{4F6EDBD9-907A-41DE-BBCE-7B2AA9D50F7E}" destId="{49CD3D8C-1F11-4D73-B802-0E5D697281B6}" srcOrd="0" destOrd="6" presId="urn:microsoft.com/office/officeart/2005/8/layout/list1"/>
    <dgm:cxn modelId="{AC4F81E8-FDCC-484F-939F-3C6472FD0C4B}" type="presOf" srcId="{CDBBEA21-EAB6-4753-AF28-E001DC38E033}" destId="{E0556733-D8E6-4C8A-A410-219AD60D9AB1}" srcOrd="0" destOrd="0" presId="urn:microsoft.com/office/officeart/2005/8/layout/list1"/>
    <dgm:cxn modelId="{B0E730EB-964E-4DEA-BDDC-A6608BB39DAD}" srcId="{CDBBEA21-EAB6-4753-AF28-E001DC38E033}" destId="{EB2CECC7-F601-4CFD-ADCE-AEE9AB54326E}" srcOrd="1" destOrd="0" parTransId="{2FDA5AAB-93DA-485B-9851-3F3743A90B32}" sibTransId="{50622043-2B83-4CD1-8C64-5A4412A64BE0}"/>
    <dgm:cxn modelId="{2AB640F4-79EF-4F87-9740-6B88FDD33489}" srcId="{58D1069C-24F5-4E35-B345-37A750B06625}" destId="{CDBBEA21-EAB6-4753-AF28-E001DC38E033}" srcOrd="1" destOrd="0" parTransId="{9CC083E6-627E-4ED2-A8AD-ED00A39660EA}" sibTransId="{53727D38-07E1-4A63-A867-667DA104FB96}"/>
    <dgm:cxn modelId="{D6DF56F6-160A-4E77-B732-9C397B227757}" srcId="{BD67E6E1-39B1-4962-8073-D6FD6B87259F}" destId="{4F6EDBD9-907A-41DE-BBCE-7B2AA9D50F7E}" srcOrd="0" destOrd="0" parTransId="{64260310-0F2C-45EE-8252-F4C0560CDFDF}" sibTransId="{1A83A9C7-B20E-408F-84F8-4929469652A8}"/>
    <dgm:cxn modelId="{5AA9F7FB-B180-4C82-B79C-4B881A527104}" type="presOf" srcId="{F921FAD9-8FC8-4487-9E26-EF0AA4B183E5}" destId="{FDDFFD2A-FE57-445F-9D3C-6D1A7A2DF9B7}" srcOrd="1" destOrd="0" presId="urn:microsoft.com/office/officeart/2005/8/layout/list1"/>
    <dgm:cxn modelId="{686DA4F8-AC4F-49FD-9008-CD1B91594EDB}" type="presParOf" srcId="{8E2D6106-00BF-4752-930D-036E5F4A0812}" destId="{6216C2F8-F87B-47C1-9824-3B7A030D0C62}" srcOrd="0" destOrd="0" presId="urn:microsoft.com/office/officeart/2005/8/layout/list1"/>
    <dgm:cxn modelId="{E98B838E-8CF7-4D45-924B-E10122664347}" type="presParOf" srcId="{6216C2F8-F87B-47C1-9824-3B7A030D0C62}" destId="{BB3BAC5D-BF09-4494-9E01-5181914AB1C9}" srcOrd="0" destOrd="0" presId="urn:microsoft.com/office/officeart/2005/8/layout/list1"/>
    <dgm:cxn modelId="{94ADA3E5-BAA5-4FE4-8722-4F57D4A51059}" type="presParOf" srcId="{6216C2F8-F87B-47C1-9824-3B7A030D0C62}" destId="{FDDFFD2A-FE57-445F-9D3C-6D1A7A2DF9B7}" srcOrd="1" destOrd="0" presId="urn:microsoft.com/office/officeart/2005/8/layout/list1"/>
    <dgm:cxn modelId="{341997CE-3A23-4704-91E1-2782C44B9DB4}" type="presParOf" srcId="{8E2D6106-00BF-4752-930D-036E5F4A0812}" destId="{965C77A2-CB05-442C-AFF8-00A8DBBA5C1D}" srcOrd="1" destOrd="0" presId="urn:microsoft.com/office/officeart/2005/8/layout/list1"/>
    <dgm:cxn modelId="{0667D43C-8F06-47B5-9E2E-5F5D53850D83}" type="presParOf" srcId="{8E2D6106-00BF-4752-930D-036E5F4A0812}" destId="{49CD3D8C-1F11-4D73-B802-0E5D697281B6}" srcOrd="2" destOrd="0" presId="urn:microsoft.com/office/officeart/2005/8/layout/list1"/>
    <dgm:cxn modelId="{BB199023-50D3-4401-9630-EA19C213F079}" type="presParOf" srcId="{8E2D6106-00BF-4752-930D-036E5F4A0812}" destId="{A1825E56-CCF0-47DD-B5F5-60E4BA232340}" srcOrd="3" destOrd="0" presId="urn:microsoft.com/office/officeart/2005/8/layout/list1"/>
    <dgm:cxn modelId="{C46BC8D1-6231-408C-A20C-6A5773960D16}" type="presParOf" srcId="{8E2D6106-00BF-4752-930D-036E5F4A0812}" destId="{47FF341D-9B1B-4360-93FC-3303B764E3CE}" srcOrd="4" destOrd="0" presId="urn:microsoft.com/office/officeart/2005/8/layout/list1"/>
    <dgm:cxn modelId="{B95BD803-886F-47B2-8557-35B135EC0AA8}" type="presParOf" srcId="{47FF341D-9B1B-4360-93FC-3303B764E3CE}" destId="{E0556733-D8E6-4C8A-A410-219AD60D9AB1}" srcOrd="0" destOrd="0" presId="urn:microsoft.com/office/officeart/2005/8/layout/list1"/>
    <dgm:cxn modelId="{C7BA7176-A46B-4AC8-9C3F-37A8EAEE6E67}" type="presParOf" srcId="{47FF341D-9B1B-4360-93FC-3303B764E3CE}" destId="{0DB1DC22-1B92-4B3B-8B98-B0CA22C15092}" srcOrd="1" destOrd="0" presId="urn:microsoft.com/office/officeart/2005/8/layout/list1"/>
    <dgm:cxn modelId="{2736EFEB-7867-43F7-9464-3DEA58CD178D}" type="presParOf" srcId="{8E2D6106-00BF-4752-930D-036E5F4A0812}" destId="{57739B6E-460E-4B2A-8308-72DB895915BA}" srcOrd="5" destOrd="0" presId="urn:microsoft.com/office/officeart/2005/8/layout/list1"/>
    <dgm:cxn modelId="{9A95707D-B9EA-4D60-AC46-45452132E397}" type="presParOf" srcId="{8E2D6106-00BF-4752-930D-036E5F4A0812}" destId="{C2891569-D530-4AF1-8C62-DC67804FEF0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8D1069C-24F5-4E35-B345-37A750B06625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921FAD9-8FC8-4487-9E26-EF0AA4B183E5}">
      <dgm:prSet/>
      <dgm:spPr/>
      <dgm:t>
        <a:bodyPr/>
        <a:lstStyle/>
        <a:p>
          <a:r>
            <a:rPr lang="en-US"/>
            <a:t>Possible Random Sub-Tree Selection Method</a:t>
          </a:r>
        </a:p>
      </dgm:t>
    </dgm:pt>
    <dgm:pt modelId="{64033600-B6A0-4FE0-832D-DC7B2216145F}" type="parTrans" cxnId="{4D03C900-C89A-46F5-A0AB-67AEE549A095}">
      <dgm:prSet/>
      <dgm:spPr/>
      <dgm:t>
        <a:bodyPr/>
        <a:lstStyle/>
        <a:p>
          <a:endParaRPr lang="en-US"/>
        </a:p>
      </dgm:t>
    </dgm:pt>
    <dgm:pt modelId="{367CB260-A52E-4286-9426-A5D3710C1D1E}" type="sibTrans" cxnId="{4D03C900-C89A-46F5-A0AB-67AEE549A095}">
      <dgm:prSet/>
      <dgm:spPr/>
      <dgm:t>
        <a:bodyPr/>
        <a:lstStyle/>
        <a:p>
          <a:endParaRPr lang="en-US"/>
        </a:p>
      </dgm:t>
    </dgm:pt>
    <dgm:pt modelId="{A00C751D-263D-4A5C-9128-151B607AE67E}">
      <dgm:prSet/>
      <dgm:spPr/>
      <dgm:t>
        <a:bodyPr/>
        <a:lstStyle/>
        <a:p>
          <a:r>
            <a:rPr lang="en-US"/>
            <a:t>Count how many nodes are in a tree</a:t>
          </a:r>
        </a:p>
      </dgm:t>
    </dgm:pt>
    <dgm:pt modelId="{5F1069D8-1452-45F9-A163-9712DC203515}" type="parTrans" cxnId="{0AFB563E-7476-4D8E-A8E3-AF0B63071EFC}">
      <dgm:prSet/>
      <dgm:spPr/>
      <dgm:t>
        <a:bodyPr/>
        <a:lstStyle/>
        <a:p>
          <a:endParaRPr lang="en-US"/>
        </a:p>
      </dgm:t>
    </dgm:pt>
    <dgm:pt modelId="{08AB57D7-E576-4CAA-A18F-6E1560FFEB29}" type="sibTrans" cxnId="{0AFB563E-7476-4D8E-A8E3-AF0B63071EFC}">
      <dgm:prSet/>
      <dgm:spPr/>
      <dgm:t>
        <a:bodyPr/>
        <a:lstStyle/>
        <a:p>
          <a:endParaRPr lang="en-US"/>
        </a:p>
      </dgm:t>
    </dgm:pt>
    <dgm:pt modelId="{2FAC4675-B975-4D00-A4B9-BA4F7B7E2CA0}">
      <dgm:prSet/>
      <dgm:spPr/>
      <dgm:t>
        <a:bodyPr/>
        <a:lstStyle/>
        <a:p>
          <a:r>
            <a:rPr lang="en-US"/>
            <a:t>Generate a random value between 1 and that number</a:t>
          </a:r>
        </a:p>
      </dgm:t>
    </dgm:pt>
    <dgm:pt modelId="{8EA6DBCC-F3BD-430F-BD56-CAEA0BE0B291}" type="parTrans" cxnId="{501134B3-7922-4E8F-86E3-030EA54C71DE}">
      <dgm:prSet/>
      <dgm:spPr/>
      <dgm:t>
        <a:bodyPr/>
        <a:lstStyle/>
        <a:p>
          <a:endParaRPr lang="en-US"/>
        </a:p>
      </dgm:t>
    </dgm:pt>
    <dgm:pt modelId="{334EF979-A613-4422-9607-88E0D7827C0F}" type="sibTrans" cxnId="{501134B3-7922-4E8F-86E3-030EA54C71DE}">
      <dgm:prSet/>
      <dgm:spPr/>
      <dgm:t>
        <a:bodyPr/>
        <a:lstStyle/>
        <a:p>
          <a:endParaRPr lang="en-US"/>
        </a:p>
      </dgm:t>
    </dgm:pt>
    <dgm:pt modelId="{EEE9C83D-85A0-4091-BEC6-527E07627428}">
      <dgm:prSet/>
      <dgm:spPr/>
      <dgm:t>
        <a:bodyPr/>
        <a:lstStyle/>
        <a:p>
          <a:r>
            <a:rPr lang="en-US"/>
            <a:t>Walk through the tree, counting nodes until you reach the number selected</a:t>
          </a:r>
        </a:p>
      </dgm:t>
    </dgm:pt>
    <dgm:pt modelId="{6F22C905-7F2F-42C5-AD84-145234D94E45}" type="parTrans" cxnId="{77035354-54CC-499E-9A92-A5883BD06D06}">
      <dgm:prSet/>
      <dgm:spPr/>
      <dgm:t>
        <a:bodyPr/>
        <a:lstStyle/>
        <a:p>
          <a:endParaRPr lang="en-US"/>
        </a:p>
      </dgm:t>
    </dgm:pt>
    <dgm:pt modelId="{F2BCA2E5-A9B4-4E54-A849-54AAA5DE4507}" type="sibTrans" cxnId="{77035354-54CC-499E-9A92-A5883BD06D06}">
      <dgm:prSet/>
      <dgm:spPr/>
      <dgm:t>
        <a:bodyPr/>
        <a:lstStyle/>
        <a:p>
          <a:endParaRPr lang="en-US"/>
        </a:p>
      </dgm:t>
    </dgm:pt>
    <dgm:pt modelId="{12B47239-1BC9-427F-94EC-4F86E9BCBC2B}">
      <dgm:prSet/>
      <dgm:spPr/>
      <dgm:t>
        <a:bodyPr/>
        <a:lstStyle/>
        <a:p>
          <a:r>
            <a:rPr lang="en-US"/>
            <a:t>Possible Sub-Tree Crossover Method</a:t>
          </a:r>
        </a:p>
      </dgm:t>
    </dgm:pt>
    <dgm:pt modelId="{CF0FBAC0-7C9B-4083-AF53-377D58A2B864}" type="parTrans" cxnId="{1FEF3EBE-5DAE-4C20-B010-510339AE5355}">
      <dgm:prSet/>
      <dgm:spPr/>
      <dgm:t>
        <a:bodyPr/>
        <a:lstStyle/>
        <a:p>
          <a:endParaRPr lang="en-US"/>
        </a:p>
      </dgm:t>
    </dgm:pt>
    <dgm:pt modelId="{8BD768F3-20CC-4F0E-89F4-9213A35D4BCA}" type="sibTrans" cxnId="{1FEF3EBE-5DAE-4C20-B010-510339AE5355}">
      <dgm:prSet/>
      <dgm:spPr/>
      <dgm:t>
        <a:bodyPr/>
        <a:lstStyle/>
        <a:p>
          <a:endParaRPr lang="en-US"/>
        </a:p>
      </dgm:t>
    </dgm:pt>
    <dgm:pt modelId="{AD370C7D-B36B-410C-B13A-ECBD81BF583E}">
      <dgm:prSet/>
      <dgm:spPr/>
      <dgm:t>
        <a:bodyPr/>
        <a:lstStyle/>
        <a:p>
          <a:r>
            <a:rPr lang="en-US" dirty="0"/>
            <a:t>Create copies of the parents</a:t>
          </a:r>
        </a:p>
      </dgm:t>
    </dgm:pt>
    <dgm:pt modelId="{3D4E66CA-A662-42EC-9F46-FD82AE7F72CE}" type="parTrans" cxnId="{4B950EA5-8E80-4432-94FB-FDCA001CAD3A}">
      <dgm:prSet/>
      <dgm:spPr/>
      <dgm:t>
        <a:bodyPr/>
        <a:lstStyle/>
        <a:p>
          <a:endParaRPr lang="en-US"/>
        </a:p>
      </dgm:t>
    </dgm:pt>
    <dgm:pt modelId="{2B49C141-8BCC-4F59-88AA-0F2A92F4517D}" type="sibTrans" cxnId="{4B950EA5-8E80-4432-94FB-FDCA001CAD3A}">
      <dgm:prSet/>
      <dgm:spPr/>
      <dgm:t>
        <a:bodyPr/>
        <a:lstStyle/>
        <a:p>
          <a:endParaRPr lang="en-US"/>
        </a:p>
      </dgm:t>
    </dgm:pt>
    <dgm:pt modelId="{610F1E1E-4360-43F9-BD4B-AADDAFFE8E19}">
      <dgm:prSet/>
      <dgm:spPr/>
      <dgm:t>
        <a:bodyPr/>
        <a:lstStyle/>
        <a:p>
          <a:r>
            <a:rPr lang="en-US" dirty="0"/>
            <a:t>Randomly select a sub-tree from one parent copy</a:t>
          </a:r>
        </a:p>
      </dgm:t>
    </dgm:pt>
    <dgm:pt modelId="{8A880FEF-AAA9-4EB4-A019-E1CC324C569A}" type="parTrans" cxnId="{BECB070D-2A35-42DA-ACD6-4A219237576C}">
      <dgm:prSet/>
      <dgm:spPr/>
      <dgm:t>
        <a:bodyPr/>
        <a:lstStyle/>
        <a:p>
          <a:endParaRPr lang="en-US"/>
        </a:p>
      </dgm:t>
    </dgm:pt>
    <dgm:pt modelId="{CF7E19D1-FFD8-4C5C-9A98-B6F78F756E92}" type="sibTrans" cxnId="{BECB070D-2A35-42DA-ACD6-4A219237576C}">
      <dgm:prSet/>
      <dgm:spPr/>
      <dgm:t>
        <a:bodyPr/>
        <a:lstStyle/>
        <a:p>
          <a:endParaRPr lang="en-US"/>
        </a:p>
      </dgm:t>
    </dgm:pt>
    <dgm:pt modelId="{F3EF0BC4-6DB3-48C2-BF35-85734780DA60}">
      <dgm:prSet/>
      <dgm:spPr/>
      <dgm:t>
        <a:bodyPr/>
        <a:lstStyle/>
        <a:p>
          <a:r>
            <a:rPr lang="en-US" dirty="0"/>
            <a:t>Replace a sub-tree in one copy with the sub-tree selected from the other </a:t>
          </a:r>
        </a:p>
      </dgm:t>
    </dgm:pt>
    <dgm:pt modelId="{851CFE55-6966-4AA1-B26A-C28062576894}" type="parTrans" cxnId="{F28ED278-B500-4527-9ADB-420B68878142}">
      <dgm:prSet/>
      <dgm:spPr/>
      <dgm:t>
        <a:bodyPr/>
        <a:lstStyle/>
        <a:p>
          <a:endParaRPr lang="en-US"/>
        </a:p>
      </dgm:t>
    </dgm:pt>
    <dgm:pt modelId="{A7915588-2B07-465B-BA42-1AE532805790}" type="sibTrans" cxnId="{F28ED278-B500-4527-9ADB-420B68878142}">
      <dgm:prSet/>
      <dgm:spPr/>
      <dgm:t>
        <a:bodyPr/>
        <a:lstStyle/>
        <a:p>
          <a:endParaRPr lang="en-US"/>
        </a:p>
      </dgm:t>
    </dgm:pt>
    <dgm:pt modelId="{8E2D6106-00BF-4752-930D-036E5F4A0812}" type="pres">
      <dgm:prSet presAssocID="{58D1069C-24F5-4E35-B345-37A750B06625}" presName="linear" presStyleCnt="0">
        <dgm:presLayoutVars>
          <dgm:dir/>
          <dgm:animLvl val="lvl"/>
          <dgm:resizeHandles val="exact"/>
        </dgm:presLayoutVars>
      </dgm:prSet>
      <dgm:spPr/>
    </dgm:pt>
    <dgm:pt modelId="{6216C2F8-F87B-47C1-9824-3B7A030D0C62}" type="pres">
      <dgm:prSet presAssocID="{F921FAD9-8FC8-4487-9E26-EF0AA4B183E5}" presName="parentLin" presStyleCnt="0"/>
      <dgm:spPr/>
    </dgm:pt>
    <dgm:pt modelId="{BB3BAC5D-BF09-4494-9E01-5181914AB1C9}" type="pres">
      <dgm:prSet presAssocID="{F921FAD9-8FC8-4487-9E26-EF0AA4B183E5}" presName="parentLeftMargin" presStyleLbl="node1" presStyleIdx="0" presStyleCnt="2"/>
      <dgm:spPr/>
    </dgm:pt>
    <dgm:pt modelId="{FDDFFD2A-FE57-445F-9D3C-6D1A7A2DF9B7}" type="pres">
      <dgm:prSet presAssocID="{F921FAD9-8FC8-4487-9E26-EF0AA4B183E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65C77A2-CB05-442C-AFF8-00A8DBBA5C1D}" type="pres">
      <dgm:prSet presAssocID="{F921FAD9-8FC8-4487-9E26-EF0AA4B183E5}" presName="negativeSpace" presStyleCnt="0"/>
      <dgm:spPr/>
    </dgm:pt>
    <dgm:pt modelId="{49CD3D8C-1F11-4D73-B802-0E5D697281B6}" type="pres">
      <dgm:prSet presAssocID="{F921FAD9-8FC8-4487-9E26-EF0AA4B183E5}" presName="childText" presStyleLbl="conFgAcc1" presStyleIdx="0" presStyleCnt="2">
        <dgm:presLayoutVars>
          <dgm:bulletEnabled val="1"/>
        </dgm:presLayoutVars>
      </dgm:prSet>
      <dgm:spPr/>
    </dgm:pt>
    <dgm:pt modelId="{E9D089A6-B034-4171-80BA-3F91CC95C762}" type="pres">
      <dgm:prSet presAssocID="{367CB260-A52E-4286-9426-A5D3710C1D1E}" presName="spaceBetweenRectangles" presStyleCnt="0"/>
      <dgm:spPr/>
    </dgm:pt>
    <dgm:pt modelId="{52F4ACF7-E75A-40AF-B587-E7DAE09DFE20}" type="pres">
      <dgm:prSet presAssocID="{12B47239-1BC9-427F-94EC-4F86E9BCBC2B}" presName="parentLin" presStyleCnt="0"/>
      <dgm:spPr/>
    </dgm:pt>
    <dgm:pt modelId="{C55BEE66-A98F-4927-BB8B-9912A254BB88}" type="pres">
      <dgm:prSet presAssocID="{12B47239-1BC9-427F-94EC-4F86E9BCBC2B}" presName="parentLeftMargin" presStyleLbl="node1" presStyleIdx="0" presStyleCnt="2"/>
      <dgm:spPr/>
    </dgm:pt>
    <dgm:pt modelId="{380DED46-0656-4D16-8F2A-4DCA77561640}" type="pres">
      <dgm:prSet presAssocID="{12B47239-1BC9-427F-94EC-4F86E9BCBC2B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9D28BC0-0D77-4F92-AFF4-2D0525C846BF}" type="pres">
      <dgm:prSet presAssocID="{12B47239-1BC9-427F-94EC-4F86E9BCBC2B}" presName="negativeSpace" presStyleCnt="0"/>
      <dgm:spPr/>
    </dgm:pt>
    <dgm:pt modelId="{29FA9D7F-5333-4234-BE33-A30EECC74B9D}" type="pres">
      <dgm:prSet presAssocID="{12B47239-1BC9-427F-94EC-4F86E9BCBC2B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4D03C900-C89A-46F5-A0AB-67AEE549A095}" srcId="{58D1069C-24F5-4E35-B345-37A750B06625}" destId="{F921FAD9-8FC8-4487-9E26-EF0AA4B183E5}" srcOrd="0" destOrd="0" parTransId="{64033600-B6A0-4FE0-832D-DC7B2216145F}" sibTransId="{367CB260-A52E-4286-9426-A5D3710C1D1E}"/>
    <dgm:cxn modelId="{BECB070D-2A35-42DA-ACD6-4A219237576C}" srcId="{12B47239-1BC9-427F-94EC-4F86E9BCBC2B}" destId="{610F1E1E-4360-43F9-BD4B-AADDAFFE8E19}" srcOrd="1" destOrd="0" parTransId="{8A880FEF-AAA9-4EB4-A019-E1CC324C569A}" sibTransId="{CF7E19D1-FFD8-4C5C-9A98-B6F78F756E92}"/>
    <dgm:cxn modelId="{8D25221B-B59A-4BC0-8414-3633181617B2}" type="presOf" srcId="{610F1E1E-4360-43F9-BD4B-AADDAFFE8E19}" destId="{29FA9D7F-5333-4234-BE33-A30EECC74B9D}" srcOrd="0" destOrd="1" presId="urn:microsoft.com/office/officeart/2005/8/layout/list1"/>
    <dgm:cxn modelId="{64AB3338-DC84-4961-85A9-C5D4A8AE57C0}" type="presOf" srcId="{EEE9C83D-85A0-4091-BEC6-527E07627428}" destId="{49CD3D8C-1F11-4D73-B802-0E5D697281B6}" srcOrd="0" destOrd="2" presId="urn:microsoft.com/office/officeart/2005/8/layout/list1"/>
    <dgm:cxn modelId="{C566023D-C795-40FB-A736-82AC0CCBFD03}" type="presOf" srcId="{F3EF0BC4-6DB3-48C2-BF35-85734780DA60}" destId="{29FA9D7F-5333-4234-BE33-A30EECC74B9D}" srcOrd="0" destOrd="2" presId="urn:microsoft.com/office/officeart/2005/8/layout/list1"/>
    <dgm:cxn modelId="{0AFB563E-7476-4D8E-A8E3-AF0B63071EFC}" srcId="{F921FAD9-8FC8-4487-9E26-EF0AA4B183E5}" destId="{A00C751D-263D-4A5C-9128-151B607AE67E}" srcOrd="0" destOrd="0" parTransId="{5F1069D8-1452-45F9-A163-9712DC203515}" sibTransId="{08AB57D7-E576-4CAA-A18F-6E1560FFEB29}"/>
    <dgm:cxn modelId="{77035354-54CC-499E-9A92-A5883BD06D06}" srcId="{F921FAD9-8FC8-4487-9E26-EF0AA4B183E5}" destId="{EEE9C83D-85A0-4091-BEC6-527E07627428}" srcOrd="2" destOrd="0" parTransId="{6F22C905-7F2F-42C5-AD84-145234D94E45}" sibTransId="{F2BCA2E5-A9B4-4E54-A849-54AAA5DE4507}"/>
    <dgm:cxn modelId="{F28ED278-B500-4527-9ADB-420B68878142}" srcId="{12B47239-1BC9-427F-94EC-4F86E9BCBC2B}" destId="{F3EF0BC4-6DB3-48C2-BF35-85734780DA60}" srcOrd="2" destOrd="0" parTransId="{851CFE55-6966-4AA1-B26A-C28062576894}" sibTransId="{A7915588-2B07-465B-BA42-1AE532805790}"/>
    <dgm:cxn modelId="{6C32B587-C096-4F9A-8483-937508F643F3}" type="presOf" srcId="{12B47239-1BC9-427F-94EC-4F86E9BCBC2B}" destId="{C55BEE66-A98F-4927-BB8B-9912A254BB88}" srcOrd="0" destOrd="0" presId="urn:microsoft.com/office/officeart/2005/8/layout/list1"/>
    <dgm:cxn modelId="{57179888-852E-476F-B658-E56070A6E647}" type="presOf" srcId="{12B47239-1BC9-427F-94EC-4F86E9BCBC2B}" destId="{380DED46-0656-4D16-8F2A-4DCA77561640}" srcOrd="1" destOrd="0" presId="urn:microsoft.com/office/officeart/2005/8/layout/list1"/>
    <dgm:cxn modelId="{3D7CAD96-AA84-40C4-8066-9F73C052110B}" type="presOf" srcId="{2FAC4675-B975-4D00-A4B9-BA4F7B7E2CA0}" destId="{49CD3D8C-1F11-4D73-B802-0E5D697281B6}" srcOrd="0" destOrd="1" presId="urn:microsoft.com/office/officeart/2005/8/layout/list1"/>
    <dgm:cxn modelId="{77CF5A97-8B6C-4DA6-8007-A2CAAD368E87}" type="presOf" srcId="{AD370C7D-B36B-410C-B13A-ECBD81BF583E}" destId="{29FA9D7F-5333-4234-BE33-A30EECC74B9D}" srcOrd="0" destOrd="0" presId="urn:microsoft.com/office/officeart/2005/8/layout/list1"/>
    <dgm:cxn modelId="{4B950EA5-8E80-4432-94FB-FDCA001CAD3A}" srcId="{12B47239-1BC9-427F-94EC-4F86E9BCBC2B}" destId="{AD370C7D-B36B-410C-B13A-ECBD81BF583E}" srcOrd="0" destOrd="0" parTransId="{3D4E66CA-A662-42EC-9F46-FD82AE7F72CE}" sibTransId="{2B49C141-8BCC-4F59-88AA-0F2A92F4517D}"/>
    <dgm:cxn modelId="{E59D87A7-753A-41AF-8EBC-FC23DE0D7534}" type="presOf" srcId="{F921FAD9-8FC8-4487-9E26-EF0AA4B183E5}" destId="{BB3BAC5D-BF09-4494-9E01-5181914AB1C9}" srcOrd="0" destOrd="0" presId="urn:microsoft.com/office/officeart/2005/8/layout/list1"/>
    <dgm:cxn modelId="{501134B3-7922-4E8F-86E3-030EA54C71DE}" srcId="{F921FAD9-8FC8-4487-9E26-EF0AA4B183E5}" destId="{2FAC4675-B975-4D00-A4B9-BA4F7B7E2CA0}" srcOrd="1" destOrd="0" parTransId="{8EA6DBCC-F3BD-430F-BD56-CAEA0BE0B291}" sibTransId="{334EF979-A613-4422-9607-88E0D7827C0F}"/>
    <dgm:cxn modelId="{1FEF3EBE-5DAE-4C20-B010-510339AE5355}" srcId="{58D1069C-24F5-4E35-B345-37A750B06625}" destId="{12B47239-1BC9-427F-94EC-4F86E9BCBC2B}" srcOrd="1" destOrd="0" parTransId="{CF0FBAC0-7C9B-4083-AF53-377D58A2B864}" sibTransId="{8BD768F3-20CC-4F0E-89F4-9213A35D4BCA}"/>
    <dgm:cxn modelId="{F9AA89C8-0922-4A5B-88BF-37853B2A8AD9}" type="presOf" srcId="{A00C751D-263D-4A5C-9128-151B607AE67E}" destId="{49CD3D8C-1F11-4D73-B802-0E5D697281B6}" srcOrd="0" destOrd="0" presId="urn:microsoft.com/office/officeart/2005/8/layout/list1"/>
    <dgm:cxn modelId="{0F4E56CB-2D12-4F6B-BD0F-D9E63DB4F0F4}" type="presOf" srcId="{58D1069C-24F5-4E35-B345-37A750B06625}" destId="{8E2D6106-00BF-4752-930D-036E5F4A0812}" srcOrd="0" destOrd="0" presId="urn:microsoft.com/office/officeart/2005/8/layout/list1"/>
    <dgm:cxn modelId="{5AA9F7FB-B180-4C82-B79C-4B881A527104}" type="presOf" srcId="{F921FAD9-8FC8-4487-9E26-EF0AA4B183E5}" destId="{FDDFFD2A-FE57-445F-9D3C-6D1A7A2DF9B7}" srcOrd="1" destOrd="0" presId="urn:microsoft.com/office/officeart/2005/8/layout/list1"/>
    <dgm:cxn modelId="{686DA4F8-AC4F-49FD-9008-CD1B91594EDB}" type="presParOf" srcId="{8E2D6106-00BF-4752-930D-036E5F4A0812}" destId="{6216C2F8-F87B-47C1-9824-3B7A030D0C62}" srcOrd="0" destOrd="0" presId="urn:microsoft.com/office/officeart/2005/8/layout/list1"/>
    <dgm:cxn modelId="{E98B838E-8CF7-4D45-924B-E10122664347}" type="presParOf" srcId="{6216C2F8-F87B-47C1-9824-3B7A030D0C62}" destId="{BB3BAC5D-BF09-4494-9E01-5181914AB1C9}" srcOrd="0" destOrd="0" presId="urn:microsoft.com/office/officeart/2005/8/layout/list1"/>
    <dgm:cxn modelId="{94ADA3E5-BAA5-4FE4-8722-4F57D4A51059}" type="presParOf" srcId="{6216C2F8-F87B-47C1-9824-3B7A030D0C62}" destId="{FDDFFD2A-FE57-445F-9D3C-6D1A7A2DF9B7}" srcOrd="1" destOrd="0" presId="urn:microsoft.com/office/officeart/2005/8/layout/list1"/>
    <dgm:cxn modelId="{341997CE-3A23-4704-91E1-2782C44B9DB4}" type="presParOf" srcId="{8E2D6106-00BF-4752-930D-036E5F4A0812}" destId="{965C77A2-CB05-442C-AFF8-00A8DBBA5C1D}" srcOrd="1" destOrd="0" presId="urn:microsoft.com/office/officeart/2005/8/layout/list1"/>
    <dgm:cxn modelId="{0667D43C-8F06-47B5-9E2E-5F5D53850D83}" type="presParOf" srcId="{8E2D6106-00BF-4752-930D-036E5F4A0812}" destId="{49CD3D8C-1F11-4D73-B802-0E5D697281B6}" srcOrd="2" destOrd="0" presId="urn:microsoft.com/office/officeart/2005/8/layout/list1"/>
    <dgm:cxn modelId="{A714D321-55B1-4240-A669-5E41131B64F6}" type="presParOf" srcId="{8E2D6106-00BF-4752-930D-036E5F4A0812}" destId="{E9D089A6-B034-4171-80BA-3F91CC95C762}" srcOrd="3" destOrd="0" presId="urn:microsoft.com/office/officeart/2005/8/layout/list1"/>
    <dgm:cxn modelId="{08DE0C55-D32E-4043-A14E-5257CEFBE72D}" type="presParOf" srcId="{8E2D6106-00BF-4752-930D-036E5F4A0812}" destId="{52F4ACF7-E75A-40AF-B587-E7DAE09DFE20}" srcOrd="4" destOrd="0" presId="urn:microsoft.com/office/officeart/2005/8/layout/list1"/>
    <dgm:cxn modelId="{FE74FD66-FEE9-4ED1-A279-CAA09C95EB58}" type="presParOf" srcId="{52F4ACF7-E75A-40AF-B587-E7DAE09DFE20}" destId="{C55BEE66-A98F-4927-BB8B-9912A254BB88}" srcOrd="0" destOrd="0" presId="urn:microsoft.com/office/officeart/2005/8/layout/list1"/>
    <dgm:cxn modelId="{EE2BC360-A278-4E5A-88C6-921F761A0100}" type="presParOf" srcId="{52F4ACF7-E75A-40AF-B587-E7DAE09DFE20}" destId="{380DED46-0656-4D16-8F2A-4DCA77561640}" srcOrd="1" destOrd="0" presId="urn:microsoft.com/office/officeart/2005/8/layout/list1"/>
    <dgm:cxn modelId="{A2C597F7-3778-432E-8F4C-FC4499FFE89C}" type="presParOf" srcId="{8E2D6106-00BF-4752-930D-036E5F4A0812}" destId="{B9D28BC0-0D77-4F92-AFF4-2D0525C846BF}" srcOrd="5" destOrd="0" presId="urn:microsoft.com/office/officeart/2005/8/layout/list1"/>
    <dgm:cxn modelId="{9DD9DBE5-9F5F-4CFB-AF24-5BD72369CF43}" type="presParOf" srcId="{8E2D6106-00BF-4752-930D-036E5F4A0812}" destId="{29FA9D7F-5333-4234-BE33-A30EECC74B9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5505CDF-1551-4A10-A7AB-4C062886F89C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CCFF98C-309F-44E2-81A8-B9E8D7DAC85C}">
      <dgm:prSet/>
      <dgm:spPr/>
      <dgm:t>
        <a:bodyPr/>
        <a:lstStyle/>
        <a:p>
          <a:r>
            <a:rPr lang="en-US"/>
            <a:t>Possible Sub-Tree Mutation Methods</a:t>
          </a:r>
        </a:p>
      </dgm:t>
    </dgm:pt>
    <dgm:pt modelId="{3B5BA6BE-04BC-40C7-AD0F-933329742A80}" type="parTrans" cxnId="{2FA1FE56-7260-488B-B406-91725A162B52}">
      <dgm:prSet/>
      <dgm:spPr/>
      <dgm:t>
        <a:bodyPr/>
        <a:lstStyle/>
        <a:p>
          <a:endParaRPr lang="en-US"/>
        </a:p>
      </dgm:t>
    </dgm:pt>
    <dgm:pt modelId="{76387842-64D0-46F0-8F74-FBAAB5F57A40}" type="sibTrans" cxnId="{2FA1FE56-7260-488B-B406-91725A162B52}">
      <dgm:prSet/>
      <dgm:spPr/>
      <dgm:t>
        <a:bodyPr/>
        <a:lstStyle/>
        <a:p>
          <a:endParaRPr lang="en-US"/>
        </a:p>
      </dgm:t>
    </dgm:pt>
    <dgm:pt modelId="{58AB8EDF-7644-4482-A8BC-ADF18E681D78}">
      <dgm:prSet/>
      <dgm:spPr/>
      <dgm:t>
        <a:bodyPr/>
        <a:lstStyle/>
        <a:p>
          <a:r>
            <a:rPr lang="en-US"/>
            <a:t>Randomly change the node type</a:t>
          </a:r>
        </a:p>
      </dgm:t>
    </dgm:pt>
    <dgm:pt modelId="{DF462F2A-CF5C-4052-9712-D4883DACF31F}" type="parTrans" cxnId="{2D06AE3F-E0BA-4F2A-842D-9D3C12B3397A}">
      <dgm:prSet/>
      <dgm:spPr/>
      <dgm:t>
        <a:bodyPr/>
        <a:lstStyle/>
        <a:p>
          <a:endParaRPr lang="en-US"/>
        </a:p>
      </dgm:t>
    </dgm:pt>
    <dgm:pt modelId="{514E9210-EA7E-4194-B156-2F8D796CFB61}" type="sibTrans" cxnId="{2D06AE3F-E0BA-4F2A-842D-9D3C12B3397A}">
      <dgm:prSet/>
      <dgm:spPr/>
      <dgm:t>
        <a:bodyPr/>
        <a:lstStyle/>
        <a:p>
          <a:endParaRPr lang="en-US"/>
        </a:p>
      </dgm:t>
    </dgm:pt>
    <dgm:pt modelId="{53D25E27-B69F-4BEA-8D42-1F6B024B03D3}">
      <dgm:prSet/>
      <dgm:spPr/>
      <dgm:t>
        <a:bodyPr/>
        <a:lstStyle/>
        <a:p>
          <a:r>
            <a:rPr lang="en-US"/>
            <a:t>Changing from internal node to leaf node </a:t>
          </a:r>
        </a:p>
      </dgm:t>
    </dgm:pt>
    <dgm:pt modelId="{27952DF2-E5F4-49C4-A3AC-E368FF4E8A80}" type="parTrans" cxnId="{AE5A2749-1D41-4FE8-92D6-2B78F70EFE5C}">
      <dgm:prSet/>
      <dgm:spPr/>
      <dgm:t>
        <a:bodyPr/>
        <a:lstStyle/>
        <a:p>
          <a:endParaRPr lang="en-US"/>
        </a:p>
      </dgm:t>
    </dgm:pt>
    <dgm:pt modelId="{1344A753-87AA-4069-8A09-F45163852863}" type="sibTrans" cxnId="{AE5A2749-1D41-4FE8-92D6-2B78F70EFE5C}">
      <dgm:prSet/>
      <dgm:spPr/>
      <dgm:t>
        <a:bodyPr/>
        <a:lstStyle/>
        <a:p>
          <a:endParaRPr lang="en-US"/>
        </a:p>
      </dgm:t>
    </dgm:pt>
    <dgm:pt modelId="{EB18AD19-2426-4ECD-BCD9-613A0A9656B1}">
      <dgm:prSet/>
      <dgm:spPr/>
      <dgm:t>
        <a:bodyPr/>
        <a:lstStyle/>
        <a:p>
          <a:r>
            <a:rPr lang="en-US"/>
            <a:t>Just trim off current children</a:t>
          </a:r>
        </a:p>
      </dgm:t>
    </dgm:pt>
    <dgm:pt modelId="{4B6FCE26-6320-4FE4-94F6-456CB7FCB2D3}" type="parTrans" cxnId="{8E9ADA11-2854-4D97-9546-A8D6EC333A2A}">
      <dgm:prSet/>
      <dgm:spPr/>
      <dgm:t>
        <a:bodyPr/>
        <a:lstStyle/>
        <a:p>
          <a:endParaRPr lang="en-US"/>
        </a:p>
      </dgm:t>
    </dgm:pt>
    <dgm:pt modelId="{F706984E-9A35-4282-89A9-707F67932F4D}" type="sibTrans" cxnId="{8E9ADA11-2854-4D97-9546-A8D6EC333A2A}">
      <dgm:prSet/>
      <dgm:spPr/>
      <dgm:t>
        <a:bodyPr/>
        <a:lstStyle/>
        <a:p>
          <a:endParaRPr lang="en-US"/>
        </a:p>
      </dgm:t>
    </dgm:pt>
    <dgm:pt modelId="{ED8604FB-5C1C-4EB9-92B8-D4106CE451DD}">
      <dgm:prSet/>
      <dgm:spPr/>
      <dgm:t>
        <a:bodyPr/>
        <a:lstStyle/>
        <a:p>
          <a:r>
            <a:rPr lang="en-US"/>
            <a:t>Changing from leaf node to internal node </a:t>
          </a:r>
        </a:p>
      </dgm:t>
    </dgm:pt>
    <dgm:pt modelId="{4B90735C-386E-4D2C-9E11-8445F76BB78D}" type="parTrans" cxnId="{E87567EE-D8D8-43E2-AC70-C3CC81789AE7}">
      <dgm:prSet/>
      <dgm:spPr/>
      <dgm:t>
        <a:bodyPr/>
        <a:lstStyle/>
        <a:p>
          <a:endParaRPr lang="en-US"/>
        </a:p>
      </dgm:t>
    </dgm:pt>
    <dgm:pt modelId="{B28D4AEB-ACF4-4D6A-9315-9102C28BCE9E}" type="sibTrans" cxnId="{E87567EE-D8D8-43E2-AC70-C3CC81789AE7}">
      <dgm:prSet/>
      <dgm:spPr/>
      <dgm:t>
        <a:bodyPr/>
        <a:lstStyle/>
        <a:p>
          <a:endParaRPr lang="en-US"/>
        </a:p>
      </dgm:t>
    </dgm:pt>
    <dgm:pt modelId="{F87A08AD-24A0-4291-AA6F-825BFAC9735E}">
      <dgm:prSet/>
      <dgm:spPr/>
      <dgm:t>
        <a:bodyPr/>
        <a:lstStyle/>
        <a:p>
          <a:r>
            <a:rPr lang="en-US" dirty="0"/>
            <a:t>Have to generate random child nodes</a:t>
          </a:r>
        </a:p>
      </dgm:t>
    </dgm:pt>
    <dgm:pt modelId="{D135981A-EE98-456F-80F9-5B942E193698}" type="parTrans" cxnId="{6A596A6E-59B3-4B3C-8BA5-8D4EE3C6C9DF}">
      <dgm:prSet/>
      <dgm:spPr/>
      <dgm:t>
        <a:bodyPr/>
        <a:lstStyle/>
        <a:p>
          <a:endParaRPr lang="en-US"/>
        </a:p>
      </dgm:t>
    </dgm:pt>
    <dgm:pt modelId="{3EED6426-5C92-4030-8149-E4CB01A40BCB}" type="sibTrans" cxnId="{6A596A6E-59B3-4B3C-8BA5-8D4EE3C6C9DF}">
      <dgm:prSet/>
      <dgm:spPr/>
      <dgm:t>
        <a:bodyPr/>
        <a:lstStyle/>
        <a:p>
          <a:endParaRPr lang="en-US"/>
        </a:p>
      </dgm:t>
    </dgm:pt>
    <dgm:pt modelId="{6D910E6D-0741-4769-A7AD-A4CBD2C82193}">
      <dgm:prSet/>
      <dgm:spPr/>
      <dgm:t>
        <a:bodyPr/>
        <a:lstStyle/>
        <a:p>
          <a:r>
            <a:rPr lang="en-US"/>
            <a:t>Randomly select node type, generate operands (children) if necessary</a:t>
          </a:r>
        </a:p>
      </dgm:t>
    </dgm:pt>
    <dgm:pt modelId="{C5D01A55-BAEC-4D1E-815F-B7E98D0968C9}" type="parTrans" cxnId="{460E060E-FCB0-4CE0-9CB6-82A10302B741}">
      <dgm:prSet/>
      <dgm:spPr/>
      <dgm:t>
        <a:bodyPr/>
        <a:lstStyle/>
        <a:p>
          <a:endParaRPr lang="en-US"/>
        </a:p>
      </dgm:t>
    </dgm:pt>
    <dgm:pt modelId="{DC6DAC29-6936-4B3A-B3E1-748FEA90F65E}" type="sibTrans" cxnId="{460E060E-FCB0-4CE0-9CB6-82A10302B741}">
      <dgm:prSet/>
      <dgm:spPr/>
      <dgm:t>
        <a:bodyPr/>
        <a:lstStyle/>
        <a:p>
          <a:endParaRPr lang="en-US"/>
        </a:p>
      </dgm:t>
    </dgm:pt>
    <dgm:pt modelId="{93CA1115-DE7D-4C3E-9329-ACC0C9737B79}">
      <dgm:prSet/>
      <dgm:spPr/>
      <dgm:t>
        <a:bodyPr/>
        <a:lstStyle/>
        <a:p>
          <a:r>
            <a:rPr lang="en-US"/>
            <a:t>Recursion may be useful here…</a:t>
          </a:r>
        </a:p>
      </dgm:t>
    </dgm:pt>
    <dgm:pt modelId="{CB90542F-96ED-4744-ABD2-FFFAACA1FD9B}" type="parTrans" cxnId="{80AE90D0-5FB2-4D00-9E4A-C087C1A4C0C3}">
      <dgm:prSet/>
      <dgm:spPr/>
      <dgm:t>
        <a:bodyPr/>
        <a:lstStyle/>
        <a:p>
          <a:endParaRPr lang="en-US"/>
        </a:p>
      </dgm:t>
    </dgm:pt>
    <dgm:pt modelId="{98F3F530-897D-44B9-8304-A1E96A5E384D}" type="sibTrans" cxnId="{80AE90D0-5FB2-4D00-9E4A-C087C1A4C0C3}">
      <dgm:prSet/>
      <dgm:spPr/>
      <dgm:t>
        <a:bodyPr/>
        <a:lstStyle/>
        <a:p>
          <a:endParaRPr lang="en-US"/>
        </a:p>
      </dgm:t>
    </dgm:pt>
    <dgm:pt modelId="{CC4EBC5A-1C20-448F-9BAA-6F04AE55D0DF}">
      <dgm:prSet/>
      <dgm:spPr/>
      <dgm:t>
        <a:bodyPr/>
        <a:lstStyle/>
        <a:p>
          <a:r>
            <a:rPr lang="en-US"/>
            <a:t>Randomly change node value</a:t>
          </a:r>
        </a:p>
      </dgm:t>
    </dgm:pt>
    <dgm:pt modelId="{B6A95908-144F-4235-A3BD-2EE57C07BA2E}" type="parTrans" cxnId="{110DF03F-0443-45CE-9832-AB351ED14FBD}">
      <dgm:prSet/>
      <dgm:spPr/>
      <dgm:t>
        <a:bodyPr/>
        <a:lstStyle/>
        <a:p>
          <a:endParaRPr lang="en-US"/>
        </a:p>
      </dgm:t>
    </dgm:pt>
    <dgm:pt modelId="{3257055B-D8E0-49E5-9D9A-3234B5BB75F0}" type="sibTrans" cxnId="{110DF03F-0443-45CE-9832-AB351ED14FBD}">
      <dgm:prSet/>
      <dgm:spPr/>
      <dgm:t>
        <a:bodyPr/>
        <a:lstStyle/>
        <a:p>
          <a:endParaRPr lang="en-US"/>
        </a:p>
      </dgm:t>
    </dgm:pt>
    <dgm:pt modelId="{29E39D08-F36A-4204-944C-64B0152262CA}">
      <dgm:prSet/>
      <dgm:spPr/>
      <dgm:t>
        <a:bodyPr/>
        <a:lstStyle/>
        <a:p>
          <a:r>
            <a:rPr lang="en-US"/>
            <a:t>Only applicable to number nodes</a:t>
          </a:r>
        </a:p>
      </dgm:t>
    </dgm:pt>
    <dgm:pt modelId="{46161FC6-6E6A-49E0-89B4-0215F04FF753}" type="parTrans" cxnId="{214B7DDB-783C-429A-A7A1-A697020DC1C3}">
      <dgm:prSet/>
      <dgm:spPr/>
      <dgm:t>
        <a:bodyPr/>
        <a:lstStyle/>
        <a:p>
          <a:endParaRPr lang="en-US"/>
        </a:p>
      </dgm:t>
    </dgm:pt>
    <dgm:pt modelId="{B76C3118-22AC-40DF-B0E2-F0DBB7879FAE}" type="sibTrans" cxnId="{214B7DDB-783C-429A-A7A1-A697020DC1C3}">
      <dgm:prSet/>
      <dgm:spPr/>
      <dgm:t>
        <a:bodyPr/>
        <a:lstStyle/>
        <a:p>
          <a:endParaRPr lang="en-US"/>
        </a:p>
      </dgm:t>
    </dgm:pt>
    <dgm:pt modelId="{F3E735D7-0F44-4A22-BF37-76C5F031D5C2}">
      <dgm:prSet/>
      <dgm:spPr/>
      <dgm:t>
        <a:bodyPr/>
        <a:lstStyle/>
        <a:p>
          <a:r>
            <a:rPr lang="en-US"/>
            <a:t>Possible Parsimony Penalty Methods to Battle Tree Bloat</a:t>
          </a:r>
        </a:p>
      </dgm:t>
    </dgm:pt>
    <dgm:pt modelId="{3282A219-E6F6-4E17-A4B9-314CEBF749F5}" type="parTrans" cxnId="{D8BD6628-EB09-40B7-84C7-E8D63547F562}">
      <dgm:prSet/>
      <dgm:spPr/>
      <dgm:t>
        <a:bodyPr/>
        <a:lstStyle/>
        <a:p>
          <a:endParaRPr lang="en-US"/>
        </a:p>
      </dgm:t>
    </dgm:pt>
    <dgm:pt modelId="{ED14EFB0-F76F-4927-8E1E-6364BBA7AC27}" type="sibTrans" cxnId="{D8BD6628-EB09-40B7-84C7-E8D63547F562}">
      <dgm:prSet/>
      <dgm:spPr/>
      <dgm:t>
        <a:bodyPr/>
        <a:lstStyle/>
        <a:p>
          <a:endParaRPr lang="en-US"/>
        </a:p>
      </dgm:t>
    </dgm:pt>
    <dgm:pt modelId="{7A48EF24-43BD-4BBF-A3D9-B86BEC16D092}">
      <dgm:prSet/>
      <dgm:spPr/>
      <dgm:t>
        <a:bodyPr/>
        <a:lstStyle/>
        <a:p>
          <a:r>
            <a:rPr lang="en-US" dirty="0"/>
            <a:t>Penalize the number of nodes a tree has</a:t>
          </a:r>
        </a:p>
      </dgm:t>
    </dgm:pt>
    <dgm:pt modelId="{BDA69AC3-202B-4854-BEB4-CEE6E45D9773}" type="parTrans" cxnId="{FB9AAA8D-FFFB-468D-A974-20CF2A292CD6}">
      <dgm:prSet/>
      <dgm:spPr/>
      <dgm:t>
        <a:bodyPr/>
        <a:lstStyle/>
        <a:p>
          <a:endParaRPr lang="en-US"/>
        </a:p>
      </dgm:t>
    </dgm:pt>
    <dgm:pt modelId="{2DDDAA8D-6743-4244-A1AE-B04D59B47B2F}" type="sibTrans" cxnId="{FB9AAA8D-FFFB-468D-A974-20CF2A292CD6}">
      <dgm:prSet/>
      <dgm:spPr/>
      <dgm:t>
        <a:bodyPr/>
        <a:lstStyle/>
        <a:p>
          <a:endParaRPr lang="en-US"/>
        </a:p>
      </dgm:t>
    </dgm:pt>
    <dgm:pt modelId="{4BA82BCE-57D8-4E30-BF73-60E2E60A4C06}">
      <dgm:prSet/>
      <dgm:spPr/>
      <dgm:t>
        <a:bodyPr/>
        <a:lstStyle/>
        <a:p>
          <a:r>
            <a:rPr lang="en-US" dirty="0"/>
            <a:t>Penalize the total height of a tree can</a:t>
          </a:r>
        </a:p>
      </dgm:t>
    </dgm:pt>
    <dgm:pt modelId="{74F419E0-462F-4465-8EE8-521DE18E4265}" type="parTrans" cxnId="{4A4A9782-4EE8-4F11-8004-13313DFBE4E9}">
      <dgm:prSet/>
      <dgm:spPr/>
      <dgm:t>
        <a:bodyPr/>
        <a:lstStyle/>
        <a:p>
          <a:endParaRPr lang="en-US"/>
        </a:p>
      </dgm:t>
    </dgm:pt>
    <dgm:pt modelId="{7E60E08F-7ADD-4B5C-932C-FF91CF8E5848}" type="sibTrans" cxnId="{4A4A9782-4EE8-4F11-8004-13313DFBE4E9}">
      <dgm:prSet/>
      <dgm:spPr/>
      <dgm:t>
        <a:bodyPr/>
        <a:lstStyle/>
        <a:p>
          <a:endParaRPr lang="en-US"/>
        </a:p>
      </dgm:t>
    </dgm:pt>
    <dgm:pt modelId="{215E8BA4-8B06-4EAA-9E94-B74BDFC8958C}">
      <dgm:prSet/>
      <dgm:spPr/>
      <dgm:t>
        <a:bodyPr/>
        <a:lstStyle/>
        <a:p>
          <a:r>
            <a:rPr lang="en-US" b="1" u="none" dirty="0"/>
            <a:t>Always bound tree height in these assignments!</a:t>
          </a:r>
          <a:r>
            <a:rPr lang="en-US" b="1" u="sng" dirty="0"/>
            <a:t> </a:t>
          </a:r>
        </a:p>
      </dgm:t>
    </dgm:pt>
    <dgm:pt modelId="{B22C946E-B39E-461A-A2B8-1502121CBB31}" type="parTrans" cxnId="{654AEE6D-CED0-4D3B-AB7B-DD2CAFB85655}">
      <dgm:prSet/>
      <dgm:spPr/>
      <dgm:t>
        <a:bodyPr/>
        <a:lstStyle/>
        <a:p>
          <a:endParaRPr lang="en-US"/>
        </a:p>
      </dgm:t>
    </dgm:pt>
    <dgm:pt modelId="{9E218DCB-81F4-4513-A373-D4807F8251F4}" type="sibTrans" cxnId="{654AEE6D-CED0-4D3B-AB7B-DD2CAFB85655}">
      <dgm:prSet/>
      <dgm:spPr/>
      <dgm:t>
        <a:bodyPr/>
        <a:lstStyle/>
        <a:p>
          <a:endParaRPr lang="en-US"/>
        </a:p>
      </dgm:t>
    </dgm:pt>
    <dgm:pt modelId="{8A956C7E-009E-4B2D-8044-9F30B1C6BF04}" type="pres">
      <dgm:prSet presAssocID="{95505CDF-1551-4A10-A7AB-4C062886F89C}" presName="linear" presStyleCnt="0">
        <dgm:presLayoutVars>
          <dgm:dir/>
          <dgm:animLvl val="lvl"/>
          <dgm:resizeHandles val="exact"/>
        </dgm:presLayoutVars>
      </dgm:prSet>
      <dgm:spPr/>
    </dgm:pt>
    <dgm:pt modelId="{D79C4AFD-DD5B-4ECC-8133-A3523DFBA9B4}" type="pres">
      <dgm:prSet presAssocID="{1CCFF98C-309F-44E2-81A8-B9E8D7DAC85C}" presName="parentLin" presStyleCnt="0"/>
      <dgm:spPr/>
    </dgm:pt>
    <dgm:pt modelId="{2CCCD510-36B4-4A3C-BA32-60D317180D5F}" type="pres">
      <dgm:prSet presAssocID="{1CCFF98C-309F-44E2-81A8-B9E8D7DAC85C}" presName="parentLeftMargin" presStyleLbl="node1" presStyleIdx="0" presStyleCnt="2"/>
      <dgm:spPr/>
    </dgm:pt>
    <dgm:pt modelId="{4CD06981-8F95-41DE-92C6-6C980BFCA84C}" type="pres">
      <dgm:prSet presAssocID="{1CCFF98C-309F-44E2-81A8-B9E8D7DAC85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1BAF935-F6CD-4950-9BE2-A15C3027AB4E}" type="pres">
      <dgm:prSet presAssocID="{1CCFF98C-309F-44E2-81A8-B9E8D7DAC85C}" presName="negativeSpace" presStyleCnt="0"/>
      <dgm:spPr/>
    </dgm:pt>
    <dgm:pt modelId="{1E9E7B93-1602-4BAD-976E-1885FF0CEAD4}" type="pres">
      <dgm:prSet presAssocID="{1CCFF98C-309F-44E2-81A8-B9E8D7DAC85C}" presName="childText" presStyleLbl="conFgAcc1" presStyleIdx="0" presStyleCnt="2">
        <dgm:presLayoutVars>
          <dgm:bulletEnabled val="1"/>
        </dgm:presLayoutVars>
      </dgm:prSet>
      <dgm:spPr/>
    </dgm:pt>
    <dgm:pt modelId="{BF7599A9-060C-4660-8889-C1060CDEFA79}" type="pres">
      <dgm:prSet presAssocID="{76387842-64D0-46F0-8F74-FBAAB5F57A40}" presName="spaceBetweenRectangles" presStyleCnt="0"/>
      <dgm:spPr/>
    </dgm:pt>
    <dgm:pt modelId="{C301790B-4C7D-4FCB-9EDC-1D5F7E06F87C}" type="pres">
      <dgm:prSet presAssocID="{F3E735D7-0F44-4A22-BF37-76C5F031D5C2}" presName="parentLin" presStyleCnt="0"/>
      <dgm:spPr/>
    </dgm:pt>
    <dgm:pt modelId="{9FE79D96-661B-4152-A1ED-E4F3EE837C50}" type="pres">
      <dgm:prSet presAssocID="{F3E735D7-0F44-4A22-BF37-76C5F031D5C2}" presName="parentLeftMargin" presStyleLbl="node1" presStyleIdx="0" presStyleCnt="2"/>
      <dgm:spPr/>
    </dgm:pt>
    <dgm:pt modelId="{C4411619-FB66-4270-8984-572E1787CD1E}" type="pres">
      <dgm:prSet presAssocID="{F3E735D7-0F44-4A22-BF37-76C5F031D5C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2E16232F-820D-4E5B-81B7-CCF01490F3F2}" type="pres">
      <dgm:prSet presAssocID="{F3E735D7-0F44-4A22-BF37-76C5F031D5C2}" presName="negativeSpace" presStyleCnt="0"/>
      <dgm:spPr/>
    </dgm:pt>
    <dgm:pt modelId="{29E300A0-8CCA-41A4-894C-9B304D39509B}" type="pres">
      <dgm:prSet presAssocID="{F3E735D7-0F44-4A22-BF37-76C5F031D5C2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B1B3110C-C2E9-42A2-AFA4-09B281F73E07}" type="presOf" srcId="{53D25E27-B69F-4BEA-8D42-1F6B024B03D3}" destId="{1E9E7B93-1602-4BAD-976E-1885FF0CEAD4}" srcOrd="0" destOrd="1" presId="urn:microsoft.com/office/officeart/2005/8/layout/list1"/>
    <dgm:cxn modelId="{460E060E-FCB0-4CE0-9CB6-82A10302B741}" srcId="{ED8604FB-5C1C-4EB9-92B8-D4106CE451DD}" destId="{6D910E6D-0741-4769-A7AD-A4CBD2C82193}" srcOrd="1" destOrd="0" parTransId="{C5D01A55-BAEC-4D1E-815F-B7E98D0968C9}" sibTransId="{DC6DAC29-6936-4B3A-B3E1-748FEA90F65E}"/>
    <dgm:cxn modelId="{8E9ADA11-2854-4D97-9546-A8D6EC333A2A}" srcId="{53D25E27-B69F-4BEA-8D42-1F6B024B03D3}" destId="{EB18AD19-2426-4ECD-BCD9-613A0A9656B1}" srcOrd="0" destOrd="0" parTransId="{4B6FCE26-6320-4FE4-94F6-456CB7FCB2D3}" sibTransId="{F706984E-9A35-4282-89A9-707F67932F4D}"/>
    <dgm:cxn modelId="{47A8ED18-978B-4180-A096-8365BC0A91AE}" type="presOf" srcId="{4BA82BCE-57D8-4E30-BF73-60E2E60A4C06}" destId="{29E300A0-8CCA-41A4-894C-9B304D39509B}" srcOrd="0" destOrd="1" presId="urn:microsoft.com/office/officeart/2005/8/layout/list1"/>
    <dgm:cxn modelId="{25F0D725-62A7-40FA-B777-B7596B4AB0EF}" type="presOf" srcId="{F3E735D7-0F44-4A22-BF37-76C5F031D5C2}" destId="{C4411619-FB66-4270-8984-572E1787CD1E}" srcOrd="1" destOrd="0" presId="urn:microsoft.com/office/officeart/2005/8/layout/list1"/>
    <dgm:cxn modelId="{D8BD6628-EB09-40B7-84C7-E8D63547F562}" srcId="{95505CDF-1551-4A10-A7AB-4C062886F89C}" destId="{F3E735D7-0F44-4A22-BF37-76C5F031D5C2}" srcOrd="1" destOrd="0" parTransId="{3282A219-E6F6-4E17-A4B9-314CEBF749F5}" sibTransId="{ED14EFB0-F76F-4927-8E1E-6364BBA7AC27}"/>
    <dgm:cxn modelId="{5CF3172A-1283-475C-B824-BA8E5D677ED0}" type="presOf" srcId="{1CCFF98C-309F-44E2-81A8-B9E8D7DAC85C}" destId="{2CCCD510-36B4-4A3C-BA32-60D317180D5F}" srcOrd="0" destOrd="0" presId="urn:microsoft.com/office/officeart/2005/8/layout/list1"/>
    <dgm:cxn modelId="{6DA71337-664C-4944-88A5-2F3FD80BB52C}" type="presOf" srcId="{1CCFF98C-309F-44E2-81A8-B9E8D7DAC85C}" destId="{4CD06981-8F95-41DE-92C6-6C980BFCA84C}" srcOrd="1" destOrd="0" presId="urn:microsoft.com/office/officeart/2005/8/layout/list1"/>
    <dgm:cxn modelId="{2D06AE3F-E0BA-4F2A-842D-9D3C12B3397A}" srcId="{1CCFF98C-309F-44E2-81A8-B9E8D7DAC85C}" destId="{58AB8EDF-7644-4482-A8BC-ADF18E681D78}" srcOrd="0" destOrd="0" parTransId="{DF462F2A-CF5C-4052-9712-D4883DACF31F}" sibTransId="{514E9210-EA7E-4194-B156-2F8D796CFB61}"/>
    <dgm:cxn modelId="{A619BF3F-B3A1-4356-9530-AB61CC0C4DF6}" type="presOf" srcId="{6D910E6D-0741-4769-A7AD-A4CBD2C82193}" destId="{1E9E7B93-1602-4BAD-976E-1885FF0CEAD4}" srcOrd="0" destOrd="5" presId="urn:microsoft.com/office/officeart/2005/8/layout/list1"/>
    <dgm:cxn modelId="{110DF03F-0443-45CE-9832-AB351ED14FBD}" srcId="{1CCFF98C-309F-44E2-81A8-B9E8D7DAC85C}" destId="{CC4EBC5A-1C20-448F-9BAA-6F04AE55D0DF}" srcOrd="1" destOrd="0" parTransId="{B6A95908-144F-4235-A3BD-2EE57C07BA2E}" sibTransId="{3257055B-D8E0-49E5-9D9A-3234B5BB75F0}"/>
    <dgm:cxn modelId="{AE5A2749-1D41-4FE8-92D6-2B78F70EFE5C}" srcId="{58AB8EDF-7644-4482-A8BC-ADF18E681D78}" destId="{53D25E27-B69F-4BEA-8D42-1F6B024B03D3}" srcOrd="0" destOrd="0" parTransId="{27952DF2-E5F4-49C4-A3AC-E368FF4E8A80}" sibTransId="{1344A753-87AA-4069-8A09-F45163852863}"/>
    <dgm:cxn modelId="{F951BB4A-358E-4136-AEEA-83885E007932}" type="presOf" srcId="{95505CDF-1551-4A10-A7AB-4C062886F89C}" destId="{8A956C7E-009E-4B2D-8044-9F30B1C6BF04}" srcOrd="0" destOrd="0" presId="urn:microsoft.com/office/officeart/2005/8/layout/list1"/>
    <dgm:cxn modelId="{CE77544D-A78C-4355-8759-25DE0832F753}" type="presOf" srcId="{29E39D08-F36A-4204-944C-64B0152262CA}" destId="{1E9E7B93-1602-4BAD-976E-1885FF0CEAD4}" srcOrd="0" destOrd="8" presId="urn:microsoft.com/office/officeart/2005/8/layout/list1"/>
    <dgm:cxn modelId="{654AEE6D-CED0-4D3B-AB7B-DD2CAFB85655}" srcId="{F3E735D7-0F44-4A22-BF37-76C5F031D5C2}" destId="{215E8BA4-8B06-4EAA-9E94-B74BDFC8958C}" srcOrd="2" destOrd="0" parTransId="{B22C946E-B39E-461A-A2B8-1502121CBB31}" sibTransId="{9E218DCB-81F4-4513-A373-D4807F8251F4}"/>
    <dgm:cxn modelId="{6A596A6E-59B3-4B3C-8BA5-8D4EE3C6C9DF}" srcId="{ED8604FB-5C1C-4EB9-92B8-D4106CE451DD}" destId="{F87A08AD-24A0-4291-AA6F-825BFAC9735E}" srcOrd="0" destOrd="0" parTransId="{D135981A-EE98-456F-80F9-5B942E193698}" sibTransId="{3EED6426-5C92-4030-8149-E4CB01A40BCB}"/>
    <dgm:cxn modelId="{8573A674-3A73-4035-A421-52A189B98D3B}" type="presOf" srcId="{7A48EF24-43BD-4BBF-A3D9-B86BEC16D092}" destId="{29E300A0-8CCA-41A4-894C-9B304D39509B}" srcOrd="0" destOrd="0" presId="urn:microsoft.com/office/officeart/2005/8/layout/list1"/>
    <dgm:cxn modelId="{04E58555-F1BB-4318-B1C0-57B5EE5162C0}" type="presOf" srcId="{EB18AD19-2426-4ECD-BCD9-613A0A9656B1}" destId="{1E9E7B93-1602-4BAD-976E-1885FF0CEAD4}" srcOrd="0" destOrd="2" presId="urn:microsoft.com/office/officeart/2005/8/layout/list1"/>
    <dgm:cxn modelId="{2FA1FE56-7260-488B-B406-91725A162B52}" srcId="{95505CDF-1551-4A10-A7AB-4C062886F89C}" destId="{1CCFF98C-309F-44E2-81A8-B9E8D7DAC85C}" srcOrd="0" destOrd="0" parTransId="{3B5BA6BE-04BC-40C7-AD0F-933329742A80}" sibTransId="{76387842-64D0-46F0-8F74-FBAAB5F57A40}"/>
    <dgm:cxn modelId="{4A4A9782-4EE8-4F11-8004-13313DFBE4E9}" srcId="{F3E735D7-0F44-4A22-BF37-76C5F031D5C2}" destId="{4BA82BCE-57D8-4E30-BF73-60E2E60A4C06}" srcOrd="1" destOrd="0" parTransId="{74F419E0-462F-4465-8EE8-521DE18E4265}" sibTransId="{7E60E08F-7ADD-4B5C-932C-FF91CF8E5848}"/>
    <dgm:cxn modelId="{FB9AAA8D-FFFB-468D-A974-20CF2A292CD6}" srcId="{F3E735D7-0F44-4A22-BF37-76C5F031D5C2}" destId="{7A48EF24-43BD-4BBF-A3D9-B86BEC16D092}" srcOrd="0" destOrd="0" parTransId="{BDA69AC3-202B-4854-BEB4-CEE6E45D9773}" sibTransId="{2DDDAA8D-6743-4244-A1AE-B04D59B47B2F}"/>
    <dgm:cxn modelId="{CB5D3F8E-335F-49FE-954A-84AD3FCB03EC}" type="presOf" srcId="{CC4EBC5A-1C20-448F-9BAA-6F04AE55D0DF}" destId="{1E9E7B93-1602-4BAD-976E-1885FF0CEAD4}" srcOrd="0" destOrd="7" presId="urn:microsoft.com/office/officeart/2005/8/layout/list1"/>
    <dgm:cxn modelId="{CE6A409E-93C6-4C84-89F7-F8F91F4783C6}" type="presOf" srcId="{ED8604FB-5C1C-4EB9-92B8-D4106CE451DD}" destId="{1E9E7B93-1602-4BAD-976E-1885FF0CEAD4}" srcOrd="0" destOrd="3" presId="urn:microsoft.com/office/officeart/2005/8/layout/list1"/>
    <dgm:cxn modelId="{98E1C8A3-AAC3-4867-99AC-C5703168FEB7}" type="presOf" srcId="{58AB8EDF-7644-4482-A8BC-ADF18E681D78}" destId="{1E9E7B93-1602-4BAD-976E-1885FF0CEAD4}" srcOrd="0" destOrd="0" presId="urn:microsoft.com/office/officeart/2005/8/layout/list1"/>
    <dgm:cxn modelId="{333C48AE-1874-4485-BB64-1BBE626961A4}" type="presOf" srcId="{215E8BA4-8B06-4EAA-9E94-B74BDFC8958C}" destId="{29E300A0-8CCA-41A4-894C-9B304D39509B}" srcOrd="0" destOrd="2" presId="urn:microsoft.com/office/officeart/2005/8/layout/list1"/>
    <dgm:cxn modelId="{068866BC-B47C-4433-A63C-B1EE2B3BEC48}" type="presOf" srcId="{F87A08AD-24A0-4291-AA6F-825BFAC9735E}" destId="{1E9E7B93-1602-4BAD-976E-1885FF0CEAD4}" srcOrd="0" destOrd="4" presId="urn:microsoft.com/office/officeart/2005/8/layout/list1"/>
    <dgm:cxn modelId="{BC8BCCCE-CF28-437B-A6E4-8B5E3588CB9E}" type="presOf" srcId="{93CA1115-DE7D-4C3E-9329-ACC0C9737B79}" destId="{1E9E7B93-1602-4BAD-976E-1885FF0CEAD4}" srcOrd="0" destOrd="6" presId="urn:microsoft.com/office/officeart/2005/8/layout/list1"/>
    <dgm:cxn modelId="{80AE90D0-5FB2-4D00-9E4A-C087C1A4C0C3}" srcId="{ED8604FB-5C1C-4EB9-92B8-D4106CE451DD}" destId="{93CA1115-DE7D-4C3E-9329-ACC0C9737B79}" srcOrd="2" destOrd="0" parTransId="{CB90542F-96ED-4744-ABD2-FFFAACA1FD9B}" sibTransId="{98F3F530-897D-44B9-8304-A1E96A5E384D}"/>
    <dgm:cxn modelId="{214B7DDB-783C-429A-A7A1-A697020DC1C3}" srcId="{CC4EBC5A-1C20-448F-9BAA-6F04AE55D0DF}" destId="{29E39D08-F36A-4204-944C-64B0152262CA}" srcOrd="0" destOrd="0" parTransId="{46161FC6-6E6A-49E0-89B4-0215F04FF753}" sibTransId="{B76C3118-22AC-40DF-B0E2-F0DBB7879FAE}"/>
    <dgm:cxn modelId="{E87567EE-D8D8-43E2-AC70-C3CC81789AE7}" srcId="{58AB8EDF-7644-4482-A8BC-ADF18E681D78}" destId="{ED8604FB-5C1C-4EB9-92B8-D4106CE451DD}" srcOrd="1" destOrd="0" parTransId="{4B90735C-386E-4D2C-9E11-8445F76BB78D}" sibTransId="{B28D4AEB-ACF4-4D6A-9315-9102C28BCE9E}"/>
    <dgm:cxn modelId="{91F77EF7-7FEA-405B-87E2-63E632559339}" type="presOf" srcId="{F3E735D7-0F44-4A22-BF37-76C5F031D5C2}" destId="{9FE79D96-661B-4152-A1ED-E4F3EE837C50}" srcOrd="0" destOrd="0" presId="urn:microsoft.com/office/officeart/2005/8/layout/list1"/>
    <dgm:cxn modelId="{A7D1BB05-EF74-4103-9C14-EBA0CE768E37}" type="presParOf" srcId="{8A956C7E-009E-4B2D-8044-9F30B1C6BF04}" destId="{D79C4AFD-DD5B-4ECC-8133-A3523DFBA9B4}" srcOrd="0" destOrd="0" presId="urn:microsoft.com/office/officeart/2005/8/layout/list1"/>
    <dgm:cxn modelId="{E286331F-3FB1-42DB-B8D0-73F0CBDF7997}" type="presParOf" srcId="{D79C4AFD-DD5B-4ECC-8133-A3523DFBA9B4}" destId="{2CCCD510-36B4-4A3C-BA32-60D317180D5F}" srcOrd="0" destOrd="0" presId="urn:microsoft.com/office/officeart/2005/8/layout/list1"/>
    <dgm:cxn modelId="{3BB5538F-0F5E-4CEB-AA0E-F95A19E85363}" type="presParOf" srcId="{D79C4AFD-DD5B-4ECC-8133-A3523DFBA9B4}" destId="{4CD06981-8F95-41DE-92C6-6C980BFCA84C}" srcOrd="1" destOrd="0" presId="urn:microsoft.com/office/officeart/2005/8/layout/list1"/>
    <dgm:cxn modelId="{D7464FC4-CE46-40D9-90A7-10B38C19A27A}" type="presParOf" srcId="{8A956C7E-009E-4B2D-8044-9F30B1C6BF04}" destId="{41BAF935-F6CD-4950-9BE2-A15C3027AB4E}" srcOrd="1" destOrd="0" presId="urn:microsoft.com/office/officeart/2005/8/layout/list1"/>
    <dgm:cxn modelId="{4BAFA372-D6AF-4A61-877E-C4A60E04405B}" type="presParOf" srcId="{8A956C7E-009E-4B2D-8044-9F30B1C6BF04}" destId="{1E9E7B93-1602-4BAD-976E-1885FF0CEAD4}" srcOrd="2" destOrd="0" presId="urn:microsoft.com/office/officeart/2005/8/layout/list1"/>
    <dgm:cxn modelId="{0A92FE39-9B89-4DE7-B1ED-8547426E9BC1}" type="presParOf" srcId="{8A956C7E-009E-4B2D-8044-9F30B1C6BF04}" destId="{BF7599A9-060C-4660-8889-C1060CDEFA79}" srcOrd="3" destOrd="0" presId="urn:microsoft.com/office/officeart/2005/8/layout/list1"/>
    <dgm:cxn modelId="{323416D2-5399-4A4E-9B3E-C31BC9FE6C74}" type="presParOf" srcId="{8A956C7E-009E-4B2D-8044-9F30B1C6BF04}" destId="{C301790B-4C7D-4FCB-9EDC-1D5F7E06F87C}" srcOrd="4" destOrd="0" presId="urn:microsoft.com/office/officeart/2005/8/layout/list1"/>
    <dgm:cxn modelId="{441CCCFA-10B3-4126-9F49-2D86FEE3FE69}" type="presParOf" srcId="{C301790B-4C7D-4FCB-9EDC-1D5F7E06F87C}" destId="{9FE79D96-661B-4152-A1ED-E4F3EE837C50}" srcOrd="0" destOrd="0" presId="urn:microsoft.com/office/officeart/2005/8/layout/list1"/>
    <dgm:cxn modelId="{40B34E72-3FF1-4D0C-9636-B40A51C66B3A}" type="presParOf" srcId="{C301790B-4C7D-4FCB-9EDC-1D5F7E06F87C}" destId="{C4411619-FB66-4270-8984-572E1787CD1E}" srcOrd="1" destOrd="0" presId="urn:microsoft.com/office/officeart/2005/8/layout/list1"/>
    <dgm:cxn modelId="{349CB420-C794-4CFD-8A12-B37F6108D3C3}" type="presParOf" srcId="{8A956C7E-009E-4B2D-8044-9F30B1C6BF04}" destId="{2E16232F-820D-4E5B-81B7-CCF01490F3F2}" srcOrd="5" destOrd="0" presId="urn:microsoft.com/office/officeart/2005/8/layout/list1"/>
    <dgm:cxn modelId="{A82EA168-C6D9-4181-B2C7-6161BD2F53B4}" type="presParOf" srcId="{8A956C7E-009E-4B2D-8044-9F30B1C6BF04}" destId="{29E300A0-8CCA-41A4-894C-9B304D39509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CD3D8C-1F11-4D73-B802-0E5D697281B6}">
      <dsp:nvSpPr>
        <dsp:cNvPr id="0" name=""/>
        <dsp:cNvSpPr/>
      </dsp:nvSpPr>
      <dsp:spPr>
        <a:xfrm>
          <a:off x="0" y="340816"/>
          <a:ext cx="10515600" cy="1392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70764" rIns="816127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Ramped Half-And-Half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Grow method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Full method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Print trees as strings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Tree execution</a:t>
          </a:r>
        </a:p>
      </dsp:txBody>
      <dsp:txXfrm>
        <a:off x="0" y="340816"/>
        <a:ext cx="10515600" cy="1392300"/>
      </dsp:txXfrm>
    </dsp:sp>
    <dsp:sp modelId="{FDDFFD2A-FE57-445F-9D3C-6D1A7A2DF9B7}">
      <dsp:nvSpPr>
        <dsp:cNvPr id="0" name=""/>
        <dsp:cNvSpPr/>
      </dsp:nvSpPr>
      <dsp:spPr>
        <a:xfrm>
          <a:off x="525780" y="148936"/>
          <a:ext cx="7360920" cy="3837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Assignment 2a: Random Search Through Parse Tree Space</a:t>
          </a:r>
        </a:p>
      </dsp:txBody>
      <dsp:txXfrm>
        <a:off x="544514" y="167670"/>
        <a:ext cx="7323452" cy="346292"/>
      </dsp:txXfrm>
    </dsp:sp>
    <dsp:sp modelId="{DC1CCD81-E9C1-4770-B26A-D9E557ACBC26}">
      <dsp:nvSpPr>
        <dsp:cNvPr id="0" name=""/>
        <dsp:cNvSpPr/>
      </dsp:nvSpPr>
      <dsp:spPr>
        <a:xfrm>
          <a:off x="0" y="1995196"/>
          <a:ext cx="10515600" cy="1187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70764" rIns="816127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Recombination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Mutation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Modified </a:t>
          </a:r>
          <a:r>
            <a:rPr lang="en-US" sz="1300" kern="1200" dirty="0" err="1"/>
            <a:t>child_generation</a:t>
          </a:r>
          <a:endParaRPr lang="en-US" sz="1300" kern="1200" dirty="0"/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Recall that recombination and mutation are exclusively separate methods for generating a child</a:t>
          </a:r>
        </a:p>
      </dsp:txBody>
      <dsp:txXfrm>
        <a:off x="0" y="1995196"/>
        <a:ext cx="10515600" cy="1187550"/>
      </dsp:txXfrm>
    </dsp:sp>
    <dsp:sp modelId="{716EE859-B97F-4BDD-947A-3C52CAF2B59A}">
      <dsp:nvSpPr>
        <dsp:cNvPr id="0" name=""/>
        <dsp:cNvSpPr/>
      </dsp:nvSpPr>
      <dsp:spPr>
        <a:xfrm>
          <a:off x="525780" y="1803316"/>
          <a:ext cx="7360920" cy="38376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Assignment 2b: Full Genetic Programming</a:t>
          </a:r>
        </a:p>
      </dsp:txBody>
      <dsp:txXfrm>
        <a:off x="544514" y="1822050"/>
        <a:ext cx="7323452" cy="346292"/>
      </dsp:txXfrm>
    </dsp:sp>
    <dsp:sp modelId="{326AC6E2-3EA0-43E8-966F-5EA4881CA249}">
      <dsp:nvSpPr>
        <dsp:cNvPr id="0" name=""/>
        <dsp:cNvSpPr/>
      </dsp:nvSpPr>
      <dsp:spPr>
        <a:xfrm>
          <a:off x="0" y="3444826"/>
          <a:ext cx="10515600" cy="7575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70764" rIns="816127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Tweak your Pac-Man genotype to evolve Ghosts (with slightly different sensors)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Co-evolve populations for each controller type and perform competitive fitness evaluations</a:t>
          </a:r>
        </a:p>
      </dsp:txBody>
      <dsp:txXfrm>
        <a:off x="0" y="3444826"/>
        <a:ext cx="10515600" cy="757575"/>
      </dsp:txXfrm>
    </dsp:sp>
    <dsp:sp modelId="{E2F8882D-283A-4D4F-A4F3-126547625ED1}">
      <dsp:nvSpPr>
        <dsp:cNvPr id="0" name=""/>
        <dsp:cNvSpPr/>
      </dsp:nvSpPr>
      <dsp:spPr>
        <a:xfrm>
          <a:off x="525780" y="3252946"/>
          <a:ext cx="7360920" cy="38376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Assignment 2c: Competitive Co-Evolution</a:t>
          </a:r>
        </a:p>
      </dsp:txBody>
      <dsp:txXfrm>
        <a:off x="544514" y="3271680"/>
        <a:ext cx="7323452" cy="34629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CD3D8C-1F11-4D73-B802-0E5D697281B6}">
      <dsp:nvSpPr>
        <dsp:cNvPr id="0" name=""/>
        <dsp:cNvSpPr/>
      </dsp:nvSpPr>
      <dsp:spPr>
        <a:xfrm>
          <a:off x="0" y="212904"/>
          <a:ext cx="10515600" cy="815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91592" rIns="816127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Populate tree type and ignore execution at first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Print trees and use the tree checker tool</a:t>
          </a:r>
        </a:p>
      </dsp:txBody>
      <dsp:txXfrm>
        <a:off x="0" y="212904"/>
        <a:ext cx="10515600" cy="815850"/>
      </dsp:txXfrm>
    </dsp:sp>
    <dsp:sp modelId="{FDDFFD2A-FE57-445F-9D3C-6D1A7A2DF9B7}">
      <dsp:nvSpPr>
        <dsp:cNvPr id="0" name=""/>
        <dsp:cNvSpPr/>
      </dsp:nvSpPr>
      <dsp:spPr>
        <a:xfrm>
          <a:off x="525780" y="6263"/>
          <a:ext cx="7360920" cy="413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Implement Tree Generation First</a:t>
          </a:r>
        </a:p>
      </dsp:txBody>
      <dsp:txXfrm>
        <a:off x="545955" y="26438"/>
        <a:ext cx="7320570" cy="372930"/>
      </dsp:txXfrm>
    </dsp:sp>
    <dsp:sp modelId="{49E1D8C2-FC18-47BB-9E96-E4F02D754030}">
      <dsp:nvSpPr>
        <dsp:cNvPr id="0" name=""/>
        <dsp:cNvSpPr/>
      </dsp:nvSpPr>
      <dsp:spPr>
        <a:xfrm>
          <a:off x="0" y="1310994"/>
          <a:ext cx="10515600" cy="105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91592" rIns="816127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Sensor input primitives are a likely place for failure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Operator primitives are easier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Don’t forget about division by zero though</a:t>
          </a:r>
        </a:p>
      </dsp:txBody>
      <dsp:txXfrm>
        <a:off x="0" y="1310994"/>
        <a:ext cx="10515600" cy="1058400"/>
      </dsp:txXfrm>
    </dsp:sp>
    <dsp:sp modelId="{73A43D61-40F7-4049-8B9F-218FE525B002}">
      <dsp:nvSpPr>
        <dsp:cNvPr id="0" name=""/>
        <dsp:cNvSpPr/>
      </dsp:nvSpPr>
      <dsp:spPr>
        <a:xfrm>
          <a:off x="525780" y="1104354"/>
          <a:ext cx="7360920" cy="413280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Test Execution With Single-Node Trees</a:t>
          </a:r>
        </a:p>
      </dsp:txBody>
      <dsp:txXfrm>
        <a:off x="545955" y="1124529"/>
        <a:ext cx="7320570" cy="372930"/>
      </dsp:txXfrm>
    </dsp:sp>
    <dsp:sp modelId="{F71572B4-35D4-4857-8609-CAD6F00B8019}">
      <dsp:nvSpPr>
        <dsp:cNvPr id="0" name=""/>
        <dsp:cNvSpPr/>
      </dsp:nvSpPr>
      <dsp:spPr>
        <a:xfrm>
          <a:off x="0" y="2651633"/>
          <a:ext cx="10515600" cy="595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91592" rIns="816127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Two instances of the </a:t>
          </a:r>
          <a:r>
            <a:rPr lang="en-US" sz="1400" kern="1200"/>
            <a:t>same sensor </a:t>
          </a:r>
          <a:r>
            <a:rPr lang="en-US" sz="1400" kern="1200" dirty="0"/>
            <a:t>typically return the same value for a given state</a:t>
          </a:r>
        </a:p>
      </dsp:txBody>
      <dsp:txXfrm>
        <a:off x="0" y="2651633"/>
        <a:ext cx="10515600" cy="595350"/>
      </dsp:txXfrm>
    </dsp:sp>
    <dsp:sp modelId="{2D6FADE5-D8C6-42DD-869D-E3803F5BD10B}">
      <dsp:nvSpPr>
        <dsp:cNvPr id="0" name=""/>
        <dsp:cNvSpPr/>
      </dsp:nvSpPr>
      <dsp:spPr>
        <a:xfrm>
          <a:off x="525780" y="2444993"/>
          <a:ext cx="7360920" cy="413280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Dynamic Programming Can Make Agent Execution Much Faster</a:t>
          </a:r>
        </a:p>
      </dsp:txBody>
      <dsp:txXfrm>
        <a:off x="545955" y="2465168"/>
        <a:ext cx="7320570" cy="372930"/>
      </dsp:txXfrm>
    </dsp:sp>
    <dsp:sp modelId="{246DBC10-74B2-47A1-A2CA-E523B7A7044D}">
      <dsp:nvSpPr>
        <dsp:cNvPr id="0" name=""/>
        <dsp:cNvSpPr/>
      </dsp:nvSpPr>
      <dsp:spPr>
        <a:xfrm>
          <a:off x="0" y="3529224"/>
          <a:ext cx="10515600" cy="815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91592" rIns="816127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Assignment series 2 is more open-ended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Keep recombination and mutation in mind</a:t>
          </a:r>
        </a:p>
      </dsp:txBody>
      <dsp:txXfrm>
        <a:off x="0" y="3529224"/>
        <a:ext cx="10515600" cy="815850"/>
      </dsp:txXfrm>
    </dsp:sp>
    <dsp:sp modelId="{E3EACCEA-DAE3-40F8-8547-7B1490733709}">
      <dsp:nvSpPr>
        <dsp:cNvPr id="0" name=""/>
        <dsp:cNvSpPr/>
      </dsp:nvSpPr>
      <dsp:spPr>
        <a:xfrm>
          <a:off x="525780" y="3322584"/>
          <a:ext cx="7360920" cy="41328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Don’t Dev Yourself Into A Corner</a:t>
          </a:r>
        </a:p>
      </dsp:txBody>
      <dsp:txXfrm>
        <a:off x="545955" y="3342759"/>
        <a:ext cx="7320570" cy="3729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7D1D8D-4DCE-4605-962C-39DC77F12DEA}">
      <dsp:nvSpPr>
        <dsp:cNvPr id="0" name=""/>
        <dsp:cNvSpPr/>
      </dsp:nvSpPr>
      <dsp:spPr>
        <a:xfrm>
          <a:off x="0" y="353033"/>
          <a:ext cx="10515600" cy="3984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79044" rIns="816127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Current state </a:t>
          </a:r>
          <a14:m xmlns:a14="http://schemas.microsoft.com/office/drawing/2010/main">
            <m:oMath xmlns:m="http://schemas.openxmlformats.org/officeDocument/2006/math">
              <m:r>
                <a:rPr lang="en-US" sz="2300" b="0" i="1" kern="1200" smtClean="0">
                  <a:latin typeface="Cambria Math" panose="02040503050406030204" pitchFamily="18" charset="0"/>
                </a:rPr>
                <m:t>𝑠</m:t>
              </m:r>
            </m:oMath>
          </a14:m>
          <a:endParaRPr lang="en-US" sz="2300" kern="1200" dirty="0"/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Locations of pills, players, fruit, and walls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i="0" kern="1200" dirty="0"/>
            <a:t>All valid actions </a:t>
          </a:r>
          <a14:m xmlns:a14="http://schemas.microsoft.com/office/drawing/2010/main">
            <m:oMath xmlns:m="http://schemas.openxmlformats.org/officeDocument/2006/math">
              <m:r>
                <a:rPr lang="en-US" sz="2300" b="0" i="1" kern="1200" smtClean="0">
                  <a:latin typeface="Cambria Math" panose="02040503050406030204" pitchFamily="18" charset="0"/>
                </a:rPr>
                <m:t>𝑎</m:t>
              </m:r>
              <m:r>
                <a:rPr lang="en-US" sz="2300" b="0" i="1" kern="1200" smtClean="0">
                  <a:latin typeface="Cambria Math" panose="02040503050406030204" pitchFamily="18" charset="0"/>
                </a:rPr>
                <m:t>∈</m:t>
              </m:r>
              <m:r>
                <a:rPr lang="en-US" sz="2300" b="0" i="1" kern="1200" smtClean="0">
                  <a:latin typeface="Cambria Math" panose="02040503050406030204" pitchFamily="18" charset="0"/>
                </a:rPr>
                <m:t>𝐴</m:t>
              </m:r>
              <m:d>
                <m:dPr>
                  <m:ctrlPr>
                    <a:rPr lang="en-US" sz="2300" b="0" i="1" kern="1200" smtClean="0">
                      <a:latin typeface="Cambria Math" panose="02040503050406030204" pitchFamily="18" charset="0"/>
                    </a:rPr>
                  </m:ctrlPr>
                </m:dPr>
                <m:e>
                  <m:r>
                    <a:rPr lang="en-US" sz="2300" b="0" i="1" kern="1200" smtClean="0">
                      <a:latin typeface="Cambria Math" panose="02040503050406030204" pitchFamily="18" charset="0"/>
                    </a:rPr>
                    <m:t>𝑠</m:t>
                  </m:r>
                </m:e>
              </m:d>
            </m:oMath>
          </a14:m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Known state transition </a:t>
          </a:r>
          <a14:m xmlns:a14="http://schemas.microsoft.com/office/drawing/2010/main">
            <m:oMath xmlns:m="http://schemas.openxmlformats.org/officeDocument/2006/math">
              <m:r>
                <a:rPr lang="en-US" sz="2300" b="0" i="1" kern="1200" smtClean="0">
                  <a:latin typeface="Cambria Math" panose="02040503050406030204" pitchFamily="18" charset="0"/>
                </a:rPr>
                <m:t>𝑠</m:t>
              </m:r>
              <m:d>
                <m:dPr>
                  <m:ctrlPr>
                    <a:rPr lang="en-US" sz="2300" b="0" i="1" kern="1200" smtClean="0">
                      <a:latin typeface="Cambria Math" panose="02040503050406030204" pitchFamily="18" charset="0"/>
                    </a:rPr>
                  </m:ctrlPr>
                </m:dPr>
                <m:e>
                  <m:r>
                    <a:rPr lang="en-US" sz="2300" b="0" i="1" kern="1200" smtClean="0">
                      <a:latin typeface="Cambria Math" panose="02040503050406030204" pitchFamily="18" charset="0"/>
                    </a:rPr>
                    <m:t>𝑎</m:t>
                  </m:r>
                </m:e>
              </m:d>
              <m:r>
                <a:rPr lang="en-US" sz="2300" b="0" i="1" kern="1200" smtClean="0">
                  <a:latin typeface="Cambria Math" panose="02040503050406030204" pitchFamily="18" charset="0"/>
                </a:rPr>
                <m:t>→</m:t>
              </m:r>
              <m:r>
                <a:rPr lang="en-US" sz="2300" b="0" i="1" kern="1200" smtClean="0">
                  <a:latin typeface="Cambria Math" panose="02040503050406030204" pitchFamily="18" charset="0"/>
                </a:rPr>
                <m:t>𝑠</m:t>
              </m:r>
              <m:r>
                <a:rPr lang="en-US" sz="2300" b="0" i="1" kern="1200" smtClean="0">
                  <a:latin typeface="Cambria Math" panose="02040503050406030204" pitchFamily="18" charset="0"/>
                </a:rPr>
                <m:t>′</m:t>
              </m:r>
            </m:oMath>
          </a14:m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b="0" kern="1200" dirty="0"/>
            <a:t>Find a function </a:t>
          </a:r>
          <a14:m xmlns:a14="http://schemas.microsoft.com/office/drawing/2010/main">
            <m:oMath xmlns:m="http://schemas.openxmlformats.org/officeDocument/2006/math">
              <m:r>
                <a:rPr lang="en-US" sz="2300" b="0" i="1" kern="1200" smtClean="0">
                  <a:latin typeface="Cambria Math" panose="02040503050406030204" pitchFamily="18" charset="0"/>
                </a:rPr>
                <m:t>𝑉</m:t>
              </m:r>
              <m:r>
                <a:rPr lang="en-US" sz="2300" b="0" i="1" kern="1200" smtClean="0">
                  <a:latin typeface="Cambria Math" panose="02040503050406030204" pitchFamily="18" charset="0"/>
                </a:rPr>
                <m:t>(</m:t>
              </m:r>
              <m:r>
                <a:rPr lang="en-US" sz="2300" b="0" i="1" kern="1200" smtClean="0">
                  <a:latin typeface="Cambria Math" panose="02040503050406030204" pitchFamily="18" charset="0"/>
                </a:rPr>
                <m:t>𝑠</m:t>
              </m:r>
              <m:r>
                <a:rPr lang="en-US" sz="2300" b="0" i="1" kern="1200" smtClean="0">
                  <a:latin typeface="Cambria Math" panose="02040503050406030204" pitchFamily="18" charset="0"/>
                </a:rPr>
                <m:t>′)</m:t>
              </m:r>
            </m:oMath>
          </a14:m>
          <a:r>
            <a:rPr lang="en-US" sz="2300" b="0" kern="1200" dirty="0"/>
            <a:t> that assigns a value/score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b="0" kern="1200" dirty="0"/>
            <a:t>We want to evolve</a:t>
          </a:r>
          <a:r>
            <a:rPr lang="en-US" sz="2300" b="1" kern="1200" dirty="0"/>
            <a:t> </a:t>
          </a:r>
          <a:r>
            <a:rPr lang="en-US" sz="2300" b="0" i="0" kern="1200" dirty="0"/>
            <a:t>this!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Select the action that produces either the highest or lowest value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Experiment and find out which greedy policy performs better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The agent is assessed based on the final score of the game</a:t>
          </a:r>
        </a:p>
      </dsp:txBody>
      <dsp:txXfrm>
        <a:off x="0" y="353033"/>
        <a:ext cx="10515600" cy="3984750"/>
      </dsp:txXfrm>
    </dsp:sp>
    <dsp:sp modelId="{E55E317A-15B3-4460-AEC9-7595B7963FEF}">
      <dsp:nvSpPr>
        <dsp:cNvPr id="0" name=""/>
        <dsp:cNvSpPr/>
      </dsp:nvSpPr>
      <dsp:spPr>
        <a:xfrm>
          <a:off x="525780" y="13553"/>
          <a:ext cx="7360920" cy="678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Problem Formulation</a:t>
          </a:r>
        </a:p>
      </dsp:txBody>
      <dsp:txXfrm>
        <a:off x="558924" y="46697"/>
        <a:ext cx="7294632" cy="6126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F3BEC8-5F6D-4534-9EB8-533523817719}">
      <dsp:nvSpPr>
        <dsp:cNvPr id="0" name=""/>
        <dsp:cNvSpPr/>
      </dsp:nvSpPr>
      <dsp:spPr>
        <a:xfrm>
          <a:off x="0" y="268043"/>
          <a:ext cx="5829912" cy="3534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2466" tIns="354076" rIns="452466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Will be represented as a tree (hence the GP)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Depth first, in-order traversal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Operator nodes: + - * / RAND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Sensor input nodes: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Distance to nearest ghost - G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Distance to nearest pill - P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Distance to nearest fruit - F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Number of adjacent walls - W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Constant float value - #.#</a:t>
          </a:r>
        </a:p>
        <a:p>
          <a:pPr marL="514350" lvl="3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Note: this isn’t a singular global value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All distances are Manhattan distances ignoring walls</a:t>
          </a:r>
        </a:p>
      </dsp:txBody>
      <dsp:txXfrm>
        <a:off x="0" y="268043"/>
        <a:ext cx="5829912" cy="3534300"/>
      </dsp:txXfrm>
    </dsp:sp>
    <dsp:sp modelId="{B5AE9C92-D67B-4141-9E62-78486FC786CC}">
      <dsp:nvSpPr>
        <dsp:cNvPr id="0" name=""/>
        <dsp:cNvSpPr/>
      </dsp:nvSpPr>
      <dsp:spPr>
        <a:xfrm>
          <a:off x="291495" y="17123"/>
          <a:ext cx="4080938" cy="501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250" tIns="0" rIns="15425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The Scoring Function</a:t>
          </a:r>
        </a:p>
      </dsp:txBody>
      <dsp:txXfrm>
        <a:off x="315993" y="41621"/>
        <a:ext cx="4031942" cy="4528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7D1D8D-4DCE-4605-962C-39DC77F12DEA}">
      <dsp:nvSpPr>
        <dsp:cNvPr id="0" name=""/>
        <dsp:cNvSpPr/>
      </dsp:nvSpPr>
      <dsp:spPr>
        <a:xfrm>
          <a:off x="0" y="295388"/>
          <a:ext cx="1051560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33248" rIns="81612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Represent atomic components of the scoring function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Also called primitives</a:t>
          </a:r>
        </a:p>
      </dsp:txBody>
      <dsp:txXfrm>
        <a:off x="0" y="295388"/>
        <a:ext cx="10515600" cy="932400"/>
      </dsp:txXfrm>
    </dsp:sp>
    <dsp:sp modelId="{E55E317A-15B3-4460-AEC9-7595B7963FEF}">
      <dsp:nvSpPr>
        <dsp:cNvPr id="0" name=""/>
        <dsp:cNvSpPr/>
      </dsp:nvSpPr>
      <dsp:spPr>
        <a:xfrm>
          <a:off x="525780" y="59228"/>
          <a:ext cx="7360920" cy="472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Nodes in the tree</a:t>
          </a:r>
        </a:p>
      </dsp:txBody>
      <dsp:txXfrm>
        <a:off x="548837" y="82285"/>
        <a:ext cx="7314806" cy="426206"/>
      </dsp:txXfrm>
    </dsp:sp>
    <dsp:sp modelId="{937D26AD-C31E-4E7A-AC58-7DEE88F6DE53}">
      <dsp:nvSpPr>
        <dsp:cNvPr id="0" name=""/>
        <dsp:cNvSpPr/>
      </dsp:nvSpPr>
      <dsp:spPr>
        <a:xfrm>
          <a:off x="0" y="1550349"/>
          <a:ext cx="10515600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33248" rIns="81612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An associated primitive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A place to store a value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A place to store children of the node</a:t>
          </a:r>
        </a:p>
      </dsp:txBody>
      <dsp:txXfrm>
        <a:off x="0" y="1550349"/>
        <a:ext cx="10515600" cy="1209600"/>
      </dsp:txXfrm>
    </dsp:sp>
    <dsp:sp modelId="{71D9E75D-F19B-409A-8276-1B17CB1859DF}">
      <dsp:nvSpPr>
        <dsp:cNvPr id="0" name=""/>
        <dsp:cNvSpPr/>
      </dsp:nvSpPr>
      <dsp:spPr>
        <a:xfrm>
          <a:off x="525780" y="1314188"/>
          <a:ext cx="7360920" cy="47232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Nodes will need to have</a:t>
          </a:r>
        </a:p>
      </dsp:txBody>
      <dsp:txXfrm>
        <a:off x="548837" y="1337245"/>
        <a:ext cx="7314806" cy="426206"/>
      </dsp:txXfrm>
    </dsp:sp>
    <dsp:sp modelId="{3F22908E-71A2-4E3E-A5BA-94DB4B96A8EF}">
      <dsp:nvSpPr>
        <dsp:cNvPr id="0" name=""/>
        <dsp:cNvSpPr/>
      </dsp:nvSpPr>
      <dsp:spPr>
        <a:xfrm>
          <a:off x="0" y="3082509"/>
          <a:ext cx="10515600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33248" rIns="81612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Communicates what the node does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G, P, W, F, and #.# are leaf (sensor) nodes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+, -, *, /, RAND are internal (operator) nodes</a:t>
          </a:r>
        </a:p>
      </dsp:txBody>
      <dsp:txXfrm>
        <a:off x="0" y="3082509"/>
        <a:ext cx="10515600" cy="1209600"/>
      </dsp:txXfrm>
    </dsp:sp>
    <dsp:sp modelId="{1D3C10F9-89B5-4C3B-B88C-F047803EF313}">
      <dsp:nvSpPr>
        <dsp:cNvPr id="0" name=""/>
        <dsp:cNvSpPr/>
      </dsp:nvSpPr>
      <dsp:spPr>
        <a:xfrm>
          <a:off x="525780" y="2846349"/>
          <a:ext cx="7360920" cy="47232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Node Primitive</a:t>
          </a:r>
        </a:p>
      </dsp:txBody>
      <dsp:txXfrm>
        <a:off x="548837" y="2869406"/>
        <a:ext cx="7314806" cy="4262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83BEAA-35AA-4131-8523-F5F3A778A867}">
      <dsp:nvSpPr>
        <dsp:cNvPr id="0" name=""/>
        <dsp:cNvSpPr/>
      </dsp:nvSpPr>
      <dsp:spPr>
        <a:xfrm>
          <a:off x="0" y="392881"/>
          <a:ext cx="10515600" cy="13403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79044" rIns="816127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This is only used if the node is a #.# (constant value) node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Will contain the value for numeric nodes</a:t>
          </a:r>
        </a:p>
      </dsp:txBody>
      <dsp:txXfrm>
        <a:off x="0" y="392881"/>
        <a:ext cx="10515600" cy="1340325"/>
      </dsp:txXfrm>
    </dsp:sp>
    <dsp:sp modelId="{5FC237EB-06CC-4316-818F-BEB95F9E97CB}">
      <dsp:nvSpPr>
        <dsp:cNvPr id="0" name=""/>
        <dsp:cNvSpPr/>
      </dsp:nvSpPr>
      <dsp:spPr>
        <a:xfrm>
          <a:off x="525780" y="53401"/>
          <a:ext cx="7360920" cy="678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Node Value</a:t>
          </a:r>
        </a:p>
      </dsp:txBody>
      <dsp:txXfrm>
        <a:off x="558924" y="86545"/>
        <a:ext cx="7294632" cy="612672"/>
      </dsp:txXfrm>
    </dsp:sp>
    <dsp:sp modelId="{E399FCFD-C362-422C-A7C3-E8CBC10D89D4}">
      <dsp:nvSpPr>
        <dsp:cNvPr id="0" name=""/>
        <dsp:cNvSpPr/>
      </dsp:nvSpPr>
      <dsp:spPr>
        <a:xfrm>
          <a:off x="0" y="2196886"/>
          <a:ext cx="10515600" cy="21010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79044" rIns="816127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This is only used if the node is an internal node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The children are the operands for this node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All of our internal nodes have two operands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Left and right children</a:t>
          </a:r>
        </a:p>
      </dsp:txBody>
      <dsp:txXfrm>
        <a:off x="0" y="2196886"/>
        <a:ext cx="10515600" cy="2101050"/>
      </dsp:txXfrm>
    </dsp:sp>
    <dsp:sp modelId="{6DD95AB9-DE44-478F-AF98-D927FF47F49D}">
      <dsp:nvSpPr>
        <dsp:cNvPr id="0" name=""/>
        <dsp:cNvSpPr/>
      </dsp:nvSpPr>
      <dsp:spPr>
        <a:xfrm>
          <a:off x="525780" y="1857406"/>
          <a:ext cx="7360920" cy="6789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Node Children</a:t>
          </a:r>
        </a:p>
      </dsp:txBody>
      <dsp:txXfrm>
        <a:off x="558924" y="1890550"/>
        <a:ext cx="7294632" cy="61267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7D1D8D-4DCE-4605-962C-39DC77F12DEA}">
      <dsp:nvSpPr>
        <dsp:cNvPr id="0" name=""/>
        <dsp:cNvSpPr/>
      </dsp:nvSpPr>
      <dsp:spPr>
        <a:xfrm>
          <a:off x="0" y="282968"/>
          <a:ext cx="10515600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12420" rIns="81612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Select a random primitive for the current node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If node is an operator, recursively generate values for its children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If the node is a sensor, it has no children</a:t>
          </a:r>
        </a:p>
      </dsp:txBody>
      <dsp:txXfrm>
        <a:off x="0" y="282968"/>
        <a:ext cx="10515600" cy="1134000"/>
      </dsp:txXfrm>
    </dsp:sp>
    <dsp:sp modelId="{E55E317A-15B3-4460-AEC9-7595B7963FEF}">
      <dsp:nvSpPr>
        <dsp:cNvPr id="0" name=""/>
        <dsp:cNvSpPr/>
      </dsp:nvSpPr>
      <dsp:spPr>
        <a:xfrm>
          <a:off x="525780" y="61568"/>
          <a:ext cx="7360920" cy="442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Basic Tree Initialization Approach</a:t>
          </a:r>
        </a:p>
      </dsp:txBody>
      <dsp:txXfrm>
        <a:off x="547396" y="83184"/>
        <a:ext cx="7317688" cy="399568"/>
      </dsp:txXfrm>
    </dsp:sp>
    <dsp:sp modelId="{937D26AD-C31E-4E7A-AC58-7DEE88F6DE53}">
      <dsp:nvSpPr>
        <dsp:cNvPr id="0" name=""/>
        <dsp:cNvSpPr/>
      </dsp:nvSpPr>
      <dsp:spPr>
        <a:xfrm>
          <a:off x="0" y="1719369"/>
          <a:ext cx="10515600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12420" rIns="81612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Nodes above the depth limit are randomly assigned a primitive that can be operator or sensor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Nodes at the depth limit are sensors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Generates sufficiently random trees with bounded depth</a:t>
          </a:r>
        </a:p>
      </dsp:txBody>
      <dsp:txXfrm>
        <a:off x="0" y="1719369"/>
        <a:ext cx="10515600" cy="1134000"/>
      </dsp:txXfrm>
    </dsp:sp>
    <dsp:sp modelId="{71D9E75D-F19B-409A-8276-1B17CB1859DF}">
      <dsp:nvSpPr>
        <dsp:cNvPr id="0" name=""/>
        <dsp:cNvSpPr/>
      </dsp:nvSpPr>
      <dsp:spPr>
        <a:xfrm>
          <a:off x="525780" y="1497969"/>
          <a:ext cx="7360920" cy="44280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Grow Initialization Method</a:t>
          </a:r>
        </a:p>
      </dsp:txBody>
      <dsp:txXfrm>
        <a:off x="547396" y="1519585"/>
        <a:ext cx="7317688" cy="399568"/>
      </dsp:txXfrm>
    </dsp:sp>
    <dsp:sp modelId="{3F22908E-71A2-4E3E-A5BA-94DB4B96A8EF}">
      <dsp:nvSpPr>
        <dsp:cNvPr id="0" name=""/>
        <dsp:cNvSpPr/>
      </dsp:nvSpPr>
      <dsp:spPr>
        <a:xfrm>
          <a:off x="0" y="3155768"/>
          <a:ext cx="10515600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12420" rIns="81612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Nodes above the depth limit are randomly assigned operator primitives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Nodes at the depth limit are sensors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Generates full trees with uniform depth</a:t>
          </a:r>
        </a:p>
      </dsp:txBody>
      <dsp:txXfrm>
        <a:off x="0" y="3155768"/>
        <a:ext cx="10515600" cy="1134000"/>
      </dsp:txXfrm>
    </dsp:sp>
    <dsp:sp modelId="{1D3C10F9-89B5-4C3B-B88C-F047803EF313}">
      <dsp:nvSpPr>
        <dsp:cNvPr id="0" name=""/>
        <dsp:cNvSpPr/>
      </dsp:nvSpPr>
      <dsp:spPr>
        <a:xfrm>
          <a:off x="525780" y="2934369"/>
          <a:ext cx="7360920" cy="4428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Full Initialization Method</a:t>
          </a:r>
        </a:p>
      </dsp:txBody>
      <dsp:txXfrm>
        <a:off x="547396" y="2955985"/>
        <a:ext cx="7317688" cy="39956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CD3D8C-1F11-4D73-B802-0E5D697281B6}">
      <dsp:nvSpPr>
        <dsp:cNvPr id="0" name=""/>
        <dsp:cNvSpPr/>
      </dsp:nvSpPr>
      <dsp:spPr>
        <a:xfrm>
          <a:off x="0" y="326843"/>
          <a:ext cx="10515600" cy="2551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74904" rIns="81612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Dictionary with named attributes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Walls – 2D list with [x][y] indexing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state[‘walls’][x][y] == 1 if wall exists else 0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Pills – list of coordinate tuples corresponding to pill locations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Fruit – coordinate tuple if fruit exists otherwise None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Players – dictionary of player-name : coordinate-tuple pairs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state[‘players’] = {'m': (0, 19), '0': (34, 0), '1': (34, 0), '2': (34, 0)}</a:t>
          </a:r>
        </a:p>
      </dsp:txBody>
      <dsp:txXfrm>
        <a:off x="0" y="326843"/>
        <a:ext cx="10515600" cy="2551500"/>
      </dsp:txXfrm>
    </dsp:sp>
    <dsp:sp modelId="{FDDFFD2A-FE57-445F-9D3C-6D1A7A2DF9B7}">
      <dsp:nvSpPr>
        <dsp:cNvPr id="0" name=""/>
        <dsp:cNvSpPr/>
      </dsp:nvSpPr>
      <dsp:spPr>
        <a:xfrm>
          <a:off x="525780" y="61163"/>
          <a:ext cx="7360920" cy="531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State</a:t>
          </a:r>
        </a:p>
      </dsp:txBody>
      <dsp:txXfrm>
        <a:off x="551719" y="87102"/>
        <a:ext cx="7309042" cy="479482"/>
      </dsp:txXfrm>
    </dsp:sp>
    <dsp:sp modelId="{C2891569-D530-4AF1-8C62-DC67804FEF01}">
      <dsp:nvSpPr>
        <dsp:cNvPr id="0" name=""/>
        <dsp:cNvSpPr/>
      </dsp:nvSpPr>
      <dsp:spPr>
        <a:xfrm>
          <a:off x="0" y="3241224"/>
          <a:ext cx="10515600" cy="1048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74904" rIns="81612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Game object will provide a list of states corresponding to valid actions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You must select the index of the action you would like to make</a:t>
          </a:r>
        </a:p>
      </dsp:txBody>
      <dsp:txXfrm>
        <a:off x="0" y="3241224"/>
        <a:ext cx="10515600" cy="1048950"/>
      </dsp:txXfrm>
    </dsp:sp>
    <dsp:sp modelId="{0DB1DC22-1B92-4B3B-8B98-B0CA22C15092}">
      <dsp:nvSpPr>
        <dsp:cNvPr id="0" name=""/>
        <dsp:cNvSpPr/>
      </dsp:nvSpPr>
      <dsp:spPr>
        <a:xfrm>
          <a:off x="525780" y="2975544"/>
          <a:ext cx="7360920" cy="53136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Evaluation</a:t>
          </a:r>
        </a:p>
      </dsp:txBody>
      <dsp:txXfrm>
        <a:off x="551719" y="3001483"/>
        <a:ext cx="7309042" cy="47948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CD3D8C-1F11-4D73-B802-0E5D697281B6}">
      <dsp:nvSpPr>
        <dsp:cNvPr id="0" name=""/>
        <dsp:cNvSpPr/>
      </dsp:nvSpPr>
      <dsp:spPr>
        <a:xfrm>
          <a:off x="0" y="453068"/>
          <a:ext cx="10515600" cy="166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58216" rIns="816127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Count how many nodes are in a tree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Generate a random value between 1 and that number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Walk through the tree, counting nodes until you reach the number selected</a:t>
          </a:r>
        </a:p>
      </dsp:txBody>
      <dsp:txXfrm>
        <a:off x="0" y="453068"/>
        <a:ext cx="10515600" cy="1663200"/>
      </dsp:txXfrm>
    </dsp:sp>
    <dsp:sp modelId="{FDDFFD2A-FE57-445F-9D3C-6D1A7A2DF9B7}">
      <dsp:nvSpPr>
        <dsp:cNvPr id="0" name=""/>
        <dsp:cNvSpPr/>
      </dsp:nvSpPr>
      <dsp:spPr>
        <a:xfrm>
          <a:off x="525780" y="128348"/>
          <a:ext cx="7360920" cy="6494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Possible Random Sub-Tree Selection Method</a:t>
          </a:r>
        </a:p>
      </dsp:txBody>
      <dsp:txXfrm>
        <a:off x="557483" y="160051"/>
        <a:ext cx="7297514" cy="586034"/>
      </dsp:txXfrm>
    </dsp:sp>
    <dsp:sp modelId="{29FA9D7F-5333-4234-BE33-A30EECC74B9D}">
      <dsp:nvSpPr>
        <dsp:cNvPr id="0" name=""/>
        <dsp:cNvSpPr/>
      </dsp:nvSpPr>
      <dsp:spPr>
        <a:xfrm>
          <a:off x="0" y="2559789"/>
          <a:ext cx="10515600" cy="166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58216" rIns="816127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Create copies of the parents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Randomly select a sub-tree from one parent copy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Replace a sub-tree in one copy with the sub-tree selected from the other </a:t>
          </a:r>
        </a:p>
      </dsp:txBody>
      <dsp:txXfrm>
        <a:off x="0" y="2559789"/>
        <a:ext cx="10515600" cy="1663200"/>
      </dsp:txXfrm>
    </dsp:sp>
    <dsp:sp modelId="{380DED46-0656-4D16-8F2A-4DCA77561640}">
      <dsp:nvSpPr>
        <dsp:cNvPr id="0" name=""/>
        <dsp:cNvSpPr/>
      </dsp:nvSpPr>
      <dsp:spPr>
        <a:xfrm>
          <a:off x="525780" y="2235069"/>
          <a:ext cx="7360920" cy="64944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Possible Sub-Tree Crossover Method</a:t>
          </a:r>
        </a:p>
      </dsp:txBody>
      <dsp:txXfrm>
        <a:off x="557483" y="2266772"/>
        <a:ext cx="7297514" cy="58603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9E7B93-1602-4BAD-976E-1885FF0CEAD4}">
      <dsp:nvSpPr>
        <dsp:cNvPr id="0" name=""/>
        <dsp:cNvSpPr/>
      </dsp:nvSpPr>
      <dsp:spPr>
        <a:xfrm>
          <a:off x="0" y="268793"/>
          <a:ext cx="10515600" cy="2598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12420" rIns="81612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Randomly change the node type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Changing from internal node to leaf node </a:t>
          </a:r>
        </a:p>
        <a:p>
          <a:pPr marL="342900" lvl="3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Just trim off current children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Changing from leaf node to internal node </a:t>
          </a:r>
        </a:p>
        <a:p>
          <a:pPr marL="342900" lvl="3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Have to generate random child nodes</a:t>
          </a:r>
        </a:p>
        <a:p>
          <a:pPr marL="342900" lvl="3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Randomly select node type, generate operands (children) if necessary</a:t>
          </a:r>
        </a:p>
        <a:p>
          <a:pPr marL="342900" lvl="3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Recursion may be useful here…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Randomly change node value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Only applicable to number nodes</a:t>
          </a:r>
        </a:p>
      </dsp:txBody>
      <dsp:txXfrm>
        <a:off x="0" y="268793"/>
        <a:ext cx="10515600" cy="2598750"/>
      </dsp:txXfrm>
    </dsp:sp>
    <dsp:sp modelId="{4CD06981-8F95-41DE-92C6-6C980BFCA84C}">
      <dsp:nvSpPr>
        <dsp:cNvPr id="0" name=""/>
        <dsp:cNvSpPr/>
      </dsp:nvSpPr>
      <dsp:spPr>
        <a:xfrm>
          <a:off x="525780" y="47393"/>
          <a:ext cx="7360920" cy="442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Possible Sub-Tree Mutation Methods</a:t>
          </a:r>
        </a:p>
      </dsp:txBody>
      <dsp:txXfrm>
        <a:off x="547396" y="69009"/>
        <a:ext cx="7317688" cy="399568"/>
      </dsp:txXfrm>
    </dsp:sp>
    <dsp:sp modelId="{29E300A0-8CCA-41A4-894C-9B304D39509B}">
      <dsp:nvSpPr>
        <dsp:cNvPr id="0" name=""/>
        <dsp:cNvSpPr/>
      </dsp:nvSpPr>
      <dsp:spPr>
        <a:xfrm>
          <a:off x="0" y="3169944"/>
          <a:ext cx="10515600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12420" rIns="81612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Penalize the number of nodes a tree has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Penalize the total height of a tree can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1" u="none" kern="1200" dirty="0"/>
            <a:t>Always bound tree height in these assignments!</a:t>
          </a:r>
          <a:r>
            <a:rPr lang="en-US" sz="1500" b="1" u="sng" kern="1200" dirty="0"/>
            <a:t> </a:t>
          </a:r>
        </a:p>
      </dsp:txBody>
      <dsp:txXfrm>
        <a:off x="0" y="3169944"/>
        <a:ext cx="10515600" cy="1134000"/>
      </dsp:txXfrm>
    </dsp:sp>
    <dsp:sp modelId="{C4411619-FB66-4270-8984-572E1787CD1E}">
      <dsp:nvSpPr>
        <dsp:cNvPr id="0" name=""/>
        <dsp:cNvSpPr/>
      </dsp:nvSpPr>
      <dsp:spPr>
        <a:xfrm>
          <a:off x="525780" y="2948544"/>
          <a:ext cx="7360920" cy="4428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Possible Parsimony Penalty Methods to Battle Tree Bloat</a:t>
          </a:r>
        </a:p>
      </dsp:txBody>
      <dsp:txXfrm>
        <a:off x="547396" y="2970160"/>
        <a:ext cx="7317688" cy="399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8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981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25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243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82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532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61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672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472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18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72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9CDD4-BE9B-438E-92CF-9DBB603B46C1}" type="datetimeFigureOut">
              <a:rPr lang="en-US" smtClean="0"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30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bonsai.auburn.edu/dtauritz/courses/ec/intro/2019fall/visualizer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20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4442" y="2133599"/>
            <a:ext cx="8629358" cy="1981200"/>
          </a:xfrm>
        </p:spPr>
        <p:txBody>
          <a:bodyPr anchor="ctr">
            <a:normAutofit/>
          </a:bodyPr>
          <a:lstStyle/>
          <a:p>
            <a:pPr algn="l"/>
            <a:r>
              <a:rPr lang="en-US" sz="4400" dirty="0"/>
              <a:t>Genetic Programming Tree Implementation for Pac-Man Controllers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4441" y="4275666"/>
            <a:ext cx="8629357" cy="1281070"/>
          </a:xfrm>
        </p:spPr>
        <p:txBody>
          <a:bodyPr>
            <a:normAutofit/>
          </a:bodyPr>
          <a:lstStyle/>
          <a:p>
            <a:pPr algn="l"/>
            <a:r>
              <a:rPr lang="en-US" sz="1800"/>
              <a:t>Deacon Seals</a:t>
            </a:r>
            <a:br>
              <a:rPr lang="en-US" sz="1800"/>
            </a:br>
            <a:br>
              <a:rPr lang="en-US" sz="1800"/>
            </a:br>
            <a:r>
              <a:rPr lang="en-US" sz="1800"/>
              <a:t>Modified from slides by Josh Wilkerson</a:t>
            </a:r>
          </a:p>
        </p:txBody>
      </p:sp>
      <p:pic>
        <p:nvPicPr>
          <p:cNvPr id="7" name="Graphic 6" descr="Dataflows">
            <a:extLst>
              <a:ext uri="{FF2B5EF4-FFF2-40B4-BE49-F238E27FC236}">
                <a16:creationId xmlns:a16="http://schemas.microsoft.com/office/drawing/2014/main" id="{E45D71F6-A2E7-483B-954F-30C6DB62AA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2438399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03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A Note on Environment Interaction</a:t>
            </a:r>
            <a:endParaRPr lang="en-US" sz="440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0341D9A-4C18-4A99-AF30-2E88F36B64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650922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386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DDFFD2A-FE57-445F-9D3C-6D1A7A2DF9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9CD3D8C-1F11-4D73-B802-0E5D697281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DB1DC22-1B92-4B3B-8B98-B0CA22C150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2891569-D530-4AF1-8C62-DC67804FEF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E812364-7055-A2FE-BBD1-35924AFC6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Provided Code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EE3E7C-3F4C-CB0C-13B1-F61CD19B9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92EF67AF-365B-16B6-7C0D-2E9326C853E3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960D48E-1728-DAD5-5859-A413A5FF1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1282" y="361578"/>
            <a:ext cx="7173722" cy="6125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86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en-US" sz="4400"/>
              <a:t>Other Implementation Details</a:t>
            </a:r>
            <a:endParaRPr lang="en-US" sz="44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0341D9A-4C18-4A99-AF30-2E88F36B64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964079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102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DDFFD2A-FE57-445F-9D3C-6D1A7A2DF9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9CD3D8C-1F11-4D73-B802-0E5D697281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80DED46-0656-4D16-8F2A-4DCA775616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9FA9D7F-5333-4234-BE33-A30EECC74B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en-US" sz="4400"/>
              <a:t>Other Implementation Details</a:t>
            </a:r>
            <a:endParaRPr lang="en-US" sz="44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2B697C2-A2E9-4251-8611-78F2DE4EC1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281830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425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CD06981-8F95-41DE-92C6-6C980BFCA8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E9E7B93-1602-4BAD-976E-1885FF0CEA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4411619-FB66-4270-8984-572E1787CD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9E300A0-8CCA-41A4-894C-9B304D3950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 dirty="0"/>
              <a:t>Advise For Assignment 2a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0341D9A-4C18-4A99-AF30-2E88F36B64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6311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2126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DDFFD2A-FE57-445F-9D3C-6D1A7A2DF9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9CD3D8C-1F11-4D73-B802-0E5D697281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3A43D61-40F7-4049-8B9F-218FE525B0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9E1D8C2-FC18-47BB-9E96-E4F02D7540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D6FADE5-D8C6-42DD-869D-E3803F5BD1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71572B4-35D4-4857-8609-CAD6F00B80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3EACCEA-DAE3-40F8-8547-7B14907337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46DBC10-74B2-47A1-A2CA-E523B7A704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 dirty="0"/>
              <a:t>Assignment Series 2 Roadmap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0341D9A-4C18-4A99-AF30-2E88F36B64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495742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7919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DDFFD2A-FE57-445F-9D3C-6D1A7A2DF9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9CD3D8C-1F11-4D73-B802-0E5D697281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16EE859-B97F-4BDD-947A-3C52CAF2B5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1CCD81-E9C1-4770-B26A-D9E557ACBC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2F8882D-283A-4D4F-A4F3-126547625E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26AC6E2-3EA0-43E8-966F-5EA4881CA2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5201E7-C4CA-41BF-8E82-B44D41458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Simplified Pac-Man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19026-B237-47B0-9D40-0B0D90048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sz="1700" dirty="0"/>
              <a:t>Pac-Man always starts in the top left cell</a:t>
            </a:r>
          </a:p>
          <a:p>
            <a:r>
              <a:rPr lang="en-US" sz="1700" dirty="0"/>
              <a:t>Ghosts always start in the bottom right cell</a:t>
            </a:r>
          </a:p>
          <a:p>
            <a:r>
              <a:rPr lang="en-US" sz="1700" dirty="0"/>
              <a:t>Units can move up, down, left, and right</a:t>
            </a:r>
          </a:p>
          <a:p>
            <a:pPr lvl="1"/>
            <a:r>
              <a:rPr lang="en-US" sz="1700" dirty="0"/>
              <a:t>Pac-Man can also hold position, but ghosts can’t</a:t>
            </a:r>
          </a:p>
          <a:p>
            <a:r>
              <a:rPr lang="en-US" sz="1700" dirty="0"/>
              <a:t>All units move at the same time</a:t>
            </a:r>
          </a:p>
          <a:p>
            <a:r>
              <a:rPr lang="en-US" sz="1700" dirty="0"/>
              <a:t>Units can’t move off the edge</a:t>
            </a:r>
          </a:p>
          <a:p>
            <a:r>
              <a:rPr lang="en-US" sz="1700" dirty="0"/>
              <a:t>Ghosts may occupy the same cell as each other</a:t>
            </a:r>
          </a:p>
          <a:p>
            <a:r>
              <a:rPr lang="en-US" sz="1700" dirty="0"/>
              <a:t>If Pac-Man swaps locations with a ghost or occupies the same cell, the game ends</a:t>
            </a:r>
          </a:p>
          <a:p>
            <a:r>
              <a:rPr lang="en-US" sz="1700" dirty="0"/>
              <a:t>The game also ends if the timer expires or if all pills are consumed</a:t>
            </a:r>
          </a:p>
          <a:p>
            <a:r>
              <a:rPr lang="en-US" sz="1700" dirty="0">
                <a:hlinkClick r:id="rId2"/>
              </a:rPr>
              <a:t>Visualizer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666732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 dirty="0"/>
              <a:t>The Setup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Content Placeholder 5">
                <a:extLst>
                  <a:ext uri="{FF2B5EF4-FFF2-40B4-BE49-F238E27FC236}">
                    <a16:creationId xmlns:a16="http://schemas.microsoft.com/office/drawing/2014/main" id="{B76E4FFD-FA7A-4D94-A633-DB25F374B45D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635579161"/>
                  </p:ext>
                </p:extLst>
              </p:nvPr>
            </p:nvGraphicFramePr>
            <p:xfrm>
              <a:off x="838200" y="1825625"/>
              <a:ext cx="10515600" cy="435133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5" name="Content Placeholder 5">
                <a:extLst>
                  <a:ext uri="{FF2B5EF4-FFF2-40B4-BE49-F238E27FC236}">
                    <a16:creationId xmlns:a16="http://schemas.microsoft.com/office/drawing/2014/main" id="{B76E4FFD-FA7A-4D94-A633-DB25F374B45D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635579161"/>
                  </p:ext>
                </p:extLst>
              </p:nvPr>
            </p:nvGraphicFramePr>
            <p:xfrm>
              <a:off x="838200" y="1825625"/>
              <a:ext cx="10515600" cy="435133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14982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anchor="ctr">
            <a:normAutofit/>
          </a:bodyPr>
          <a:lstStyle/>
          <a:p>
            <a:r>
              <a:rPr lang="en-US" sz="4400" dirty="0"/>
              <a:t>The Setup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E62E77CF-17F3-4A95-9311-014D26842F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0843716"/>
              </p:ext>
            </p:extLst>
          </p:nvPr>
        </p:nvGraphicFramePr>
        <p:xfrm>
          <a:off x="1000874" y="2385390"/>
          <a:ext cx="5829912" cy="3819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8" name="Content Placeholder 4">
            <a:extLst>
              <a:ext uri="{FF2B5EF4-FFF2-40B4-BE49-F238E27FC236}">
                <a16:creationId xmlns:a16="http://schemas.microsoft.com/office/drawing/2014/main" id="{EBBCA398-D065-46D6-8C75-1F03481774E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79476" y="2385390"/>
            <a:ext cx="4311650" cy="3115630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1EB5A949-2137-47B7-9D84-174E64368160}"/>
              </a:ext>
            </a:extLst>
          </p:cNvPr>
          <p:cNvSpPr txBox="1"/>
          <p:nvPr/>
        </p:nvSpPr>
        <p:spPr>
          <a:xfrm>
            <a:off x="6879476" y="5501020"/>
            <a:ext cx="4311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Represents the function </a:t>
            </a:r>
            <a:br>
              <a:rPr lang="en-US" dirty="0"/>
            </a:br>
            <a:r>
              <a:rPr lang="en-US" dirty="0"/>
              <a:t>V(State) = (1.2 / G) * RAND(W, P)</a:t>
            </a:r>
          </a:p>
        </p:txBody>
      </p:sp>
    </p:spTree>
    <p:extLst>
      <p:ext uri="{BB962C8B-B14F-4D97-AF65-F5344CB8AC3E}">
        <p14:creationId xmlns:p14="http://schemas.microsoft.com/office/powerpoint/2010/main" val="2472626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/>
              <a:t>The Scoring Tree: Nodes</a:t>
            </a:r>
          </a:p>
        </p:txBody>
      </p:sp>
      <p:graphicFrame>
        <p:nvGraphicFramePr>
          <p:cNvPr id="15" name="Content Placeholder 5">
            <a:extLst>
              <a:ext uri="{FF2B5EF4-FFF2-40B4-BE49-F238E27FC236}">
                <a16:creationId xmlns:a16="http://schemas.microsoft.com/office/drawing/2014/main" id="{B76E4FFD-FA7A-4D94-A633-DB25F374B4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018763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2060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E55E317A-15B3-4460-AEC9-7595B7963F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327D1D8D-4DCE-4605-962C-39DC77F12D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71D9E75D-F19B-409A-8276-1B17CB1859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937D26AD-C31E-4E7A-AC58-7DEE88F6DE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1D3C10F9-89B5-4C3B-B88C-F047803EF3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3F22908E-71A2-4E3E-A5BA-94DB4B96A8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/>
              <a:t>The Scoring Tree: Nodes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8F0F4849-1ED0-44E1-A276-A61A3F8A24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70702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9984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FC237EB-06CC-4316-818F-BEB95F9E97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083BEAA-35AA-4131-8523-F5F3A778A8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DD95AB9-DE44-478F-AF98-D927FF47F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399FCFD-C362-422C-A7C3-E8CBC10D89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Tree Initialization</a:t>
            </a:r>
            <a:endParaRPr lang="en-US" sz="4400" dirty="0"/>
          </a:p>
        </p:txBody>
      </p:sp>
      <p:graphicFrame>
        <p:nvGraphicFramePr>
          <p:cNvPr id="15" name="Content Placeholder 5">
            <a:extLst>
              <a:ext uri="{FF2B5EF4-FFF2-40B4-BE49-F238E27FC236}">
                <a16:creationId xmlns:a16="http://schemas.microsoft.com/office/drawing/2014/main" id="{B76E4FFD-FA7A-4D94-A633-DB25F374B4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904211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1583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E55E317A-15B3-4460-AEC9-7595B7963F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327D1D8D-4DCE-4605-962C-39DC77F12D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71D9E75D-F19B-409A-8276-1B17CB1859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937D26AD-C31E-4E7A-AC58-7DEE88F6DE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1D3C10F9-89B5-4C3B-B88C-F047803EF3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3F22908E-71A2-4E3E-A5BA-94DB4B96A8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Scoring Tree: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altLang="en-US" dirty="0"/>
              <a:t>Ok, so we have a scoring tree, how do we get a score from it?</a:t>
            </a:r>
          </a:p>
          <a:p>
            <a:pPr lvl="1"/>
            <a:r>
              <a:rPr lang="en-US" altLang="en-US" sz="2700" dirty="0"/>
              <a:t>Recursion!</a:t>
            </a:r>
          </a:p>
          <a:p>
            <a:r>
              <a:rPr lang="en-US" altLang="en-US" dirty="0"/>
              <a:t>Depth first, in order tree traversal pseudocode: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exec: takes in self and state s, returns a floating point score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self is primitive `plus’: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  return </a:t>
            </a:r>
            <a:r>
              <a:rPr lang="en-US" altLang="en-US" dirty="0" err="1">
                <a:latin typeface="Courier" pitchFamily="-32" charset="0"/>
              </a:rPr>
              <a:t>left_child.exec</a:t>
            </a:r>
            <a:r>
              <a:rPr lang="en-US" altLang="en-US" dirty="0">
                <a:latin typeface="Courier" pitchFamily="-32" charset="0"/>
              </a:rPr>
              <a:t>(s) + </a:t>
            </a:r>
            <a:r>
              <a:rPr lang="en-US" altLang="en-US" dirty="0" err="1">
                <a:latin typeface="Courier" pitchFamily="-32" charset="0"/>
              </a:rPr>
              <a:t>right_child.exec</a:t>
            </a:r>
            <a:r>
              <a:rPr lang="en-US" altLang="en-US" dirty="0">
                <a:latin typeface="Courier" pitchFamily="-32" charset="0"/>
              </a:rPr>
              <a:t>(s)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self is primitive `minus’: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  return </a:t>
            </a:r>
            <a:r>
              <a:rPr lang="en-US" altLang="en-US" dirty="0" err="1">
                <a:latin typeface="Courier" pitchFamily="-32" charset="0"/>
              </a:rPr>
              <a:t>left_child.exec</a:t>
            </a:r>
            <a:r>
              <a:rPr lang="en-US" altLang="en-US" dirty="0">
                <a:latin typeface="Courier" pitchFamily="-32" charset="0"/>
              </a:rPr>
              <a:t>(s) – </a:t>
            </a:r>
            <a:r>
              <a:rPr lang="en-US" altLang="en-US" dirty="0" err="1">
                <a:latin typeface="Courier" pitchFamily="-32" charset="0"/>
              </a:rPr>
              <a:t>right_child.exec</a:t>
            </a:r>
            <a:r>
              <a:rPr lang="en-US" altLang="en-US" dirty="0">
                <a:latin typeface="Courier" pitchFamily="-32" charset="0"/>
              </a:rPr>
              <a:t>(s)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...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self is primitive `random’: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  return random number between </a:t>
            </a:r>
            <a:r>
              <a:rPr lang="en-US" altLang="en-US" dirty="0" err="1">
                <a:latin typeface="Courier" pitchFamily="-32" charset="0"/>
              </a:rPr>
              <a:t>left_child.exec</a:t>
            </a:r>
            <a:r>
              <a:rPr lang="en-US" altLang="en-US" dirty="0">
                <a:latin typeface="Courier" pitchFamily="-32" charset="0"/>
              </a:rPr>
              <a:t>(s) and </a:t>
            </a:r>
            <a:r>
              <a:rPr lang="en-US" altLang="en-US" dirty="0" err="1">
                <a:latin typeface="Courier" pitchFamily="-32" charset="0"/>
              </a:rPr>
              <a:t>right_child.exec</a:t>
            </a:r>
            <a:r>
              <a:rPr lang="en-US" altLang="en-US" dirty="0">
                <a:latin typeface="Courier" pitchFamily="-32" charset="0"/>
              </a:rPr>
              <a:t>(s)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self is primitive `</a:t>
            </a:r>
            <a:r>
              <a:rPr lang="en-US" altLang="en-US" dirty="0" err="1">
                <a:latin typeface="Courier" pitchFamily="-32" charset="0"/>
              </a:rPr>
              <a:t>ghostDist</a:t>
            </a:r>
            <a:r>
              <a:rPr lang="en-US" altLang="en-US" dirty="0">
                <a:latin typeface="Courier" pitchFamily="-32" charset="0"/>
              </a:rPr>
              <a:t>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  return </a:t>
            </a:r>
            <a:r>
              <a:rPr lang="en-US" altLang="en-US" dirty="0" err="1">
                <a:latin typeface="Courier" pitchFamily="-32" charset="0"/>
              </a:rPr>
              <a:t>ghostDist</a:t>
            </a:r>
            <a:r>
              <a:rPr lang="en-US" altLang="en-US" dirty="0">
                <a:latin typeface="Courier" pitchFamily="-32" charset="0"/>
              </a:rPr>
              <a:t>(s)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self is primitive `</a:t>
            </a:r>
            <a:r>
              <a:rPr lang="en-US" altLang="en-US" dirty="0" err="1">
                <a:latin typeface="Courier" pitchFamily="-32" charset="0"/>
              </a:rPr>
              <a:t>pillDist</a:t>
            </a:r>
            <a:r>
              <a:rPr lang="en-US" altLang="en-US" dirty="0">
                <a:latin typeface="Courier" pitchFamily="-32" charset="0"/>
              </a:rPr>
              <a:t>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  return </a:t>
            </a:r>
            <a:r>
              <a:rPr lang="en-US" altLang="en-US" dirty="0" err="1">
                <a:latin typeface="Courier" pitchFamily="-32" charset="0"/>
              </a:rPr>
              <a:t>pillDist</a:t>
            </a:r>
            <a:r>
              <a:rPr lang="en-US" altLang="en-US" dirty="0">
                <a:latin typeface="Courier" pitchFamily="-32" charset="0"/>
              </a:rPr>
              <a:t>(s)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self </a:t>
            </a:r>
            <a:r>
              <a:rPr lang="en-US" altLang="en-US">
                <a:latin typeface="Courier" pitchFamily="-32" charset="0"/>
              </a:rPr>
              <a:t>is primitive </a:t>
            </a:r>
            <a:r>
              <a:rPr lang="en-US" altLang="en-US" dirty="0">
                <a:latin typeface="Courier" pitchFamily="-32" charset="0"/>
              </a:rPr>
              <a:t>`number’: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  return the value for self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8410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6EB0C0E395FB4BA6D4E4DAC04E5224" ma:contentTypeVersion="4" ma:contentTypeDescription="Create a new document." ma:contentTypeScope="" ma:versionID="f63ad5ab3a9eae7495a3beb3155c9fcc">
  <xsd:schema xmlns:xsd="http://www.w3.org/2001/XMLSchema" xmlns:xs="http://www.w3.org/2001/XMLSchema" xmlns:p="http://schemas.microsoft.com/office/2006/metadata/properties" xmlns:ns3="773d7243-335c-4336-b2e8-acc1dd1eab11" targetNamespace="http://schemas.microsoft.com/office/2006/metadata/properties" ma:root="true" ma:fieldsID="8af83a012313242cba65ecc5dc0e1564" ns3:_="">
    <xsd:import namespace="773d7243-335c-4336-b2e8-acc1dd1eab1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3d7243-335c-4336-b2e8-acc1dd1eab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3D20A6-6B34-4F9B-8EEA-A9EBA7E1B0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3d7243-335c-4336-b2e8-acc1dd1eab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1414D7-6E59-4A26-BF89-58D324FB7788}">
  <ds:schemaRefs>
    <ds:schemaRef ds:uri="http://purl.org/dc/elements/1.1/"/>
    <ds:schemaRef ds:uri="http://schemas.microsoft.com/office/2006/metadata/properties"/>
    <ds:schemaRef ds:uri="773d7243-335c-4336-b2e8-acc1dd1eab1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15FE997-B234-4C2B-8A52-79B5DF3BD6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1999</TotalTime>
  <Words>1157</Words>
  <Application>Microsoft Office PowerPoint</Application>
  <PresentationFormat>Widescreen</PresentationFormat>
  <Paragraphs>155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Courier</vt:lpstr>
      <vt:lpstr>Office Theme</vt:lpstr>
      <vt:lpstr>Genetic Programming Tree Implementation for Pac-Man Controllers</vt:lpstr>
      <vt:lpstr>Assignment Series 2 Roadmap</vt:lpstr>
      <vt:lpstr>Simplified Pac-Man</vt:lpstr>
      <vt:lpstr>The Setup</vt:lpstr>
      <vt:lpstr>The Setup</vt:lpstr>
      <vt:lpstr>The Scoring Tree: Nodes</vt:lpstr>
      <vt:lpstr>The Scoring Tree: Nodes</vt:lpstr>
      <vt:lpstr>Tree Initialization</vt:lpstr>
      <vt:lpstr>The Scoring Tree: Execution</vt:lpstr>
      <vt:lpstr>A Note on Environment Interaction</vt:lpstr>
      <vt:lpstr>Provided Code</vt:lpstr>
      <vt:lpstr>Other Implementation Details</vt:lpstr>
      <vt:lpstr>Other Implementation Details</vt:lpstr>
      <vt:lpstr>Advise For Assignment 2a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 Programming Tree Implementation for Pac-Mac Controller</dc:title>
  <dc:creator>Deacon Seals</dc:creator>
  <cp:lastModifiedBy>Deacon Seals</cp:lastModifiedBy>
  <cp:revision>4</cp:revision>
  <dcterms:created xsi:type="dcterms:W3CDTF">2019-10-29T17:11:05Z</dcterms:created>
  <dcterms:modified xsi:type="dcterms:W3CDTF">2022-10-19T15:31:49Z</dcterms:modified>
</cp:coreProperties>
</file>