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55"/>
  </p:notesMasterIdLst>
  <p:sldIdLst>
    <p:sldId id="306" r:id="rId5"/>
    <p:sldId id="309" r:id="rId6"/>
    <p:sldId id="317" r:id="rId7"/>
    <p:sldId id="318" r:id="rId8"/>
    <p:sldId id="319" r:id="rId9"/>
    <p:sldId id="320" r:id="rId10"/>
    <p:sldId id="314" r:id="rId11"/>
    <p:sldId id="322" r:id="rId12"/>
    <p:sldId id="315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2" r:id="rId21"/>
    <p:sldId id="331" r:id="rId22"/>
    <p:sldId id="316" r:id="rId23"/>
    <p:sldId id="333" r:id="rId24"/>
    <p:sldId id="334" r:id="rId25"/>
    <p:sldId id="335" r:id="rId26"/>
    <p:sldId id="336" r:id="rId27"/>
    <p:sldId id="338" r:id="rId28"/>
    <p:sldId id="337" r:id="rId29"/>
    <p:sldId id="330" r:id="rId30"/>
    <p:sldId id="357" r:id="rId31"/>
    <p:sldId id="358" r:id="rId32"/>
    <p:sldId id="359" r:id="rId33"/>
    <p:sldId id="360" r:id="rId34"/>
    <p:sldId id="362" r:id="rId35"/>
    <p:sldId id="361" r:id="rId36"/>
    <p:sldId id="339" r:id="rId37"/>
    <p:sldId id="342" r:id="rId38"/>
    <p:sldId id="343" r:id="rId39"/>
    <p:sldId id="340" r:id="rId40"/>
    <p:sldId id="341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87D7E-0512-4E86-91A7-A8DCD88CDAF3}" v="3656" dt="2022-11-11T16:28:44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84967" autoAdjust="0"/>
  </p:normalViewPr>
  <p:slideViewPr>
    <p:cSldViewPr snapToGrid="0">
      <p:cViewPr varScale="1">
        <p:scale>
          <a:sx n="83" d="100"/>
          <a:sy n="83" d="100"/>
        </p:scale>
        <p:origin x="63" y="129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con Seals" userId="4be87945-0509-4b37-8e36-6c0a3782973f" providerId="ADAL" clId="{44E87D7E-0512-4E86-91A7-A8DCD88CDAF3}"/>
    <pc:docChg chg="undo custSel addSld modSld sldOrd">
      <pc:chgData name="Deacon Seals" userId="4be87945-0509-4b37-8e36-6c0a3782973f" providerId="ADAL" clId="{44E87D7E-0512-4E86-91A7-A8DCD88CDAF3}" dt="2022-11-11T16:28:44.108" v="3808" actId="27636"/>
      <pc:docMkLst>
        <pc:docMk/>
      </pc:docMkLst>
      <pc:sldChg chg="modSp modAnim">
        <pc:chgData name="Deacon Seals" userId="4be87945-0509-4b37-8e36-6c0a3782973f" providerId="ADAL" clId="{44E87D7E-0512-4E86-91A7-A8DCD88CDAF3}" dt="2022-11-09T19:16:39.981" v="300" actId="20577"/>
        <pc:sldMkLst>
          <pc:docMk/>
          <pc:sldMk cId="1264566941" sldId="315"/>
        </pc:sldMkLst>
        <pc:spChg chg="mod">
          <ac:chgData name="Deacon Seals" userId="4be87945-0509-4b37-8e36-6c0a3782973f" providerId="ADAL" clId="{44E87D7E-0512-4E86-91A7-A8DCD88CDAF3}" dt="2022-11-09T19:16:39.981" v="300" actId="20577"/>
          <ac:spMkLst>
            <pc:docMk/>
            <pc:sldMk cId="1264566941" sldId="315"/>
            <ac:spMk id="3" creationId="{01739C91-D3C5-4518-AFDD-AC1094E4E527}"/>
          </ac:spMkLst>
        </pc:spChg>
      </pc:sldChg>
      <pc:sldChg chg="modSp modAnim">
        <pc:chgData name="Deacon Seals" userId="4be87945-0509-4b37-8e36-6c0a3782973f" providerId="ADAL" clId="{44E87D7E-0512-4E86-91A7-A8DCD88CDAF3}" dt="2022-11-09T19:45:46.832" v="1442" actId="20577"/>
        <pc:sldMkLst>
          <pc:docMk/>
          <pc:sldMk cId="985792278" sldId="316"/>
        </pc:sldMkLst>
        <pc:spChg chg="mod">
          <ac:chgData name="Deacon Seals" userId="4be87945-0509-4b37-8e36-6c0a3782973f" providerId="ADAL" clId="{44E87D7E-0512-4E86-91A7-A8DCD88CDAF3}" dt="2022-11-09T19:45:46.832" v="1442" actId="20577"/>
          <ac:spMkLst>
            <pc:docMk/>
            <pc:sldMk cId="985792278" sldId="316"/>
            <ac:spMk id="3" creationId="{01739C91-D3C5-4518-AFDD-AC1094E4E527}"/>
          </ac:spMkLst>
        </pc:spChg>
      </pc:sldChg>
      <pc:sldChg chg="modSp mod modAnim">
        <pc:chgData name="Deacon Seals" userId="4be87945-0509-4b37-8e36-6c0a3782973f" providerId="ADAL" clId="{44E87D7E-0512-4E86-91A7-A8DCD88CDAF3}" dt="2022-11-09T19:15:39.530" v="268" actId="20577"/>
        <pc:sldMkLst>
          <pc:docMk/>
          <pc:sldMk cId="1207319049" sldId="320"/>
        </pc:sldMkLst>
        <pc:spChg chg="mod">
          <ac:chgData name="Deacon Seals" userId="4be87945-0509-4b37-8e36-6c0a3782973f" providerId="ADAL" clId="{44E87D7E-0512-4E86-91A7-A8DCD88CDAF3}" dt="2022-11-09T19:14:34.648" v="216" actId="27636"/>
          <ac:spMkLst>
            <pc:docMk/>
            <pc:sldMk cId="1207319049" sldId="320"/>
            <ac:spMk id="4" creationId="{6126CE8D-1940-44D6-B9DF-EFA3AC914D44}"/>
          </ac:spMkLst>
        </pc:spChg>
        <pc:spChg chg="mod">
          <ac:chgData name="Deacon Seals" userId="4be87945-0509-4b37-8e36-6c0a3782973f" providerId="ADAL" clId="{44E87D7E-0512-4E86-91A7-A8DCD88CDAF3}" dt="2022-11-09T19:15:39.530" v="268" actId="20577"/>
          <ac:spMkLst>
            <pc:docMk/>
            <pc:sldMk cId="1207319049" sldId="320"/>
            <ac:spMk id="6" creationId="{9C7D8539-7664-4BEC-B584-74415D0550F1}"/>
          </ac:spMkLst>
        </pc:spChg>
      </pc:sldChg>
      <pc:sldChg chg="modSp mod modAnim">
        <pc:chgData name="Deacon Seals" userId="4be87945-0509-4b37-8e36-6c0a3782973f" providerId="ADAL" clId="{44E87D7E-0512-4E86-91A7-A8DCD88CDAF3}" dt="2022-11-11T16:28:44.108" v="3808" actId="27636"/>
        <pc:sldMkLst>
          <pc:docMk/>
          <pc:sldMk cId="1267883284" sldId="329"/>
        </pc:sldMkLst>
        <pc:spChg chg="mod">
          <ac:chgData name="Deacon Seals" userId="4be87945-0509-4b37-8e36-6c0a3782973f" providerId="ADAL" clId="{44E87D7E-0512-4E86-91A7-A8DCD88CDAF3}" dt="2022-11-11T16:28:44.108" v="3808" actId="27636"/>
          <ac:spMkLst>
            <pc:docMk/>
            <pc:sldMk cId="1267883284" sldId="329"/>
            <ac:spMk id="3" creationId="{552CBECB-3941-40E8-80AA-F6894C57B46B}"/>
          </ac:spMkLst>
        </pc:spChg>
      </pc:sldChg>
      <pc:sldChg chg="modSp mod modAnim">
        <pc:chgData name="Deacon Seals" userId="4be87945-0509-4b37-8e36-6c0a3782973f" providerId="ADAL" clId="{44E87D7E-0512-4E86-91A7-A8DCD88CDAF3}" dt="2022-11-09T19:43:21.930" v="1292" actId="20577"/>
        <pc:sldMkLst>
          <pc:docMk/>
          <pc:sldMk cId="4122421194" sldId="330"/>
        </pc:sldMkLst>
        <pc:spChg chg="mod">
          <ac:chgData name="Deacon Seals" userId="4be87945-0509-4b37-8e36-6c0a3782973f" providerId="ADAL" clId="{44E87D7E-0512-4E86-91A7-A8DCD88CDAF3}" dt="2022-11-09T19:43:21.930" v="1292" actId="20577"/>
          <ac:spMkLst>
            <pc:docMk/>
            <pc:sldMk cId="4122421194" sldId="330"/>
            <ac:spMk id="3" creationId="{01739C91-D3C5-4518-AFDD-AC1094E4E527}"/>
          </ac:spMkLst>
        </pc:spChg>
      </pc:sldChg>
      <pc:sldChg chg="modSp mod modAnim">
        <pc:chgData name="Deacon Seals" userId="4be87945-0509-4b37-8e36-6c0a3782973f" providerId="ADAL" clId="{44E87D7E-0512-4E86-91A7-A8DCD88CDAF3}" dt="2022-11-09T19:23:35.264" v="486" actId="20577"/>
        <pc:sldMkLst>
          <pc:docMk/>
          <pc:sldMk cId="339217450" sldId="333"/>
        </pc:sldMkLst>
        <pc:spChg chg="mod">
          <ac:chgData name="Deacon Seals" userId="4be87945-0509-4b37-8e36-6c0a3782973f" providerId="ADAL" clId="{44E87D7E-0512-4E86-91A7-A8DCD88CDAF3}" dt="2022-11-09T19:23:35.264" v="486" actId="20577"/>
          <ac:spMkLst>
            <pc:docMk/>
            <pc:sldMk cId="339217450" sldId="333"/>
            <ac:spMk id="7" creationId="{60F78D7D-B955-4D7A-837B-34A3069C26EF}"/>
          </ac:spMkLst>
        </pc:spChg>
      </pc:sldChg>
      <pc:sldChg chg="modSp mod modAnim">
        <pc:chgData name="Deacon Seals" userId="4be87945-0509-4b37-8e36-6c0a3782973f" providerId="ADAL" clId="{44E87D7E-0512-4E86-91A7-A8DCD88CDAF3}" dt="2022-11-09T20:09:43.549" v="1855" actId="20577"/>
        <pc:sldMkLst>
          <pc:docMk/>
          <pc:sldMk cId="1774484305" sldId="339"/>
        </pc:sldMkLst>
        <pc:spChg chg="mod">
          <ac:chgData name="Deacon Seals" userId="4be87945-0509-4b37-8e36-6c0a3782973f" providerId="ADAL" clId="{44E87D7E-0512-4E86-91A7-A8DCD88CDAF3}" dt="2022-11-09T20:09:43.549" v="1855" actId="20577"/>
          <ac:spMkLst>
            <pc:docMk/>
            <pc:sldMk cId="1774484305" sldId="339"/>
            <ac:spMk id="3" creationId="{01739C91-D3C5-4518-AFDD-AC1094E4E527}"/>
          </ac:spMkLst>
        </pc:spChg>
      </pc:sldChg>
      <pc:sldChg chg="modSp mod ord modAnim">
        <pc:chgData name="Deacon Seals" userId="4be87945-0509-4b37-8e36-6c0a3782973f" providerId="ADAL" clId="{44E87D7E-0512-4E86-91A7-A8DCD88CDAF3}" dt="2022-11-09T20:32:29.723" v="3465" actId="20577"/>
        <pc:sldMkLst>
          <pc:docMk/>
          <pc:sldMk cId="2943721885" sldId="340"/>
        </pc:sldMkLst>
        <pc:spChg chg="mod">
          <ac:chgData name="Deacon Seals" userId="4be87945-0509-4b37-8e36-6c0a3782973f" providerId="ADAL" clId="{44E87D7E-0512-4E86-91A7-A8DCD88CDAF3}" dt="2022-11-09T20:12:45.900" v="1897" actId="20577"/>
          <ac:spMkLst>
            <pc:docMk/>
            <pc:sldMk cId="2943721885" sldId="340"/>
            <ac:spMk id="2" creationId="{4CD33C6E-0A42-4CAE-88AF-F1708542C45E}"/>
          </ac:spMkLst>
        </pc:spChg>
        <pc:spChg chg="mod">
          <ac:chgData name="Deacon Seals" userId="4be87945-0509-4b37-8e36-6c0a3782973f" providerId="ADAL" clId="{44E87D7E-0512-4E86-91A7-A8DCD88CDAF3}" dt="2022-11-09T20:32:29.723" v="3465" actId="20577"/>
          <ac:spMkLst>
            <pc:docMk/>
            <pc:sldMk cId="2943721885" sldId="340"/>
            <ac:spMk id="3" creationId="{BB6B8C69-3EB8-424C-BC99-1AA04211B3BE}"/>
          </ac:spMkLst>
        </pc:spChg>
      </pc:sldChg>
      <pc:sldChg chg="modSp modAnim">
        <pc:chgData name="Deacon Seals" userId="4be87945-0509-4b37-8e36-6c0a3782973f" providerId="ADAL" clId="{44E87D7E-0512-4E86-91A7-A8DCD88CDAF3}" dt="2022-11-10T21:22:30.707" v="3599" actId="20577"/>
        <pc:sldMkLst>
          <pc:docMk/>
          <pc:sldMk cId="1419509553" sldId="341"/>
        </pc:sldMkLst>
        <pc:spChg chg="mod">
          <ac:chgData name="Deacon Seals" userId="4be87945-0509-4b37-8e36-6c0a3782973f" providerId="ADAL" clId="{44E87D7E-0512-4E86-91A7-A8DCD88CDAF3}" dt="2022-11-10T21:22:30.707" v="3599" actId="20577"/>
          <ac:spMkLst>
            <pc:docMk/>
            <pc:sldMk cId="1419509553" sldId="341"/>
            <ac:spMk id="3" creationId="{01739C91-D3C5-4518-AFDD-AC1094E4E527}"/>
          </ac:spMkLst>
        </pc:spChg>
      </pc:sldChg>
      <pc:sldChg chg="modSp mod modAnim">
        <pc:chgData name="Deacon Seals" userId="4be87945-0509-4b37-8e36-6c0a3782973f" providerId="ADAL" clId="{44E87D7E-0512-4E86-91A7-A8DCD88CDAF3}" dt="2022-11-09T20:10:35.977" v="1882" actId="20577"/>
        <pc:sldMkLst>
          <pc:docMk/>
          <pc:sldMk cId="3696322192" sldId="342"/>
        </pc:sldMkLst>
        <pc:spChg chg="mod">
          <ac:chgData name="Deacon Seals" userId="4be87945-0509-4b37-8e36-6c0a3782973f" providerId="ADAL" clId="{44E87D7E-0512-4E86-91A7-A8DCD88CDAF3}" dt="2022-11-09T20:10:35.977" v="1882" actId="20577"/>
          <ac:spMkLst>
            <pc:docMk/>
            <pc:sldMk cId="3696322192" sldId="342"/>
            <ac:spMk id="3" creationId="{01739C91-D3C5-4518-AFDD-AC1094E4E527}"/>
          </ac:spMkLst>
        </pc:spChg>
      </pc:sldChg>
      <pc:sldChg chg="modSp mod ord modAnim">
        <pc:chgData name="Deacon Seals" userId="4be87945-0509-4b37-8e36-6c0a3782973f" providerId="ADAL" clId="{44E87D7E-0512-4E86-91A7-A8DCD88CDAF3}" dt="2022-11-09T20:30:29.454" v="3445"/>
        <pc:sldMkLst>
          <pc:docMk/>
          <pc:sldMk cId="2848191288" sldId="343"/>
        </pc:sldMkLst>
        <pc:spChg chg="mod">
          <ac:chgData name="Deacon Seals" userId="4be87945-0509-4b37-8e36-6c0a3782973f" providerId="ADAL" clId="{44E87D7E-0512-4E86-91A7-A8DCD88CDAF3}" dt="2022-11-09T20:29:50.624" v="3443" actId="313"/>
          <ac:spMkLst>
            <pc:docMk/>
            <pc:sldMk cId="2848191288" sldId="343"/>
            <ac:spMk id="3" creationId="{22735D05-3195-46D4-982A-6E2A9AE8771F}"/>
          </ac:spMkLst>
        </pc:spChg>
      </pc:sldChg>
      <pc:sldChg chg="modSp add mod modAnim">
        <pc:chgData name="Deacon Seals" userId="4be87945-0509-4b37-8e36-6c0a3782973f" providerId="ADAL" clId="{44E87D7E-0512-4E86-91A7-A8DCD88CDAF3}" dt="2022-11-10T21:24:59.709" v="3788" actId="20577"/>
        <pc:sldMkLst>
          <pc:docMk/>
          <pc:sldMk cId="4033710267" sldId="357"/>
        </pc:sldMkLst>
        <pc:spChg chg="mod">
          <ac:chgData name="Deacon Seals" userId="4be87945-0509-4b37-8e36-6c0a3782973f" providerId="ADAL" clId="{44E87D7E-0512-4E86-91A7-A8DCD88CDAF3}" dt="2022-11-10T21:24:59.709" v="3788" actId="20577"/>
          <ac:spMkLst>
            <pc:docMk/>
            <pc:sldMk cId="4033710267" sldId="357"/>
            <ac:spMk id="3" creationId="{01739C91-D3C5-4518-AFDD-AC1094E4E527}"/>
          </ac:spMkLst>
        </pc:spChg>
      </pc:sldChg>
      <pc:sldChg chg="modSp add mod">
        <pc:chgData name="Deacon Seals" userId="4be87945-0509-4b37-8e36-6c0a3782973f" providerId="ADAL" clId="{44E87D7E-0512-4E86-91A7-A8DCD88CDAF3}" dt="2022-11-09T20:01:01.054" v="1635" actId="20577"/>
        <pc:sldMkLst>
          <pc:docMk/>
          <pc:sldMk cId="2959913210" sldId="358"/>
        </pc:sldMkLst>
        <pc:spChg chg="mod">
          <ac:chgData name="Deacon Seals" userId="4be87945-0509-4b37-8e36-6c0a3782973f" providerId="ADAL" clId="{44E87D7E-0512-4E86-91A7-A8DCD88CDAF3}" dt="2022-11-09T20:01:01.054" v="1635" actId="20577"/>
          <ac:spMkLst>
            <pc:docMk/>
            <pc:sldMk cId="2959913210" sldId="358"/>
            <ac:spMk id="2" creationId="{73DC0032-1E43-4034-9995-159FA5298EC0}"/>
          </ac:spMkLst>
        </pc:spChg>
      </pc:sldChg>
      <pc:sldChg chg="modSp add mod">
        <pc:chgData name="Deacon Seals" userId="4be87945-0509-4b37-8e36-6c0a3782973f" providerId="ADAL" clId="{44E87D7E-0512-4E86-91A7-A8DCD88CDAF3}" dt="2022-11-10T20:30:40.121" v="3467" actId="113"/>
        <pc:sldMkLst>
          <pc:docMk/>
          <pc:sldMk cId="2994965543" sldId="359"/>
        </pc:sldMkLst>
        <pc:spChg chg="mod">
          <ac:chgData name="Deacon Seals" userId="4be87945-0509-4b37-8e36-6c0a3782973f" providerId="ADAL" clId="{44E87D7E-0512-4E86-91A7-A8DCD88CDAF3}" dt="2022-11-09T20:00:44.633" v="1613" actId="20577"/>
          <ac:spMkLst>
            <pc:docMk/>
            <pc:sldMk cId="2994965543" sldId="359"/>
            <ac:spMk id="2" creationId="{A0E3D586-4996-4F78-B163-A93A028B5C5E}"/>
          </ac:spMkLst>
        </pc:spChg>
        <pc:graphicFrameChg chg="modGraphic">
          <ac:chgData name="Deacon Seals" userId="4be87945-0509-4b37-8e36-6c0a3782973f" providerId="ADAL" clId="{44E87D7E-0512-4E86-91A7-A8DCD88CDAF3}" dt="2022-11-10T20:30:40.121" v="3467" actId="113"/>
          <ac:graphicFrameMkLst>
            <pc:docMk/>
            <pc:sldMk cId="2994965543" sldId="359"/>
            <ac:graphicFrameMk id="5" creationId="{8FDC95C9-64F7-4EF7-A1A7-C23CD9A589B4}"/>
          </ac:graphicFrameMkLst>
        </pc:graphicFrameChg>
      </pc:sldChg>
      <pc:sldChg chg="modSp add mod">
        <pc:chgData name="Deacon Seals" userId="4be87945-0509-4b37-8e36-6c0a3782973f" providerId="ADAL" clId="{44E87D7E-0512-4E86-91A7-A8DCD88CDAF3}" dt="2022-11-09T20:00:53.803" v="1629" actId="27636"/>
        <pc:sldMkLst>
          <pc:docMk/>
          <pc:sldMk cId="3509781631" sldId="360"/>
        </pc:sldMkLst>
        <pc:spChg chg="mod">
          <ac:chgData name="Deacon Seals" userId="4be87945-0509-4b37-8e36-6c0a3782973f" providerId="ADAL" clId="{44E87D7E-0512-4E86-91A7-A8DCD88CDAF3}" dt="2022-11-09T20:00:53.803" v="1629" actId="27636"/>
          <ac:spMkLst>
            <pc:docMk/>
            <pc:sldMk cId="3509781631" sldId="360"/>
            <ac:spMk id="2" creationId="{4EDDCC18-5CCA-430E-A8C3-0336A6F8C615}"/>
          </ac:spMkLst>
        </pc:spChg>
      </pc:sldChg>
      <pc:sldChg chg="addSp delSp modSp add mod">
        <pc:chgData name="Deacon Seals" userId="4be87945-0509-4b37-8e36-6c0a3782973f" providerId="ADAL" clId="{44E87D7E-0512-4E86-91A7-A8DCD88CDAF3}" dt="2022-11-09T20:03:21.794" v="1652" actId="1076"/>
        <pc:sldMkLst>
          <pc:docMk/>
          <pc:sldMk cId="3205648876" sldId="361"/>
        </pc:sldMkLst>
        <pc:spChg chg="del">
          <ac:chgData name="Deacon Seals" userId="4be87945-0509-4b37-8e36-6c0a3782973f" providerId="ADAL" clId="{44E87D7E-0512-4E86-91A7-A8DCD88CDAF3}" dt="2022-11-09T20:02:06.182" v="1643" actId="478"/>
          <ac:spMkLst>
            <pc:docMk/>
            <pc:sldMk cId="3205648876" sldId="361"/>
            <ac:spMk id="2" creationId="{CDEF190D-1A88-407E-9F5B-0237AC2B65D5}"/>
          </ac:spMkLst>
        </pc:spChg>
        <pc:spChg chg="add del mod">
          <ac:chgData name="Deacon Seals" userId="4be87945-0509-4b37-8e36-6c0a3782973f" providerId="ADAL" clId="{44E87D7E-0512-4E86-91A7-A8DCD88CDAF3}" dt="2022-11-09T20:02:02.735" v="1642" actId="478"/>
          <ac:spMkLst>
            <pc:docMk/>
            <pc:sldMk cId="3205648876" sldId="361"/>
            <ac:spMk id="3" creationId="{6B9BF7B5-012F-E8EE-B183-0A455C919795}"/>
          </ac:spMkLst>
        </pc:spChg>
        <pc:spChg chg="add del mod">
          <ac:chgData name="Deacon Seals" userId="4be87945-0509-4b37-8e36-6c0a3782973f" providerId="ADAL" clId="{44E87D7E-0512-4E86-91A7-A8DCD88CDAF3}" dt="2022-11-09T20:02:08.155" v="1644" actId="478"/>
          <ac:spMkLst>
            <pc:docMk/>
            <pc:sldMk cId="3205648876" sldId="361"/>
            <ac:spMk id="5" creationId="{13AF9A30-109B-669F-13A5-E4B76A81C20C}"/>
          </ac:spMkLst>
        </pc:spChg>
        <pc:picChg chg="del">
          <ac:chgData name="Deacon Seals" userId="4be87945-0509-4b37-8e36-6c0a3782973f" providerId="ADAL" clId="{44E87D7E-0512-4E86-91A7-A8DCD88CDAF3}" dt="2022-11-09T20:01:58.233" v="1641" actId="478"/>
          <ac:picMkLst>
            <pc:docMk/>
            <pc:sldMk cId="3205648876" sldId="361"/>
            <ac:picMk id="1026" creationId="{0E89DE33-F601-49E4-A58A-F40BAE47B275}"/>
          </ac:picMkLst>
        </pc:picChg>
        <pc:picChg chg="mod">
          <ac:chgData name="Deacon Seals" userId="4be87945-0509-4b37-8e36-6c0a3782973f" providerId="ADAL" clId="{44E87D7E-0512-4E86-91A7-A8DCD88CDAF3}" dt="2022-11-09T20:03:21.794" v="1652" actId="1076"/>
          <ac:picMkLst>
            <pc:docMk/>
            <pc:sldMk cId="3205648876" sldId="361"/>
            <ac:picMk id="1028" creationId="{68249104-C815-4947-99AB-DFA70F79EA33}"/>
          </ac:picMkLst>
        </pc:picChg>
      </pc:sldChg>
      <pc:sldChg chg="addSp delSp modSp add mod ord">
        <pc:chgData name="Deacon Seals" userId="4be87945-0509-4b37-8e36-6c0a3782973f" providerId="ADAL" clId="{44E87D7E-0512-4E86-91A7-A8DCD88CDAF3}" dt="2022-11-09T20:04:03.430" v="1657"/>
        <pc:sldMkLst>
          <pc:docMk/>
          <pc:sldMk cId="2196558434" sldId="362"/>
        </pc:sldMkLst>
        <pc:spChg chg="del">
          <ac:chgData name="Deacon Seals" userId="4be87945-0509-4b37-8e36-6c0a3782973f" providerId="ADAL" clId="{44E87D7E-0512-4E86-91A7-A8DCD88CDAF3}" dt="2022-11-09T20:01:36.963" v="1637" actId="478"/>
          <ac:spMkLst>
            <pc:docMk/>
            <pc:sldMk cId="2196558434" sldId="362"/>
            <ac:spMk id="2" creationId="{CDEF190D-1A88-407E-9F5B-0237AC2B65D5}"/>
          </ac:spMkLst>
        </pc:spChg>
        <pc:spChg chg="add del mod">
          <ac:chgData name="Deacon Seals" userId="4be87945-0509-4b37-8e36-6c0a3782973f" providerId="ADAL" clId="{44E87D7E-0512-4E86-91A7-A8DCD88CDAF3}" dt="2022-11-09T20:01:39.554" v="1638" actId="478"/>
          <ac:spMkLst>
            <pc:docMk/>
            <pc:sldMk cId="2196558434" sldId="362"/>
            <ac:spMk id="4" creationId="{9DE0F251-CC31-EF43-6413-614911324A70}"/>
          </ac:spMkLst>
        </pc:spChg>
        <pc:spChg chg="add del mod">
          <ac:chgData name="Deacon Seals" userId="4be87945-0509-4b37-8e36-6c0a3782973f" providerId="ADAL" clId="{44E87D7E-0512-4E86-91A7-A8DCD88CDAF3}" dt="2022-11-09T20:01:48.184" v="1640" actId="478"/>
          <ac:spMkLst>
            <pc:docMk/>
            <pc:sldMk cId="2196558434" sldId="362"/>
            <ac:spMk id="5" creationId="{A0A11585-58E7-935B-8888-BCE4531E3457}"/>
          </ac:spMkLst>
        </pc:spChg>
        <pc:picChg chg="mod">
          <ac:chgData name="Deacon Seals" userId="4be87945-0509-4b37-8e36-6c0a3782973f" providerId="ADAL" clId="{44E87D7E-0512-4E86-91A7-A8DCD88CDAF3}" dt="2022-11-09T20:03:59.125" v="1655" actId="1076"/>
          <ac:picMkLst>
            <pc:docMk/>
            <pc:sldMk cId="2196558434" sldId="362"/>
            <ac:picMk id="1026" creationId="{0E89DE33-F601-49E4-A58A-F40BAE47B275}"/>
          </ac:picMkLst>
        </pc:picChg>
        <pc:picChg chg="del">
          <ac:chgData name="Deacon Seals" userId="4be87945-0509-4b37-8e36-6c0a3782973f" providerId="ADAL" clId="{44E87D7E-0512-4E86-91A7-A8DCD88CDAF3}" dt="2022-11-09T20:01:45.220" v="1639" actId="478"/>
          <ac:picMkLst>
            <pc:docMk/>
            <pc:sldMk cId="2196558434" sldId="362"/>
            <ac:picMk id="1028" creationId="{68249104-C815-4947-99AB-DFA70F79EA33}"/>
          </ac:picMkLst>
        </pc:picChg>
      </pc:sldChg>
    </pc:docChg>
  </pc:docChgLst>
  <pc:docChgLst>
    <pc:chgData name="Deacon Seals" userId="4be87945-0509-4b37-8e36-6c0a3782973f" providerId="ADAL" clId="{474C910B-C876-41F5-97CA-F98472DD9EA3}"/>
    <pc:docChg chg="undo redo custSel addSld delSld modSld sldOrd">
      <pc:chgData name="Deacon Seals" userId="4be87945-0509-4b37-8e36-6c0a3782973f" providerId="ADAL" clId="{474C910B-C876-41F5-97CA-F98472DD9EA3}" dt="2021-11-05T20:08:49.851" v="13777" actId="20577"/>
      <pc:docMkLst>
        <pc:docMk/>
      </pc:docMkLst>
      <pc:sldChg chg="add del">
        <pc:chgData name="Deacon Seals" userId="4be87945-0509-4b37-8e36-6c0a3782973f" providerId="ADAL" clId="{474C910B-C876-41F5-97CA-F98472DD9EA3}" dt="2021-11-05T06:44:05.151" v="13524"/>
        <pc:sldMkLst>
          <pc:docMk/>
          <pc:sldMk cId="3609242091" sldId="267"/>
        </pc:sldMkLst>
      </pc:sldChg>
      <pc:sldChg chg="del">
        <pc:chgData name="Deacon Seals" userId="4be87945-0509-4b37-8e36-6c0a3782973f" providerId="ADAL" clId="{474C910B-C876-41F5-97CA-F98472DD9EA3}" dt="2021-11-05T01:49:39.205" v="313" actId="47"/>
        <pc:sldMkLst>
          <pc:docMk/>
          <pc:sldMk cId="783914445" sldId="294"/>
        </pc:sldMkLst>
      </pc:sldChg>
      <pc:sldChg chg="del">
        <pc:chgData name="Deacon Seals" userId="4be87945-0509-4b37-8e36-6c0a3782973f" providerId="ADAL" clId="{474C910B-C876-41F5-97CA-F98472DD9EA3}" dt="2021-11-05T01:49:40.109" v="314" actId="47"/>
        <pc:sldMkLst>
          <pc:docMk/>
          <pc:sldMk cId="277827655" sldId="295"/>
        </pc:sldMkLst>
      </pc:sldChg>
      <pc:sldChg chg="add del">
        <pc:chgData name="Deacon Seals" userId="4be87945-0509-4b37-8e36-6c0a3782973f" providerId="ADAL" clId="{474C910B-C876-41F5-97CA-F98472DD9EA3}" dt="2021-11-05T01:49:54.045" v="321" actId="47"/>
        <pc:sldMkLst>
          <pc:docMk/>
          <pc:sldMk cId="3159288639" sldId="303"/>
        </pc:sldMkLst>
      </pc:sldChg>
      <pc:sldChg chg="del">
        <pc:chgData name="Deacon Seals" userId="4be87945-0509-4b37-8e36-6c0a3782973f" providerId="ADAL" clId="{474C910B-C876-41F5-97CA-F98472DD9EA3}" dt="2021-11-05T01:49:55.078" v="322" actId="47"/>
        <pc:sldMkLst>
          <pc:docMk/>
          <pc:sldMk cId="3124766000" sldId="304"/>
        </pc:sldMkLst>
      </pc:sldChg>
      <pc:sldChg chg="del">
        <pc:chgData name="Deacon Seals" userId="4be87945-0509-4b37-8e36-6c0a3782973f" providerId="ADAL" clId="{474C910B-C876-41F5-97CA-F98472DD9EA3}" dt="2021-11-05T01:49:56.105" v="323" actId="47"/>
        <pc:sldMkLst>
          <pc:docMk/>
          <pc:sldMk cId="1403455250" sldId="305"/>
        </pc:sldMkLst>
      </pc:sldChg>
      <pc:sldChg chg="modSp mod">
        <pc:chgData name="Deacon Seals" userId="4be87945-0509-4b37-8e36-6c0a3782973f" providerId="ADAL" clId="{474C910B-C876-41F5-97CA-F98472DD9EA3}" dt="2021-11-05T01:36:17.162" v="83" actId="20577"/>
        <pc:sldMkLst>
          <pc:docMk/>
          <pc:sldMk cId="114769864" sldId="306"/>
        </pc:sldMkLst>
        <pc:spChg chg="mod">
          <ac:chgData name="Deacon Seals" userId="4be87945-0509-4b37-8e36-6c0a3782973f" providerId="ADAL" clId="{474C910B-C876-41F5-97CA-F98472DD9EA3}" dt="2021-11-05T01:36:09.634" v="70" actId="20577"/>
          <ac:spMkLst>
            <pc:docMk/>
            <pc:sldMk cId="114769864" sldId="306"/>
            <ac:spMk id="2" creationId="{C3A9968B-2619-4F71-AB00-4C493E120805}"/>
          </ac:spMkLst>
        </pc:spChg>
        <pc:spChg chg="mod">
          <ac:chgData name="Deacon Seals" userId="4be87945-0509-4b37-8e36-6c0a3782973f" providerId="ADAL" clId="{474C910B-C876-41F5-97CA-F98472DD9EA3}" dt="2021-11-05T01:36:17.162" v="83" actId="20577"/>
          <ac:spMkLst>
            <pc:docMk/>
            <pc:sldMk cId="114769864" sldId="306"/>
            <ac:spMk id="3" creationId="{A5F14073-9F68-4B7E-A576-26899D58C7A9}"/>
          </ac:spMkLst>
        </pc:spChg>
      </pc:sldChg>
      <pc:sldChg chg="del">
        <pc:chgData name="Deacon Seals" userId="4be87945-0509-4b37-8e36-6c0a3782973f" providerId="ADAL" clId="{474C910B-C876-41F5-97CA-F98472DD9EA3}" dt="2021-11-05T01:49:36.972" v="311" actId="47"/>
        <pc:sldMkLst>
          <pc:docMk/>
          <pc:sldMk cId="1613598062" sldId="307"/>
        </pc:sldMkLst>
      </pc:sldChg>
      <pc:sldChg chg="del">
        <pc:chgData name="Deacon Seals" userId="4be87945-0509-4b37-8e36-6c0a3782973f" providerId="ADAL" clId="{474C910B-C876-41F5-97CA-F98472DD9EA3}" dt="2021-11-05T01:49:37.998" v="312" actId="47"/>
        <pc:sldMkLst>
          <pc:docMk/>
          <pc:sldMk cId="365334912" sldId="308"/>
        </pc:sldMkLst>
      </pc:sldChg>
      <pc:sldChg chg="modSp mod ord">
        <pc:chgData name="Deacon Seals" userId="4be87945-0509-4b37-8e36-6c0a3782973f" providerId="ADAL" clId="{474C910B-C876-41F5-97CA-F98472DD9EA3}" dt="2021-11-05T01:49:11.232" v="306" actId="947"/>
        <pc:sldMkLst>
          <pc:docMk/>
          <pc:sldMk cId="2227882511" sldId="309"/>
        </pc:sldMkLst>
        <pc:spChg chg="mod">
          <ac:chgData name="Deacon Seals" userId="4be87945-0509-4b37-8e36-6c0a3782973f" providerId="ADAL" clId="{474C910B-C876-41F5-97CA-F98472DD9EA3}" dt="2021-11-05T01:49:11.232" v="306" actId="947"/>
          <ac:spMkLst>
            <pc:docMk/>
            <pc:sldMk cId="2227882511" sldId="309"/>
            <ac:spMk id="2" creationId="{C5F2FB0B-15EC-453B-BC9B-69AD35DDCEA3}"/>
          </ac:spMkLst>
        </pc:spChg>
        <pc:spChg chg="mod">
          <ac:chgData name="Deacon Seals" userId="4be87945-0509-4b37-8e36-6c0a3782973f" providerId="ADAL" clId="{474C910B-C876-41F5-97CA-F98472DD9EA3}" dt="2021-11-05T01:47:57.722" v="300" actId="20577"/>
          <ac:spMkLst>
            <pc:docMk/>
            <pc:sldMk cId="2227882511" sldId="309"/>
            <ac:spMk id="3" creationId="{05408798-0DB3-46BF-880E-7BB904D700F6}"/>
          </ac:spMkLst>
        </pc:spChg>
      </pc:sldChg>
      <pc:sldChg chg="del">
        <pc:chgData name="Deacon Seals" userId="4be87945-0509-4b37-8e36-6c0a3782973f" providerId="ADAL" clId="{474C910B-C876-41F5-97CA-F98472DD9EA3}" dt="2021-11-05T01:49:41.522" v="315" actId="47"/>
        <pc:sldMkLst>
          <pc:docMk/>
          <pc:sldMk cId="3561473475" sldId="310"/>
        </pc:sldMkLst>
      </pc:sldChg>
      <pc:sldChg chg="del">
        <pc:chgData name="Deacon Seals" userId="4be87945-0509-4b37-8e36-6c0a3782973f" providerId="ADAL" clId="{474C910B-C876-41F5-97CA-F98472DD9EA3}" dt="2021-11-05T01:49:56.886" v="324" actId="47"/>
        <pc:sldMkLst>
          <pc:docMk/>
          <pc:sldMk cId="3584772686" sldId="311"/>
        </pc:sldMkLst>
      </pc:sldChg>
      <pc:sldChg chg="del">
        <pc:chgData name="Deacon Seals" userId="4be87945-0509-4b37-8e36-6c0a3782973f" providerId="ADAL" clId="{474C910B-C876-41F5-97CA-F98472DD9EA3}" dt="2021-11-05T01:50:05.391" v="325" actId="47"/>
        <pc:sldMkLst>
          <pc:docMk/>
          <pc:sldMk cId="927313156" sldId="312"/>
        </pc:sldMkLst>
      </pc:sldChg>
      <pc:sldChg chg="add del">
        <pc:chgData name="Deacon Seals" userId="4be87945-0509-4b37-8e36-6c0a3782973f" providerId="ADAL" clId="{474C910B-C876-41F5-97CA-F98472DD9EA3}" dt="2021-11-05T01:49:52.856" v="320" actId="47"/>
        <pc:sldMkLst>
          <pc:docMk/>
          <pc:sldMk cId="2270028676" sldId="313"/>
        </pc:sldMkLst>
      </pc:sldChg>
      <pc:sldChg chg="addSp delSp modSp new mod ord setBg modClrScheme modAnim chgLayout">
        <pc:chgData name="Deacon Seals" userId="4be87945-0509-4b37-8e36-6c0a3782973f" providerId="ADAL" clId="{474C910B-C876-41F5-97CA-F98472DD9EA3}" dt="2021-11-05T06:48:44.018" v="13698"/>
        <pc:sldMkLst>
          <pc:docMk/>
          <pc:sldMk cId="2680769642" sldId="314"/>
        </pc:sldMkLst>
        <pc:spChg chg="add del">
          <ac:chgData name="Deacon Seals" userId="4be87945-0509-4b37-8e36-6c0a3782973f" providerId="ADAL" clId="{474C910B-C876-41F5-97CA-F98472DD9EA3}" dt="2021-11-05T01:41:37.959" v="121"/>
          <ac:spMkLst>
            <pc:docMk/>
            <pc:sldMk cId="2680769642" sldId="314"/>
            <ac:spMk id="2" creationId="{E642F55C-BF44-4D13-B054-58EA344ADE59}"/>
          </ac:spMkLst>
        </pc:spChg>
        <pc:spChg chg="add del mod ord">
          <ac:chgData name="Deacon Seals" userId="4be87945-0509-4b37-8e36-6c0a3782973f" providerId="ADAL" clId="{474C910B-C876-41F5-97CA-F98472DD9EA3}" dt="2021-11-05T01:45:45.519" v="196" actId="313"/>
          <ac:spMkLst>
            <pc:docMk/>
            <pc:sldMk cId="2680769642" sldId="314"/>
            <ac:spMk id="3" creationId="{67F8FA56-ACD7-43F8-B14B-D169BDCEE428}"/>
          </ac:spMkLst>
        </pc:spChg>
        <pc:spChg chg="add del">
          <ac:chgData name="Deacon Seals" userId="4be87945-0509-4b37-8e36-6c0a3782973f" providerId="ADAL" clId="{474C910B-C876-41F5-97CA-F98472DD9EA3}" dt="2021-11-05T01:44:56.894" v="133" actId="478"/>
          <ac:spMkLst>
            <pc:docMk/>
            <pc:sldMk cId="2680769642" sldId="314"/>
            <ac:spMk id="4" creationId="{0389484B-E80A-44DF-AE15-B8B0B956385C}"/>
          </ac:spMkLst>
        </pc:spChg>
        <pc:spChg chg="add del">
          <ac:chgData name="Deacon Seals" userId="4be87945-0509-4b37-8e36-6c0a3782973f" providerId="ADAL" clId="{474C910B-C876-41F5-97CA-F98472DD9EA3}" dt="2021-11-05T01:44:54.562" v="132" actId="478"/>
          <ac:spMkLst>
            <pc:docMk/>
            <pc:sldMk cId="2680769642" sldId="314"/>
            <ac:spMk id="5" creationId="{34A6E908-7861-4CD6-9C76-912BDEAB133C}"/>
          </ac:spMkLst>
        </pc:spChg>
        <pc:spChg chg="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6" creationId="{7CFB9B02-AF2B-4276-93CC-121BE4D0A097}"/>
          </ac:spMkLst>
        </pc:spChg>
        <pc:spChg chg="add del mod ord">
          <ac:chgData name="Deacon Seals" userId="4be87945-0509-4b37-8e36-6c0a3782973f" providerId="ADAL" clId="{474C910B-C876-41F5-97CA-F98472DD9EA3}" dt="2021-11-05T02:40:47.577" v="3253" actId="207"/>
          <ac:spMkLst>
            <pc:docMk/>
            <pc:sldMk cId="2680769642" sldId="314"/>
            <ac:spMk id="7" creationId="{60F78D7D-B955-4D7A-837B-34A3069C26EF}"/>
          </ac:spMkLst>
        </pc:spChg>
        <pc:spChg chg="add del 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9" creationId="{BF5277C6-EEAD-4C0C-BFA3-B356A6CEDEA4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1" creationId="{609CB703-C563-4F1F-BF28-83C06E978C4F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2" creationId="{C5CB530E-515E-412C-9DF1-5F8FFBD6F383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15" creationId="{609CB703-C563-4F1F-BF28-83C06E978C4F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6" creationId="{712D4376-A578-4FF1-94FC-245E7A6A489F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17" creationId="{C5CB530E-515E-412C-9DF1-5F8FFBD6F383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8" creationId="{AEA7509D-F04F-40CB-A0B3-EEF16499CC9F}"/>
          </ac:spMkLst>
        </pc:spChg>
        <pc:spChg chg="add del 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20" creationId="{5E5A9E25-2299-466E-912A-FBBEE85A0555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21" creationId="{712D4376-A578-4FF1-94FC-245E7A6A489F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23" creationId="{AEA7509D-F04F-40CB-A0B3-EEF16499CC9F}"/>
          </ac:spMkLst>
        </pc:spChg>
        <pc:spChg chg="add del mod">
          <ac:chgData name="Deacon Seals" userId="4be87945-0509-4b37-8e36-6c0a3782973f" providerId="ADAL" clId="{474C910B-C876-41F5-97CA-F98472DD9EA3}" dt="2021-11-05T01:43:58.756" v="127" actId="478"/>
          <ac:spMkLst>
            <pc:docMk/>
            <pc:sldMk cId="2680769642" sldId="314"/>
            <ac:spMk id="24" creationId="{21CBA750-D6DF-410B-9D9C-22B5BEFCBE6D}"/>
          </ac:spMkLst>
        </pc:spChg>
        <pc:picChg chg="add del mod ord modCrop">
          <ac:chgData name="Deacon Seals" userId="4be87945-0509-4b37-8e36-6c0a3782973f" providerId="ADAL" clId="{474C910B-C876-41F5-97CA-F98472DD9EA3}" dt="2021-11-05T01:43:38.423" v="126" actId="478"/>
          <ac:picMkLst>
            <pc:docMk/>
            <pc:sldMk cId="2680769642" sldId="314"/>
            <ac:picMk id="8" creationId="{55E19E91-44AE-41B3-94C6-E27EC0A80AF6}"/>
          </ac:picMkLst>
        </pc:picChg>
        <pc:picChg chg="add mod">
          <ac:chgData name="Deacon Seals" userId="4be87945-0509-4b37-8e36-6c0a3782973f" providerId="ADAL" clId="{474C910B-C876-41F5-97CA-F98472DD9EA3}" dt="2021-11-05T02:29:05.213" v="2954" actId="1076"/>
          <ac:picMkLst>
            <pc:docMk/>
            <pc:sldMk cId="2680769642" sldId="314"/>
            <ac:picMk id="25" creationId="{0E3EB989-81C0-4B0A-A4B9-940E9AD3B395}"/>
          </ac:picMkLst>
        </pc:picChg>
        <pc:cxnChg chg="add del">
          <ac:chgData name="Deacon Seals" userId="4be87945-0509-4b37-8e36-6c0a3782973f" providerId="ADAL" clId="{474C910B-C876-41F5-97CA-F98472DD9EA3}" dt="2021-11-05T01:39:51.812" v="112" actId="26606"/>
          <ac:cxnSpMkLst>
            <pc:docMk/>
            <pc:sldMk cId="2680769642" sldId="314"/>
            <ac:cxnSpMk id="10" creationId="{D1B787A8-0D67-4B7E-9B48-86BD906AB6B5}"/>
          </ac:cxnSpMkLst>
        </pc:cxnChg>
        <pc:cxnChg chg="add del">
          <ac:chgData name="Deacon Seals" userId="4be87945-0509-4b37-8e36-6c0a3782973f" providerId="ADAL" clId="{474C910B-C876-41F5-97CA-F98472DD9EA3}" dt="2021-11-05T01:39:41.470" v="108" actId="26606"/>
          <ac:cxnSpMkLst>
            <pc:docMk/>
            <pc:sldMk cId="2680769642" sldId="314"/>
            <ac:cxnSpMk id="13" creationId="{D1B787A8-0D67-4B7E-9B48-86BD906AB6B5}"/>
          </ac:cxnSpMkLst>
        </pc:cxnChg>
        <pc:cxnChg chg="add del">
          <ac:chgData name="Deacon Seals" userId="4be87945-0509-4b37-8e36-6c0a3782973f" providerId="ADAL" clId="{474C910B-C876-41F5-97CA-F98472DD9EA3}" dt="2021-11-05T01:39:51.812" v="112" actId="26606"/>
          <ac:cxnSpMkLst>
            <pc:docMk/>
            <pc:sldMk cId="2680769642" sldId="314"/>
            <ac:cxnSpMk id="14" creationId="{56020367-4FD5-4596-8E10-C5F095CD8DBF}"/>
          </ac:cxnSpMkLst>
        </pc:cxnChg>
        <pc:cxnChg chg="add del">
          <ac:chgData name="Deacon Seals" userId="4be87945-0509-4b37-8e36-6c0a3782973f" providerId="ADAL" clId="{474C910B-C876-41F5-97CA-F98472DD9EA3}" dt="2021-11-05T01:39:41.470" v="108" actId="26606"/>
          <ac:cxnSpMkLst>
            <pc:docMk/>
            <pc:sldMk cId="2680769642" sldId="314"/>
            <ac:cxnSpMk id="19" creationId="{56020367-4FD5-4596-8E10-C5F095CD8DBF}"/>
          </ac:cxnSpMkLst>
        </pc:cxnChg>
      </pc:sldChg>
      <pc:sldChg chg="delSp modSp new mod modAnim">
        <pc:chgData name="Deacon Seals" userId="4be87945-0509-4b37-8e36-6c0a3782973f" providerId="ADAL" clId="{474C910B-C876-41F5-97CA-F98472DD9EA3}" dt="2021-11-05T06:49:43.724" v="13701"/>
        <pc:sldMkLst>
          <pc:docMk/>
          <pc:sldMk cId="1264566941" sldId="315"/>
        </pc:sldMkLst>
        <pc:spChg chg="mod">
          <ac:chgData name="Deacon Seals" userId="4be87945-0509-4b37-8e36-6c0a3782973f" providerId="ADAL" clId="{474C910B-C876-41F5-97CA-F98472DD9EA3}" dt="2021-11-05T02:55:32.483" v="3563" actId="20577"/>
          <ac:spMkLst>
            <pc:docMk/>
            <pc:sldMk cId="1264566941" sldId="315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3:08:11.516" v="3770" actId="20577"/>
          <ac:spMkLst>
            <pc:docMk/>
            <pc:sldMk cId="1264566941" sldId="315"/>
            <ac:spMk id="3" creationId="{01739C91-D3C5-4518-AFDD-AC1094E4E527}"/>
          </ac:spMkLst>
        </pc:spChg>
        <pc:spChg chg="del">
          <ac:chgData name="Deacon Seals" userId="4be87945-0509-4b37-8e36-6c0a3782973f" providerId="ADAL" clId="{474C910B-C876-41F5-97CA-F98472DD9EA3}" dt="2021-11-05T01:49:30.372" v="309" actId="478"/>
          <ac:spMkLst>
            <pc:docMk/>
            <pc:sldMk cId="1264566941" sldId="315"/>
            <ac:spMk id="4" creationId="{B3ECC59C-9129-4C50-9A6F-BD5DBAB3B017}"/>
          </ac:spMkLst>
        </pc:spChg>
        <pc:spChg chg="del">
          <ac:chgData name="Deacon Seals" userId="4be87945-0509-4b37-8e36-6c0a3782973f" providerId="ADAL" clId="{474C910B-C876-41F5-97CA-F98472DD9EA3}" dt="2021-11-05T01:49:26.809" v="308" actId="478"/>
          <ac:spMkLst>
            <pc:docMk/>
            <pc:sldMk cId="1264566941" sldId="315"/>
            <ac:spMk id="5" creationId="{07C415AE-DA81-4EE9-AA62-5EADDEEB96FF}"/>
          </ac:spMkLst>
        </pc:spChg>
      </pc:sldChg>
      <pc:sldChg chg="modSp add mod ord modAnim">
        <pc:chgData name="Deacon Seals" userId="4be87945-0509-4b37-8e36-6c0a3782973f" providerId="ADAL" clId="{474C910B-C876-41F5-97CA-F98472DD9EA3}" dt="2021-11-05T06:55:20.018" v="13721"/>
        <pc:sldMkLst>
          <pc:docMk/>
          <pc:sldMk cId="985792278" sldId="316"/>
        </pc:sldMkLst>
        <pc:spChg chg="mod">
          <ac:chgData name="Deacon Seals" userId="4be87945-0509-4b37-8e36-6c0a3782973f" providerId="ADAL" clId="{474C910B-C876-41F5-97CA-F98472DD9EA3}" dt="2021-11-05T05:13:50.957" v="8236" actId="20577"/>
          <ac:spMkLst>
            <pc:docMk/>
            <pc:sldMk cId="985792278" sldId="316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5:16:59.461" v="8501" actId="20577"/>
          <ac:spMkLst>
            <pc:docMk/>
            <pc:sldMk cId="985792278" sldId="316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7:53.379" v="13693"/>
        <pc:sldMkLst>
          <pc:docMk/>
          <pc:sldMk cId="3149767956" sldId="317"/>
        </pc:sldMkLst>
        <pc:spChg chg="mod">
          <ac:chgData name="Deacon Seals" userId="4be87945-0509-4b37-8e36-6c0a3782973f" providerId="ADAL" clId="{474C910B-C876-41F5-97CA-F98472DD9EA3}" dt="2021-11-05T01:53:36.688" v="410" actId="313"/>
          <ac:spMkLst>
            <pc:docMk/>
            <pc:sldMk cId="3149767956" sldId="317"/>
            <ac:spMk id="2" creationId="{91FF703D-1BED-4853-ACE1-D3F74E36F53F}"/>
          </ac:spMkLst>
        </pc:spChg>
        <pc:spChg chg="mod">
          <ac:chgData name="Deacon Seals" userId="4be87945-0509-4b37-8e36-6c0a3782973f" providerId="ADAL" clId="{474C910B-C876-41F5-97CA-F98472DD9EA3}" dt="2021-11-05T01:59:34.926" v="958" actId="20577"/>
          <ac:spMkLst>
            <pc:docMk/>
            <pc:sldMk cId="3149767956" sldId="317"/>
            <ac:spMk id="3" creationId="{E48A5D89-75A4-4C01-A059-600FB05A8E62}"/>
          </ac:spMkLst>
        </pc:spChg>
      </pc:sldChg>
      <pc:sldChg chg="modSp new mod">
        <pc:chgData name="Deacon Seals" userId="4be87945-0509-4b37-8e36-6c0a3782973f" providerId="ADAL" clId="{474C910B-C876-41F5-97CA-F98472DD9EA3}" dt="2021-11-05T01:57:04.508" v="705" actId="20577"/>
        <pc:sldMkLst>
          <pc:docMk/>
          <pc:sldMk cId="2787640227" sldId="318"/>
        </pc:sldMkLst>
        <pc:spChg chg="mod">
          <ac:chgData name="Deacon Seals" userId="4be87945-0509-4b37-8e36-6c0a3782973f" providerId="ADAL" clId="{474C910B-C876-41F5-97CA-F98472DD9EA3}" dt="2021-11-05T01:57:04.508" v="705" actId="20577"/>
          <ac:spMkLst>
            <pc:docMk/>
            <pc:sldMk cId="2787640227" sldId="318"/>
            <ac:spMk id="2" creationId="{86FAEE8E-8C89-4C73-B452-E6578DF5C78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8:03.191" v="13694"/>
        <pc:sldMkLst>
          <pc:docMk/>
          <pc:sldMk cId="2042323523" sldId="319"/>
        </pc:sldMkLst>
        <pc:spChg chg="mod">
          <ac:chgData name="Deacon Seals" userId="4be87945-0509-4b37-8e36-6c0a3782973f" providerId="ADAL" clId="{474C910B-C876-41F5-97CA-F98472DD9EA3}" dt="2021-11-05T02:11:42.848" v="1493" actId="20577"/>
          <ac:spMkLst>
            <pc:docMk/>
            <pc:sldMk cId="2042323523" sldId="319"/>
            <ac:spMk id="2" creationId="{BA197031-D6B6-4C9B-9123-BEA8B3DAAAD2}"/>
          </ac:spMkLst>
        </pc:spChg>
        <pc:spChg chg="mod">
          <ac:chgData name="Deacon Seals" userId="4be87945-0509-4b37-8e36-6c0a3782973f" providerId="ADAL" clId="{474C910B-C876-41F5-97CA-F98472DD9EA3}" dt="2021-11-05T02:11:07.616" v="1475" actId="20577"/>
          <ac:spMkLst>
            <pc:docMk/>
            <pc:sldMk cId="2042323523" sldId="319"/>
            <ac:spMk id="3" creationId="{804D67DD-E17C-4C15-BAB5-3937F3AEB2E9}"/>
          </ac:spMkLst>
        </pc:spChg>
      </pc:sldChg>
      <pc:sldChg chg="modSp new mod modAnim">
        <pc:chgData name="Deacon Seals" userId="4be87945-0509-4b37-8e36-6c0a3782973f" providerId="ADAL" clId="{474C910B-C876-41F5-97CA-F98472DD9EA3}" dt="2021-11-05T20:08:49.851" v="13777" actId="20577"/>
        <pc:sldMkLst>
          <pc:docMk/>
          <pc:sldMk cId="1207319049" sldId="320"/>
        </pc:sldMkLst>
        <pc:spChg chg="mod">
          <ac:chgData name="Deacon Seals" userId="4be87945-0509-4b37-8e36-6c0a3782973f" providerId="ADAL" clId="{474C910B-C876-41F5-97CA-F98472DD9EA3}" dt="2021-11-05T02:12:48.479" v="1558" actId="20577"/>
          <ac:spMkLst>
            <pc:docMk/>
            <pc:sldMk cId="1207319049" sldId="320"/>
            <ac:spMk id="2" creationId="{615214CF-6C01-4317-B48D-5B0E04A1F32A}"/>
          </ac:spMkLst>
        </pc:spChg>
        <pc:spChg chg="mod">
          <ac:chgData name="Deacon Seals" userId="4be87945-0509-4b37-8e36-6c0a3782973f" providerId="ADAL" clId="{474C910B-C876-41F5-97CA-F98472DD9EA3}" dt="2021-11-05T02:13:23.104" v="1613" actId="20577"/>
          <ac:spMkLst>
            <pc:docMk/>
            <pc:sldMk cId="1207319049" sldId="320"/>
            <ac:spMk id="3" creationId="{59A266A4-CA1C-41C5-A903-2A74AB2212A8}"/>
          </ac:spMkLst>
        </pc:spChg>
        <pc:spChg chg="mod">
          <ac:chgData name="Deacon Seals" userId="4be87945-0509-4b37-8e36-6c0a3782973f" providerId="ADAL" clId="{474C910B-C876-41F5-97CA-F98472DD9EA3}" dt="2021-11-05T02:23:04.780" v="2577" actId="20577"/>
          <ac:spMkLst>
            <pc:docMk/>
            <pc:sldMk cId="1207319049" sldId="320"/>
            <ac:spMk id="4" creationId="{6126CE8D-1940-44D6-B9DF-EFA3AC914D44}"/>
          </ac:spMkLst>
        </pc:spChg>
        <pc:spChg chg="mod">
          <ac:chgData name="Deacon Seals" userId="4be87945-0509-4b37-8e36-6c0a3782973f" providerId="ADAL" clId="{474C910B-C876-41F5-97CA-F98472DD9EA3}" dt="2021-11-05T02:13:04.992" v="1604" actId="20577"/>
          <ac:spMkLst>
            <pc:docMk/>
            <pc:sldMk cId="1207319049" sldId="320"/>
            <ac:spMk id="5" creationId="{3970DDCD-8693-4D2D-8D44-9A9A2BE12A85}"/>
          </ac:spMkLst>
        </pc:spChg>
        <pc:spChg chg="mod">
          <ac:chgData name="Deacon Seals" userId="4be87945-0509-4b37-8e36-6c0a3782973f" providerId="ADAL" clId="{474C910B-C876-41F5-97CA-F98472DD9EA3}" dt="2021-11-05T20:08:49.851" v="13777" actId="20577"/>
          <ac:spMkLst>
            <pc:docMk/>
            <pc:sldMk cId="1207319049" sldId="320"/>
            <ac:spMk id="6" creationId="{9C7D8539-7664-4BEC-B584-74415D0550F1}"/>
          </ac:spMkLst>
        </pc:spChg>
      </pc:sldChg>
      <pc:sldChg chg="modSp add del mod">
        <pc:chgData name="Deacon Seals" userId="4be87945-0509-4b37-8e36-6c0a3782973f" providerId="ADAL" clId="{474C910B-C876-41F5-97CA-F98472DD9EA3}" dt="2021-11-05T02:54:58.046" v="3518" actId="47"/>
        <pc:sldMkLst>
          <pc:docMk/>
          <pc:sldMk cId="368927174" sldId="321"/>
        </pc:sldMkLst>
        <pc:spChg chg="mod">
          <ac:chgData name="Deacon Seals" userId="4be87945-0509-4b37-8e36-6c0a3782973f" providerId="ADAL" clId="{474C910B-C876-41F5-97CA-F98472DD9EA3}" dt="2021-11-05T02:37:32.275" v="3241" actId="20577"/>
          <ac:spMkLst>
            <pc:docMk/>
            <pc:sldMk cId="368927174" sldId="321"/>
            <ac:spMk id="7" creationId="{60F78D7D-B955-4D7A-837B-34A3069C26EF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9:35.113" v="13700"/>
        <pc:sldMkLst>
          <pc:docMk/>
          <pc:sldMk cId="3435734819" sldId="322"/>
        </pc:sldMkLst>
        <pc:spChg chg="mod">
          <ac:chgData name="Deacon Seals" userId="4be87945-0509-4b37-8e36-6c0a3782973f" providerId="ADAL" clId="{474C910B-C876-41F5-97CA-F98472DD9EA3}" dt="2021-11-05T02:43:17.604" v="3301" actId="20577"/>
          <ac:spMkLst>
            <pc:docMk/>
            <pc:sldMk cId="3435734819" sldId="322"/>
            <ac:spMk id="2" creationId="{DADBD3C5-22AC-4505-9602-B1D457AE6489}"/>
          </ac:spMkLst>
        </pc:spChg>
        <pc:spChg chg="mod">
          <ac:chgData name="Deacon Seals" userId="4be87945-0509-4b37-8e36-6c0a3782973f" providerId="ADAL" clId="{474C910B-C876-41F5-97CA-F98472DD9EA3}" dt="2021-11-05T02:52:59.053" v="3517" actId="20577"/>
          <ac:spMkLst>
            <pc:docMk/>
            <pc:sldMk cId="3435734819" sldId="322"/>
            <ac:spMk id="3" creationId="{E99C63EC-2A28-4531-BFFA-4862DD70CBCC}"/>
          </ac:spMkLst>
        </pc:spChg>
      </pc:sldChg>
      <pc:sldChg chg="addSp delSp modSp new add del mod modAnim">
        <pc:chgData name="Deacon Seals" userId="4be87945-0509-4b37-8e36-6c0a3782973f" providerId="ADAL" clId="{474C910B-C876-41F5-97CA-F98472DD9EA3}" dt="2021-11-05T06:49:57.873" v="13702"/>
        <pc:sldMkLst>
          <pc:docMk/>
          <pc:sldMk cId="3077676691" sldId="323"/>
        </pc:sldMkLst>
        <pc:spChg chg="mod">
          <ac:chgData name="Deacon Seals" userId="4be87945-0509-4b37-8e36-6c0a3782973f" providerId="ADAL" clId="{474C910B-C876-41F5-97CA-F98472DD9EA3}" dt="2021-11-05T03:08:14.461" v="3772" actId="20577"/>
          <ac:spMkLst>
            <pc:docMk/>
            <pc:sldMk cId="3077676691" sldId="323"/>
            <ac:spMk id="2" creationId="{69B796C8-1E2B-4311-8EAC-E8BB5FE67969}"/>
          </ac:spMkLst>
        </pc:spChg>
        <pc:spChg chg="mod">
          <ac:chgData name="Deacon Seals" userId="4be87945-0509-4b37-8e36-6c0a3782973f" providerId="ADAL" clId="{474C910B-C876-41F5-97CA-F98472DD9EA3}" dt="2021-11-05T03:12:23.999" v="4226" actId="20577"/>
          <ac:spMkLst>
            <pc:docMk/>
            <pc:sldMk cId="3077676691" sldId="323"/>
            <ac:spMk id="3" creationId="{60332F1D-F087-47F9-8D1F-8712B17E8012}"/>
          </ac:spMkLst>
        </pc:spChg>
        <pc:spChg chg="add del">
          <ac:chgData name="Deacon Seals" userId="4be87945-0509-4b37-8e36-6c0a3782973f" providerId="ADAL" clId="{474C910B-C876-41F5-97CA-F98472DD9EA3}" dt="2021-11-05T03:08:53.798" v="3773" actId="22"/>
          <ac:spMkLst>
            <pc:docMk/>
            <pc:sldMk cId="3077676691" sldId="323"/>
            <ac:spMk id="4" creationId="{F1D6F1EA-59B9-41C7-8A48-8655F4D271F4}"/>
          </ac:spMkLst>
        </pc:spChg>
        <pc:picChg chg="add del mod ord">
          <ac:chgData name="Deacon Seals" userId="4be87945-0509-4b37-8e36-6c0a3782973f" providerId="ADAL" clId="{474C910B-C876-41F5-97CA-F98472DD9EA3}" dt="2021-11-05T03:08:06.505" v="3766" actId="22"/>
          <ac:picMkLst>
            <pc:docMk/>
            <pc:sldMk cId="3077676691" sldId="323"/>
            <ac:picMk id="6" creationId="{EE92CF71-DD1C-4C6C-8A7D-A4FD6929D673}"/>
          </ac:picMkLst>
        </pc:picChg>
        <pc:picChg chg="add del mod">
          <ac:chgData name="Deacon Seals" userId="4be87945-0509-4b37-8e36-6c0a3782973f" providerId="ADAL" clId="{474C910B-C876-41F5-97CA-F98472DD9EA3}" dt="2021-11-05T03:08:06.490" v="3765" actId="22"/>
          <ac:picMkLst>
            <pc:docMk/>
            <pc:sldMk cId="3077676691" sldId="323"/>
            <ac:picMk id="8" creationId="{CC215568-13EE-4D19-996B-48D4101A699F}"/>
          </ac:picMkLst>
        </pc:picChg>
        <pc:picChg chg="add mod ord">
          <ac:chgData name="Deacon Seals" userId="4be87945-0509-4b37-8e36-6c0a3782973f" providerId="ADAL" clId="{474C910B-C876-41F5-97CA-F98472DD9EA3}" dt="2021-11-05T03:08:53.798" v="3773" actId="22"/>
          <ac:picMkLst>
            <pc:docMk/>
            <pc:sldMk cId="3077676691" sldId="323"/>
            <ac:picMk id="10" creationId="{DD1A0BC8-6D6D-4D95-BE9C-93FC391FA4E7}"/>
          </ac:picMkLst>
        </pc:picChg>
      </pc:sldChg>
      <pc:sldChg chg="addSp delSp modSp new mod modAnim">
        <pc:chgData name="Deacon Seals" userId="4be87945-0509-4b37-8e36-6c0a3782973f" providerId="ADAL" clId="{474C910B-C876-41F5-97CA-F98472DD9EA3}" dt="2021-11-05T06:50:20.343" v="13704"/>
        <pc:sldMkLst>
          <pc:docMk/>
          <pc:sldMk cId="906608553" sldId="324"/>
        </pc:sldMkLst>
        <pc:spChg chg="mod">
          <ac:chgData name="Deacon Seals" userId="4be87945-0509-4b37-8e36-6c0a3782973f" providerId="ADAL" clId="{474C910B-C876-41F5-97CA-F98472DD9EA3}" dt="2021-11-05T03:13:29.968" v="4282" actId="20577"/>
          <ac:spMkLst>
            <pc:docMk/>
            <pc:sldMk cId="906608553" sldId="324"/>
            <ac:spMk id="2" creationId="{D368FA38-1025-462F-8944-90510458F261}"/>
          </ac:spMkLst>
        </pc:spChg>
        <pc:spChg chg="del">
          <ac:chgData name="Deacon Seals" userId="4be87945-0509-4b37-8e36-6c0a3782973f" providerId="ADAL" clId="{474C910B-C876-41F5-97CA-F98472DD9EA3}" dt="2021-11-05T03:17:23.485" v="4283" actId="22"/>
          <ac:spMkLst>
            <pc:docMk/>
            <pc:sldMk cId="906608553" sldId="324"/>
            <ac:spMk id="3" creationId="{ACBFCC0E-27E5-46FD-A6D4-328969CD91C7}"/>
          </ac:spMkLst>
        </pc:spChg>
        <pc:spChg chg="mod">
          <ac:chgData name="Deacon Seals" userId="4be87945-0509-4b37-8e36-6c0a3782973f" providerId="ADAL" clId="{474C910B-C876-41F5-97CA-F98472DD9EA3}" dt="2021-11-05T03:32:54.099" v="4691" actId="20577"/>
          <ac:spMkLst>
            <pc:docMk/>
            <pc:sldMk cId="906608553" sldId="324"/>
            <ac:spMk id="4" creationId="{2B2743EB-5D87-4DB7-8BEB-6550A855DD47}"/>
          </ac:spMkLst>
        </pc:spChg>
        <pc:picChg chg="add mod ord">
          <ac:chgData name="Deacon Seals" userId="4be87945-0509-4b37-8e36-6c0a3782973f" providerId="ADAL" clId="{474C910B-C876-41F5-97CA-F98472DD9EA3}" dt="2021-11-05T03:26:52.236" v="4523" actId="1076"/>
          <ac:picMkLst>
            <pc:docMk/>
            <pc:sldMk cId="906608553" sldId="324"/>
            <ac:picMk id="6" creationId="{E34AFBA0-93D1-45A9-97EC-4BE73F899513}"/>
          </ac:picMkLst>
        </pc:picChg>
        <pc:picChg chg="add mod">
          <ac:chgData name="Deacon Seals" userId="4be87945-0509-4b37-8e36-6c0a3782973f" providerId="ADAL" clId="{474C910B-C876-41F5-97CA-F98472DD9EA3}" dt="2021-11-05T03:26:33.895" v="4520" actId="1076"/>
          <ac:picMkLst>
            <pc:docMk/>
            <pc:sldMk cId="906608553" sldId="324"/>
            <ac:picMk id="8" creationId="{C4179DF2-64B2-48B3-8235-67EF98717054}"/>
          </ac:picMkLst>
        </pc:picChg>
      </pc:sldChg>
      <pc:sldChg chg="modSp new mod">
        <pc:chgData name="Deacon Seals" userId="4be87945-0509-4b37-8e36-6c0a3782973f" providerId="ADAL" clId="{474C910B-C876-41F5-97CA-F98472DD9EA3}" dt="2021-11-05T03:48:21.422" v="4737" actId="20577"/>
        <pc:sldMkLst>
          <pc:docMk/>
          <pc:sldMk cId="3546272964" sldId="325"/>
        </pc:sldMkLst>
        <pc:spChg chg="mod">
          <ac:chgData name="Deacon Seals" userId="4be87945-0509-4b37-8e36-6c0a3782973f" providerId="ADAL" clId="{474C910B-C876-41F5-97CA-F98472DD9EA3}" dt="2021-11-05T03:48:21.422" v="4737" actId="20577"/>
          <ac:spMkLst>
            <pc:docMk/>
            <pc:sldMk cId="3546272964" sldId="325"/>
            <ac:spMk id="2" creationId="{B8E42AFF-A013-4A99-8249-2A69A46C2272}"/>
          </ac:spMkLst>
        </pc:spChg>
        <pc:spChg chg="mod">
          <ac:chgData name="Deacon Seals" userId="4be87945-0509-4b37-8e36-6c0a3782973f" providerId="ADAL" clId="{474C910B-C876-41F5-97CA-F98472DD9EA3}" dt="2021-11-05T03:33:29.938" v="4711" actId="20577"/>
          <ac:spMkLst>
            <pc:docMk/>
            <pc:sldMk cId="3546272964" sldId="325"/>
            <ac:spMk id="3" creationId="{92B0ADA2-A651-49AA-ACCC-05496565D877}"/>
          </ac:spMkLst>
        </pc:spChg>
      </pc:sldChg>
      <pc:sldChg chg="addSp delSp modSp new mod">
        <pc:chgData name="Deacon Seals" userId="4be87945-0509-4b37-8e36-6c0a3782973f" providerId="ADAL" clId="{474C910B-C876-41F5-97CA-F98472DD9EA3}" dt="2021-11-05T03:55:06.217" v="4952" actId="478"/>
        <pc:sldMkLst>
          <pc:docMk/>
          <pc:sldMk cId="823564561" sldId="326"/>
        </pc:sldMkLst>
        <pc:spChg chg="mod">
          <ac:chgData name="Deacon Seals" userId="4be87945-0509-4b37-8e36-6c0a3782973f" providerId="ADAL" clId="{474C910B-C876-41F5-97CA-F98472DD9EA3}" dt="2021-11-05T03:51:23.105" v="4897" actId="20577"/>
          <ac:spMkLst>
            <pc:docMk/>
            <pc:sldMk cId="823564561" sldId="326"/>
            <ac:spMk id="2" creationId="{07E252AC-C747-4584-A81B-FBAECF6F4CB9}"/>
          </ac:spMkLst>
        </pc:spChg>
        <pc:spChg chg="mod">
          <ac:chgData name="Deacon Seals" userId="4be87945-0509-4b37-8e36-6c0a3782973f" providerId="ADAL" clId="{474C910B-C876-41F5-97CA-F98472DD9EA3}" dt="2021-11-05T03:52:24.517" v="4911" actId="20577"/>
          <ac:spMkLst>
            <pc:docMk/>
            <pc:sldMk cId="823564561" sldId="326"/>
            <ac:spMk id="3" creationId="{34F5566E-8ABC-4DAF-B237-FBEC9F33C24A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8" creationId="{057BF472-69F4-43F1-B769-F4155F6F2F09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9" creationId="{B465F8DF-9924-47D6-8C21-98BCA207B145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11" creationId="{B455D3F7-2F0C-4C0A-AB55-EA0048DEC66C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12" creationId="{F4215B48-DAF7-41D8-BA45-771F3FD86606}"/>
          </ac:spMkLst>
        </pc:spChg>
        <pc:spChg chg="add del mod">
          <ac:chgData name="Deacon Seals" userId="4be87945-0509-4b37-8e36-6c0a3782973f" providerId="ADAL" clId="{474C910B-C876-41F5-97CA-F98472DD9EA3}" dt="2021-11-05T03:52:22.036" v="4910"/>
          <ac:spMkLst>
            <pc:docMk/>
            <pc:sldMk cId="823564561" sldId="326"/>
            <ac:spMk id="13" creationId="{A2824578-9464-4A6D-B3BA-389494013922}"/>
          </ac:spMkLst>
        </pc:spChg>
        <pc:spChg chg="del mod topLvl">
          <ac:chgData name="Deacon Seals" userId="4be87945-0509-4b37-8e36-6c0a3782973f" providerId="ADAL" clId="{474C910B-C876-41F5-97CA-F98472DD9EA3}" dt="2021-11-05T03:55:02.133" v="4950" actId="478"/>
          <ac:spMkLst>
            <pc:docMk/>
            <pc:sldMk cId="823564561" sldId="326"/>
            <ac:spMk id="19" creationId="{5F7255FF-8731-437B-A00E-539C9FF37BD1}"/>
          </ac:spMkLst>
        </pc:spChg>
        <pc:spChg chg="del mod topLvl">
          <ac:chgData name="Deacon Seals" userId="4be87945-0509-4b37-8e36-6c0a3782973f" providerId="ADAL" clId="{474C910B-C876-41F5-97CA-F98472DD9EA3}" dt="2021-11-05T03:55:04.975" v="4951" actId="478"/>
          <ac:spMkLst>
            <pc:docMk/>
            <pc:sldMk cId="823564561" sldId="326"/>
            <ac:spMk id="20" creationId="{D9FEA53C-EB4C-40FF-92DA-0758BB4FB8BB}"/>
          </ac:spMkLst>
        </pc:spChg>
        <pc:spChg chg="mod">
          <ac:chgData name="Deacon Seals" userId="4be87945-0509-4b37-8e36-6c0a3782973f" providerId="ADAL" clId="{474C910B-C876-41F5-97CA-F98472DD9EA3}" dt="2021-11-05T03:52:25.948" v="4912"/>
          <ac:spMkLst>
            <pc:docMk/>
            <pc:sldMk cId="823564561" sldId="326"/>
            <ac:spMk id="22" creationId="{2DBB1F34-BE20-4260-928F-2711DD400BFA}"/>
          </ac:spMkLst>
        </pc:spChg>
        <pc:spChg chg="mod">
          <ac:chgData name="Deacon Seals" userId="4be87945-0509-4b37-8e36-6c0a3782973f" providerId="ADAL" clId="{474C910B-C876-41F5-97CA-F98472DD9EA3}" dt="2021-11-05T03:52:25.948" v="4912"/>
          <ac:spMkLst>
            <pc:docMk/>
            <pc:sldMk cId="823564561" sldId="326"/>
            <ac:spMk id="23" creationId="{E898EA7B-8512-405E-9B43-127F57A40AC3}"/>
          </ac:spMkLst>
        </pc:spChg>
        <pc:spChg chg="add mod">
          <ac:chgData name="Deacon Seals" userId="4be87945-0509-4b37-8e36-6c0a3782973f" providerId="ADAL" clId="{474C910B-C876-41F5-97CA-F98472DD9EA3}" dt="2021-11-05T03:53:41.697" v="4938" actId="404"/>
          <ac:spMkLst>
            <pc:docMk/>
            <pc:sldMk cId="823564561" sldId="326"/>
            <ac:spMk id="24" creationId="{405D5B9D-2169-4ADC-A595-4078F643927A}"/>
          </ac:spMkLst>
        </pc:spChg>
        <pc:grpChg chg="add del mod">
          <ac:chgData name="Deacon Seals" userId="4be87945-0509-4b37-8e36-6c0a3782973f" providerId="ADAL" clId="{474C910B-C876-41F5-97CA-F98472DD9EA3}" dt="2021-11-05T03:52:22.036" v="4910"/>
          <ac:grpSpMkLst>
            <pc:docMk/>
            <pc:sldMk cId="823564561" sldId="326"/>
            <ac:grpSpMk id="7" creationId="{1878A64C-E0CE-4120-8815-5CE6F1DA80F2}"/>
          </ac:grpSpMkLst>
        </pc:grpChg>
        <pc:grpChg chg="add del mod">
          <ac:chgData name="Deacon Seals" userId="4be87945-0509-4b37-8e36-6c0a3782973f" providerId="ADAL" clId="{474C910B-C876-41F5-97CA-F98472DD9EA3}" dt="2021-11-05T03:52:22.036" v="4910"/>
          <ac:grpSpMkLst>
            <pc:docMk/>
            <pc:sldMk cId="823564561" sldId="326"/>
            <ac:grpSpMk id="10" creationId="{759E51B6-34DF-4E39-A557-110B09CA070A}"/>
          </ac:grpSpMkLst>
        </pc:grpChg>
        <pc:grpChg chg="add del mod">
          <ac:chgData name="Deacon Seals" userId="4be87945-0509-4b37-8e36-6c0a3782973f" providerId="ADAL" clId="{474C910B-C876-41F5-97CA-F98472DD9EA3}" dt="2021-11-05T03:55:02.133" v="4950" actId="478"/>
          <ac:grpSpMkLst>
            <pc:docMk/>
            <pc:sldMk cId="823564561" sldId="326"/>
            <ac:grpSpMk id="18" creationId="{6764237E-122E-4BD2-A371-1C4E68DECA29}"/>
          </ac:grpSpMkLst>
        </pc:grpChg>
        <pc:grpChg chg="add del mod">
          <ac:chgData name="Deacon Seals" userId="4be87945-0509-4b37-8e36-6c0a3782973f" providerId="ADAL" clId="{474C910B-C876-41F5-97CA-F98472DD9EA3}" dt="2021-11-05T03:55:06.217" v="4952" actId="478"/>
          <ac:grpSpMkLst>
            <pc:docMk/>
            <pc:sldMk cId="823564561" sldId="326"/>
            <ac:grpSpMk id="21" creationId="{BE15D8FA-1E0A-4BB7-A985-463DF5146469}"/>
          </ac:grpSpMkLst>
        </pc:grpChg>
        <pc:graphicFrameChg chg="add del mod">
          <ac:chgData name="Deacon Seals" userId="4be87945-0509-4b37-8e36-6c0a3782973f" providerId="ADAL" clId="{474C910B-C876-41F5-97CA-F98472DD9EA3}" dt="2021-11-05T03:52:22.036" v="4910"/>
          <ac:graphicFrameMkLst>
            <pc:docMk/>
            <pc:sldMk cId="823564561" sldId="326"/>
            <ac:graphicFrameMk id="5" creationId="{BAB8C04A-351D-436F-9D3B-8D7BDBC6BD11}"/>
          </ac:graphicFrameMkLst>
        </pc:graphicFrameChg>
        <pc:graphicFrameChg chg="add del mod">
          <ac:chgData name="Deacon Seals" userId="4be87945-0509-4b37-8e36-6c0a3782973f" providerId="ADAL" clId="{474C910B-C876-41F5-97CA-F98472DD9EA3}" dt="2021-11-05T03:52:22.036" v="4910"/>
          <ac:graphicFrameMkLst>
            <pc:docMk/>
            <pc:sldMk cId="823564561" sldId="326"/>
            <ac:graphicFrameMk id="6" creationId="{981A28C6-3416-4600-A11B-B4352D8213A7}"/>
          </ac:graphicFrameMkLst>
        </pc:graphicFrameChg>
        <pc:graphicFrameChg chg="add mod">
          <ac:chgData name="Deacon Seals" userId="4be87945-0509-4b37-8e36-6c0a3782973f" providerId="ADAL" clId="{474C910B-C876-41F5-97CA-F98472DD9EA3}" dt="2021-11-05T03:52:25.948" v="4912"/>
          <ac:graphicFrameMkLst>
            <pc:docMk/>
            <pc:sldMk cId="823564561" sldId="326"/>
            <ac:graphicFrameMk id="16" creationId="{5E9906E7-2DB9-4F9C-BA96-C44E375EA9F3}"/>
          </ac:graphicFrameMkLst>
        </pc:graphicFrameChg>
        <pc:graphicFrameChg chg="add mod">
          <ac:chgData name="Deacon Seals" userId="4be87945-0509-4b37-8e36-6c0a3782973f" providerId="ADAL" clId="{474C910B-C876-41F5-97CA-F98472DD9EA3}" dt="2021-11-05T03:52:54.332" v="4913" actId="12100"/>
          <ac:graphicFrameMkLst>
            <pc:docMk/>
            <pc:sldMk cId="823564561" sldId="326"/>
            <ac:graphicFrameMk id="17" creationId="{1A13B377-FEFF-4C9C-865E-46AB12BB78E1}"/>
          </ac:graphicFrameMkLst>
        </pc:graphicFrameChg>
        <pc:cxnChg chg="add del mod">
          <ac:chgData name="Deacon Seals" userId="4be87945-0509-4b37-8e36-6c0a3782973f" providerId="ADAL" clId="{474C910B-C876-41F5-97CA-F98472DD9EA3}" dt="2021-11-05T03:52:22.036" v="4910"/>
          <ac:cxnSpMkLst>
            <pc:docMk/>
            <pc:sldMk cId="823564561" sldId="326"/>
            <ac:cxnSpMk id="14" creationId="{91EAFDB4-CD84-45C5-B141-B1CEA22E4BE3}"/>
          </ac:cxnSpMkLst>
        </pc:cxnChg>
        <pc:cxnChg chg="add del mod">
          <ac:chgData name="Deacon Seals" userId="4be87945-0509-4b37-8e36-6c0a3782973f" providerId="ADAL" clId="{474C910B-C876-41F5-97CA-F98472DD9EA3}" dt="2021-11-05T03:52:22.036" v="4910"/>
          <ac:cxnSpMkLst>
            <pc:docMk/>
            <pc:sldMk cId="823564561" sldId="326"/>
            <ac:cxnSpMk id="15" creationId="{6F05E2C7-4B5C-4844-A6EF-B904F5EC6210}"/>
          </ac:cxnSpMkLst>
        </pc:cxnChg>
        <pc:cxnChg chg="add mod">
          <ac:chgData name="Deacon Seals" userId="4be87945-0509-4b37-8e36-6c0a3782973f" providerId="ADAL" clId="{474C910B-C876-41F5-97CA-F98472DD9EA3}" dt="2021-11-05T03:52:25.948" v="4912"/>
          <ac:cxnSpMkLst>
            <pc:docMk/>
            <pc:sldMk cId="823564561" sldId="326"/>
            <ac:cxnSpMk id="25" creationId="{3E02CFDA-FDBE-4D08-A627-2D8BDA3073AB}"/>
          </ac:cxnSpMkLst>
        </pc:cxnChg>
        <pc:cxnChg chg="add mod">
          <ac:chgData name="Deacon Seals" userId="4be87945-0509-4b37-8e36-6c0a3782973f" providerId="ADAL" clId="{474C910B-C876-41F5-97CA-F98472DD9EA3}" dt="2021-11-05T03:52:25.948" v="4912"/>
          <ac:cxnSpMkLst>
            <pc:docMk/>
            <pc:sldMk cId="823564561" sldId="326"/>
            <ac:cxnSpMk id="26" creationId="{327335A2-0492-472E-B41D-EABB9178A71A}"/>
          </ac:cxnSpMkLst>
        </pc:cxnChg>
      </pc:sldChg>
      <pc:sldChg chg="modSp new mod modAnim">
        <pc:chgData name="Deacon Seals" userId="4be87945-0509-4b37-8e36-6c0a3782973f" providerId="ADAL" clId="{474C910B-C876-41F5-97CA-F98472DD9EA3}" dt="2021-11-05T06:50:40.816" v="13706"/>
        <pc:sldMkLst>
          <pc:docMk/>
          <pc:sldMk cId="2973736473" sldId="327"/>
        </pc:sldMkLst>
        <pc:spChg chg="mod">
          <ac:chgData name="Deacon Seals" userId="4be87945-0509-4b37-8e36-6c0a3782973f" providerId="ADAL" clId="{474C910B-C876-41F5-97CA-F98472DD9EA3}" dt="2021-11-05T03:55:41.021" v="4974" actId="20577"/>
          <ac:spMkLst>
            <pc:docMk/>
            <pc:sldMk cId="2973736473" sldId="327"/>
            <ac:spMk id="2" creationId="{44C98F3B-2C7C-46B0-9507-ABF2E68EF087}"/>
          </ac:spMkLst>
        </pc:spChg>
        <pc:spChg chg="mod">
          <ac:chgData name="Deacon Seals" userId="4be87945-0509-4b37-8e36-6c0a3782973f" providerId="ADAL" clId="{474C910B-C876-41F5-97CA-F98472DD9EA3}" dt="2021-11-05T04:19:14.828" v="6844" actId="27636"/>
          <ac:spMkLst>
            <pc:docMk/>
            <pc:sldMk cId="2973736473" sldId="327"/>
            <ac:spMk id="3" creationId="{AD951AC9-5A43-4FE1-A0BD-7DA62C88C420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3:25.788" v="13716"/>
        <pc:sldMkLst>
          <pc:docMk/>
          <pc:sldMk cId="420267360" sldId="328"/>
        </pc:sldMkLst>
        <pc:spChg chg="mod">
          <ac:chgData name="Deacon Seals" userId="4be87945-0509-4b37-8e36-6c0a3782973f" providerId="ADAL" clId="{474C910B-C876-41F5-97CA-F98472DD9EA3}" dt="2021-11-05T04:06:11.468" v="6042" actId="20577"/>
          <ac:spMkLst>
            <pc:docMk/>
            <pc:sldMk cId="420267360" sldId="328"/>
            <ac:spMk id="2" creationId="{AF5018C3-B763-4530-AC51-B0A04FE8F70F}"/>
          </ac:spMkLst>
        </pc:spChg>
        <pc:spChg chg="mod">
          <ac:chgData name="Deacon Seals" userId="4be87945-0509-4b37-8e36-6c0a3782973f" providerId="ADAL" clId="{474C910B-C876-41F5-97CA-F98472DD9EA3}" dt="2021-11-05T04:13:26.367" v="6798" actId="20577"/>
          <ac:spMkLst>
            <pc:docMk/>
            <pc:sldMk cId="420267360" sldId="328"/>
            <ac:spMk id="3" creationId="{24D68D49-900D-4268-BC28-C09BEFA9FDE1}"/>
          </ac:spMkLst>
        </pc:spChg>
      </pc:sldChg>
      <pc:sldChg chg="modSp new mod modAnim">
        <pc:chgData name="Deacon Seals" userId="4be87945-0509-4b37-8e36-6c0a3782973f" providerId="ADAL" clId="{474C910B-C876-41F5-97CA-F98472DD9EA3}" dt="2021-11-05T15:59:40.770" v="13746" actId="20577"/>
        <pc:sldMkLst>
          <pc:docMk/>
          <pc:sldMk cId="1267883284" sldId="329"/>
        </pc:sldMkLst>
        <pc:spChg chg="mod">
          <ac:chgData name="Deacon Seals" userId="4be87945-0509-4b37-8e36-6c0a3782973f" providerId="ADAL" clId="{474C910B-C876-41F5-97CA-F98472DD9EA3}" dt="2021-11-05T04:15:52.518" v="6837" actId="404"/>
          <ac:spMkLst>
            <pc:docMk/>
            <pc:sldMk cId="1267883284" sldId="329"/>
            <ac:spMk id="2" creationId="{7C1D77D7-9125-40E0-8FA0-DEBC1D87A280}"/>
          </ac:spMkLst>
        </pc:spChg>
        <pc:spChg chg="mod">
          <ac:chgData name="Deacon Seals" userId="4be87945-0509-4b37-8e36-6c0a3782973f" providerId="ADAL" clId="{474C910B-C876-41F5-97CA-F98472DD9EA3}" dt="2021-11-05T15:59:40.770" v="13746" actId="20577"/>
          <ac:spMkLst>
            <pc:docMk/>
            <pc:sldMk cId="1267883284" sldId="329"/>
            <ac:spMk id="3" creationId="{552CBECB-3941-40E8-80AA-F6894C57B46B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6:56:52.653" v="13726"/>
        <pc:sldMkLst>
          <pc:docMk/>
          <pc:sldMk cId="4122421194" sldId="330"/>
        </pc:sldMkLst>
        <pc:spChg chg="mod">
          <ac:chgData name="Deacon Seals" userId="4be87945-0509-4b37-8e36-6c0a3782973f" providerId="ADAL" clId="{474C910B-C876-41F5-97CA-F98472DD9EA3}" dt="2021-11-05T05:40:55.536" v="9729" actId="20577"/>
          <ac:spMkLst>
            <pc:docMk/>
            <pc:sldMk cId="4122421194" sldId="330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5:46:17.126" v="10386" actId="20577"/>
          <ac:spMkLst>
            <pc:docMk/>
            <pc:sldMk cId="4122421194" sldId="330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4:48.897" v="13719"/>
        <pc:sldMkLst>
          <pc:docMk/>
          <pc:sldMk cId="3215589368" sldId="331"/>
        </pc:sldMkLst>
        <pc:spChg chg="mod">
          <ac:chgData name="Deacon Seals" userId="4be87945-0509-4b37-8e36-6c0a3782973f" providerId="ADAL" clId="{474C910B-C876-41F5-97CA-F98472DD9EA3}" dt="2021-11-05T04:43:28.410" v="7408" actId="20577"/>
          <ac:spMkLst>
            <pc:docMk/>
            <pc:sldMk cId="3215589368" sldId="331"/>
            <ac:spMk id="2" creationId="{B62ECFD6-0974-4A91-B71C-900ABBF4F771}"/>
          </ac:spMkLst>
        </pc:spChg>
        <pc:spChg chg="mod">
          <ac:chgData name="Deacon Seals" userId="4be87945-0509-4b37-8e36-6c0a3782973f" providerId="ADAL" clId="{474C910B-C876-41F5-97CA-F98472DD9EA3}" dt="2021-11-05T05:06:34.940" v="8186" actId="20577"/>
          <ac:spMkLst>
            <pc:docMk/>
            <pc:sldMk cId="3215589368" sldId="331"/>
            <ac:spMk id="3" creationId="{4A076512-7427-4BFA-9B71-8A07D24EAABE}"/>
          </ac:spMkLst>
        </pc:spChg>
      </pc:sldChg>
      <pc:sldChg chg="addSp delSp modSp new mod setBg">
        <pc:chgData name="Deacon Seals" userId="4be87945-0509-4b37-8e36-6c0a3782973f" providerId="ADAL" clId="{474C910B-C876-41F5-97CA-F98472DD9EA3}" dt="2021-11-05T05:03:11.614" v="8159" actId="478"/>
        <pc:sldMkLst>
          <pc:docMk/>
          <pc:sldMk cId="3489885313" sldId="332"/>
        </pc:sldMkLst>
        <pc:spChg chg="del">
          <ac:chgData name="Deacon Seals" userId="4be87945-0509-4b37-8e36-6c0a3782973f" providerId="ADAL" clId="{474C910B-C876-41F5-97CA-F98472DD9EA3}" dt="2021-11-05T04:56:28.024" v="8001" actId="478"/>
          <ac:spMkLst>
            <pc:docMk/>
            <pc:sldMk cId="3489885313" sldId="332"/>
            <ac:spMk id="2" creationId="{2F1BB835-443C-461D-9C84-E815BB757CB8}"/>
          </ac:spMkLst>
        </pc:spChg>
        <pc:spChg chg="del mod">
          <ac:chgData name="Deacon Seals" userId="4be87945-0509-4b37-8e36-6c0a3782973f" providerId="ADAL" clId="{474C910B-C876-41F5-97CA-F98472DD9EA3}" dt="2021-11-05T05:03:11.614" v="8159" actId="478"/>
          <ac:spMkLst>
            <pc:docMk/>
            <pc:sldMk cId="3489885313" sldId="332"/>
            <ac:spMk id="3" creationId="{E08D82D9-E9A8-4B43-BBBF-6F14F45E765F}"/>
          </ac:spMkLst>
        </pc:spChg>
        <pc:spChg chg="mo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4" creationId="{53AA16E9-8450-426A-8C7E-5D14011895BC}"/>
          </ac:spMkLst>
        </pc:spChg>
        <pc:spChg chg="add mod">
          <ac:chgData name="Deacon Seals" userId="4be87945-0509-4b37-8e36-6c0a3782973f" providerId="ADAL" clId="{474C910B-C876-41F5-97CA-F98472DD9EA3}" dt="2021-11-05T05:02:33.259" v="8158" actId="1076"/>
          <ac:spMkLst>
            <pc:docMk/>
            <pc:sldMk cId="3489885313" sldId="332"/>
            <ac:spMk id="5" creationId="{3ED28AF8-9CDE-4976-8729-3EB80878B032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1" creationId="{16B067B1-F4E5-4FDF-813D-C9E872E80075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3" creationId="{41E76188-5CDF-4279-90D1-82FF3E52374C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5" creationId="{71511A72-95BD-471D-BEA0-874989E46A57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7" creationId="{5D61DBFA-1601-4D6C-AF8C-257D581BA9C5}"/>
          </ac:spMkLst>
        </pc:spChg>
        <pc:picChg chg="add mod ord">
          <ac:chgData name="Deacon Seals" userId="4be87945-0509-4b37-8e36-6c0a3782973f" providerId="ADAL" clId="{474C910B-C876-41F5-97CA-F98472DD9EA3}" dt="2021-11-05T04:56:59.861" v="8002" actId="26606"/>
          <ac:picMkLst>
            <pc:docMk/>
            <pc:sldMk cId="3489885313" sldId="332"/>
            <ac:picMk id="1026" creationId="{58D01EFE-DF98-464C-8B81-79BDA39FB42B}"/>
          </ac:picMkLst>
        </pc:picChg>
      </pc:sldChg>
      <pc:sldChg chg="modSp add mod ord modAnim">
        <pc:chgData name="Deacon Seals" userId="4be87945-0509-4b37-8e36-6c0a3782973f" providerId="ADAL" clId="{474C910B-C876-41F5-97CA-F98472DD9EA3}" dt="2021-11-05T06:55:26.198" v="13722"/>
        <pc:sldMkLst>
          <pc:docMk/>
          <pc:sldMk cId="339217450" sldId="333"/>
        </pc:sldMkLst>
        <pc:spChg chg="mod">
          <ac:chgData name="Deacon Seals" userId="4be87945-0509-4b37-8e36-6c0a3782973f" providerId="ADAL" clId="{474C910B-C876-41F5-97CA-F98472DD9EA3}" dt="2021-11-05T05:17:39.103" v="8548" actId="20577"/>
          <ac:spMkLst>
            <pc:docMk/>
            <pc:sldMk cId="339217450" sldId="333"/>
            <ac:spMk id="3" creationId="{67F8FA56-ACD7-43F8-B14B-D169BDCEE428}"/>
          </ac:spMkLst>
        </pc:spChg>
        <pc:spChg chg="mod">
          <ac:chgData name="Deacon Seals" userId="4be87945-0509-4b37-8e36-6c0a3782973f" providerId="ADAL" clId="{474C910B-C876-41F5-97CA-F98472DD9EA3}" dt="2021-11-05T05:22:22.218" v="9068" actId="20577"/>
          <ac:spMkLst>
            <pc:docMk/>
            <pc:sldMk cId="339217450" sldId="333"/>
            <ac:spMk id="7" creationId="{60F78D7D-B955-4D7A-837B-34A3069C26EF}"/>
          </ac:spMkLst>
        </pc:spChg>
        <pc:picChg chg="mod">
          <ac:chgData name="Deacon Seals" userId="4be87945-0509-4b37-8e36-6c0a3782973f" providerId="ADAL" clId="{474C910B-C876-41F5-97CA-F98472DD9EA3}" dt="2021-11-05T05:18:02.018" v="8549" actId="14826"/>
          <ac:picMkLst>
            <pc:docMk/>
            <pc:sldMk cId="339217450" sldId="333"/>
            <ac:picMk id="25" creationId="{0E3EB989-81C0-4B0A-A4B9-940E9AD3B395}"/>
          </ac:picMkLst>
        </pc:picChg>
      </pc:sldChg>
      <pc:sldChg chg="addSp delSp modSp new mod modClrScheme modAnim chgLayout">
        <pc:chgData name="Deacon Seals" userId="4be87945-0509-4b37-8e36-6c0a3782973f" providerId="ADAL" clId="{474C910B-C876-41F5-97CA-F98472DD9EA3}" dt="2021-11-05T06:55:43.649" v="13723"/>
        <pc:sldMkLst>
          <pc:docMk/>
          <pc:sldMk cId="3560082603" sldId="334"/>
        </pc:sldMkLst>
        <pc:spChg chg="add del">
          <ac:chgData name="Deacon Seals" userId="4be87945-0509-4b37-8e36-6c0a3782973f" providerId="ADAL" clId="{474C910B-C876-41F5-97CA-F98472DD9EA3}" dt="2021-11-05T05:27:03.474" v="9072"/>
          <ac:spMkLst>
            <pc:docMk/>
            <pc:sldMk cId="3560082603" sldId="334"/>
            <ac:spMk id="2" creationId="{1CBBBCF9-4628-4815-994D-E278642CF079}"/>
          </ac:spMkLst>
        </pc:spChg>
        <pc:spChg chg="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3" creationId="{8FD4212D-2FB7-4EB1-BA78-349FA4A0EDBC}"/>
          </ac:spMkLst>
        </pc:spChg>
        <pc:spChg chg="mod ord">
          <ac:chgData name="Deacon Seals" userId="4be87945-0509-4b37-8e36-6c0a3782973f" providerId="ADAL" clId="{474C910B-C876-41F5-97CA-F98472DD9EA3}" dt="2021-11-05T05:37:38.965" v="9416" actId="20577"/>
          <ac:spMkLst>
            <pc:docMk/>
            <pc:sldMk cId="3560082603" sldId="334"/>
            <ac:spMk id="4" creationId="{C4B563C5-0B50-43C3-BFCB-702855F8235B}"/>
          </ac:spMkLst>
        </pc:spChg>
        <pc:spChg chg="del">
          <ac:chgData name="Deacon Seals" userId="4be87945-0509-4b37-8e36-6c0a3782973f" providerId="ADAL" clId="{474C910B-C876-41F5-97CA-F98472DD9EA3}" dt="2021-11-05T05:27:38.178" v="9088" actId="478"/>
          <ac:spMkLst>
            <pc:docMk/>
            <pc:sldMk cId="3560082603" sldId="334"/>
            <ac:spMk id="5" creationId="{72A71342-0A48-4290-9F4A-FE31651872CE}"/>
          </ac:spMkLst>
        </pc:spChg>
        <pc:spChg chg="del">
          <ac:chgData name="Deacon Seals" userId="4be87945-0509-4b37-8e36-6c0a3782973f" providerId="ADAL" clId="{474C910B-C876-41F5-97CA-F98472DD9EA3}" dt="2021-11-05T05:27:08.918" v="9073" actId="478"/>
          <ac:spMkLst>
            <pc:docMk/>
            <pc:sldMk cId="3560082603" sldId="334"/>
            <ac:spMk id="6" creationId="{01BCB5F1-439D-43DD-81CE-D66D30924B22}"/>
          </ac:spMkLst>
        </pc:spChg>
        <pc:spChg chg="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7" creationId="{F821A567-1FE1-4CB3-AD62-480A90BBBCCB}"/>
          </ac:spMkLst>
        </pc:spChg>
        <pc:spChg chg="add del 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10" creationId="{A8745484-915C-4A42-8C08-5459019DD188}"/>
          </ac:spMkLst>
        </pc:spChg>
        <pc:spChg chg="add del 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11" creationId="{74226182-BF4E-488B-83E2-7DC9F9CBCE93}"/>
          </ac:spMkLst>
        </pc:spChg>
        <pc:picChg chg="add del mod">
          <ac:chgData name="Deacon Seals" userId="4be87945-0509-4b37-8e36-6c0a3782973f" providerId="ADAL" clId="{474C910B-C876-41F5-97CA-F98472DD9EA3}" dt="2021-11-05T05:26:59.535" v="9071"/>
          <ac:picMkLst>
            <pc:docMk/>
            <pc:sldMk cId="3560082603" sldId="334"/>
            <ac:picMk id="8" creationId="{83405EF7-3B7B-4EA2-A533-BB1F986A79AE}"/>
          </ac:picMkLst>
        </pc:picChg>
        <pc:picChg chg="add mod ord modCrop">
          <ac:chgData name="Deacon Seals" userId="4be87945-0509-4b37-8e36-6c0a3782973f" providerId="ADAL" clId="{474C910B-C876-41F5-97CA-F98472DD9EA3}" dt="2021-11-05T05:29:52.619" v="9091" actId="700"/>
          <ac:picMkLst>
            <pc:docMk/>
            <pc:sldMk cId="3560082603" sldId="334"/>
            <ac:picMk id="9" creationId="{98D5C90C-5F44-49DE-8BAB-3F1E33539C8A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05:33:42.788" v="9255" actId="20577"/>
        <pc:sldMkLst>
          <pc:docMk/>
          <pc:sldMk cId="775342360" sldId="335"/>
        </pc:sldMkLst>
        <pc:spChg chg="mod">
          <ac:chgData name="Deacon Seals" userId="4be87945-0509-4b37-8e36-6c0a3782973f" providerId="ADAL" clId="{474C910B-C876-41F5-97CA-F98472DD9EA3}" dt="2021-11-05T05:33:42.788" v="9255" actId="20577"/>
          <ac:spMkLst>
            <pc:docMk/>
            <pc:sldMk cId="775342360" sldId="335"/>
            <ac:spMk id="2" creationId="{2D6B8282-A28E-4870-9724-5F78D5DF2E2F}"/>
          </ac:spMkLst>
        </pc:spChg>
        <pc:spChg chg="mod">
          <ac:chgData name="Deacon Seals" userId="4be87945-0509-4b37-8e36-6c0a3782973f" providerId="ADAL" clId="{474C910B-C876-41F5-97CA-F98472DD9EA3}" dt="2021-11-05T05:30:20.261" v="9139" actId="20577"/>
          <ac:spMkLst>
            <pc:docMk/>
            <pc:sldMk cId="775342360" sldId="335"/>
            <ac:spMk id="3" creationId="{82FA6CEB-CC9D-479A-8D71-2B16F5D7DA89}"/>
          </ac:spMkLst>
        </pc:spChg>
        <pc:spChg chg="del">
          <ac:chgData name="Deacon Seals" userId="4be87945-0509-4b37-8e36-6c0a3782973f" providerId="ADAL" clId="{474C910B-C876-41F5-97CA-F98472DD9EA3}" dt="2021-11-05T05:30:56.498" v="9180"/>
          <ac:spMkLst>
            <pc:docMk/>
            <pc:sldMk cId="775342360" sldId="335"/>
            <ac:spMk id="4" creationId="{6E4284C7-298C-4EE7-865E-0F6F1322F5A3}"/>
          </ac:spMkLst>
        </pc:spChg>
        <pc:spChg chg="mod">
          <ac:chgData name="Deacon Seals" userId="4be87945-0509-4b37-8e36-6c0a3782973f" providerId="ADAL" clId="{474C910B-C876-41F5-97CA-F98472DD9EA3}" dt="2021-11-05T05:30:51.393" v="9179" actId="255"/>
          <ac:spMkLst>
            <pc:docMk/>
            <pc:sldMk cId="775342360" sldId="335"/>
            <ac:spMk id="5" creationId="{373003FC-ED0D-4223-AC73-209ACFA0829F}"/>
          </ac:spMkLst>
        </pc:spChg>
        <pc:spChg chg="del">
          <ac:chgData name="Deacon Seals" userId="4be87945-0509-4b37-8e36-6c0a3782973f" providerId="ADAL" clId="{474C910B-C876-41F5-97CA-F98472DD9EA3}" dt="2021-11-05T05:31:01.986" v="9181"/>
          <ac:spMkLst>
            <pc:docMk/>
            <pc:sldMk cId="775342360" sldId="335"/>
            <ac:spMk id="6" creationId="{5A3C133C-1287-4E95-8550-CAB9F07FE970}"/>
          </ac:spMkLst>
        </pc:spChg>
        <pc:picChg chg="add mod">
          <ac:chgData name="Deacon Seals" userId="4be87945-0509-4b37-8e36-6c0a3782973f" providerId="ADAL" clId="{474C910B-C876-41F5-97CA-F98472DD9EA3}" dt="2021-11-05T05:30:56.498" v="9180"/>
          <ac:picMkLst>
            <pc:docMk/>
            <pc:sldMk cId="775342360" sldId="335"/>
            <ac:picMk id="7" creationId="{AB85F927-9ECA-4CE4-8564-F19F6707B547}"/>
          </ac:picMkLst>
        </pc:picChg>
        <pc:picChg chg="add mod">
          <ac:chgData name="Deacon Seals" userId="4be87945-0509-4b37-8e36-6c0a3782973f" providerId="ADAL" clId="{474C910B-C876-41F5-97CA-F98472DD9EA3}" dt="2021-11-05T05:31:01.986" v="9181"/>
          <ac:picMkLst>
            <pc:docMk/>
            <pc:sldMk cId="775342360" sldId="335"/>
            <ac:picMk id="8" creationId="{52B386C7-D8C1-449A-8975-6CE6661FBDA8}"/>
          </ac:picMkLst>
        </pc:picChg>
      </pc:sldChg>
      <pc:sldChg chg="addSp delSp modSp add mod">
        <pc:chgData name="Deacon Seals" userId="4be87945-0509-4b37-8e36-6c0a3782973f" providerId="ADAL" clId="{474C910B-C876-41F5-97CA-F98472DD9EA3}" dt="2021-11-05T05:33:49.623" v="9262" actId="20577"/>
        <pc:sldMkLst>
          <pc:docMk/>
          <pc:sldMk cId="1788325591" sldId="336"/>
        </pc:sldMkLst>
        <pc:spChg chg="mod">
          <ac:chgData name="Deacon Seals" userId="4be87945-0509-4b37-8e36-6c0a3782973f" providerId="ADAL" clId="{474C910B-C876-41F5-97CA-F98472DD9EA3}" dt="2021-11-05T05:33:49.623" v="9262" actId="20577"/>
          <ac:spMkLst>
            <pc:docMk/>
            <pc:sldMk cId="1788325591" sldId="336"/>
            <ac:spMk id="2" creationId="{2D6B8282-A28E-4870-9724-5F78D5DF2E2F}"/>
          </ac:spMkLst>
        </pc:spChg>
        <pc:spChg chg="mod">
          <ac:chgData name="Deacon Seals" userId="4be87945-0509-4b37-8e36-6c0a3782973f" providerId="ADAL" clId="{474C910B-C876-41F5-97CA-F98472DD9EA3}" dt="2021-11-05T05:31:50.665" v="9193" actId="255"/>
          <ac:spMkLst>
            <pc:docMk/>
            <pc:sldMk cId="1788325591" sldId="336"/>
            <ac:spMk id="5" creationId="{373003FC-ED0D-4223-AC73-209ACFA0829F}"/>
          </ac:spMkLst>
        </pc:spChg>
        <pc:spChg chg="add del mod">
          <ac:chgData name="Deacon Seals" userId="4be87945-0509-4b37-8e36-6c0a3782973f" providerId="ADAL" clId="{474C910B-C876-41F5-97CA-F98472DD9EA3}" dt="2021-11-05T05:32:00.768" v="9197"/>
          <ac:spMkLst>
            <pc:docMk/>
            <pc:sldMk cId="1788325591" sldId="336"/>
            <ac:spMk id="6" creationId="{E8EF50E8-08E5-40A3-8E05-358C4BA718B6}"/>
          </ac:spMkLst>
        </pc:spChg>
        <pc:picChg chg="del">
          <ac:chgData name="Deacon Seals" userId="4be87945-0509-4b37-8e36-6c0a3782973f" providerId="ADAL" clId="{474C910B-C876-41F5-97CA-F98472DD9EA3}" dt="2021-11-05T05:31:56.674" v="9194" actId="478"/>
          <ac:picMkLst>
            <pc:docMk/>
            <pc:sldMk cId="1788325591" sldId="336"/>
            <ac:picMk id="8" creationId="{52B386C7-D8C1-449A-8975-6CE6661FBDA8}"/>
          </ac:picMkLst>
        </pc:picChg>
        <pc:picChg chg="add del mod">
          <ac:chgData name="Deacon Seals" userId="4be87945-0509-4b37-8e36-6c0a3782973f" providerId="ADAL" clId="{474C910B-C876-41F5-97CA-F98472DD9EA3}" dt="2021-11-05T05:31:59.353" v="9196"/>
          <ac:picMkLst>
            <pc:docMk/>
            <pc:sldMk cId="1788325591" sldId="336"/>
            <ac:picMk id="9" creationId="{5B5889CB-FA60-47F3-9CA4-D8ABA959F5A7}"/>
          </ac:picMkLst>
        </pc:picChg>
        <pc:picChg chg="add mod">
          <ac:chgData name="Deacon Seals" userId="4be87945-0509-4b37-8e36-6c0a3782973f" providerId="ADAL" clId="{474C910B-C876-41F5-97CA-F98472DD9EA3}" dt="2021-11-05T05:32:00.768" v="9197"/>
          <ac:picMkLst>
            <pc:docMk/>
            <pc:sldMk cId="1788325591" sldId="336"/>
            <ac:picMk id="10" creationId="{EB7DF444-7173-422F-B72F-184401CEC726}"/>
          </ac:picMkLst>
        </pc:picChg>
      </pc:sldChg>
      <pc:sldChg chg="modSp new mod modAnim">
        <pc:chgData name="Deacon Seals" userId="4be87945-0509-4b37-8e36-6c0a3782973f" providerId="ADAL" clId="{474C910B-C876-41F5-97CA-F98472DD9EA3}" dt="2021-11-05T06:56:14.392" v="13724"/>
        <pc:sldMkLst>
          <pc:docMk/>
          <pc:sldMk cId="1523402977" sldId="337"/>
        </pc:sldMkLst>
        <pc:spChg chg="mod">
          <ac:chgData name="Deacon Seals" userId="4be87945-0509-4b37-8e36-6c0a3782973f" providerId="ADAL" clId="{474C910B-C876-41F5-97CA-F98472DD9EA3}" dt="2021-11-05T05:33:55.991" v="9269" actId="20577"/>
          <ac:spMkLst>
            <pc:docMk/>
            <pc:sldMk cId="1523402977" sldId="337"/>
            <ac:spMk id="2" creationId="{FA7C7EBB-6E09-4CB8-955C-80E1DAAFD15E}"/>
          </ac:spMkLst>
        </pc:spChg>
        <pc:spChg chg="mod">
          <ac:chgData name="Deacon Seals" userId="4be87945-0509-4b37-8e36-6c0a3782973f" providerId="ADAL" clId="{474C910B-C876-41F5-97CA-F98472DD9EA3}" dt="2021-11-05T05:40:10.433" v="9661" actId="20577"/>
          <ac:spMkLst>
            <pc:docMk/>
            <pc:sldMk cId="1523402977" sldId="337"/>
            <ac:spMk id="3" creationId="{7B812196-E516-4DEC-9E2B-6675B7773EFB}"/>
          </ac:spMkLst>
        </pc:spChg>
      </pc:sldChg>
      <pc:sldChg chg="addSp delSp modSp add mod">
        <pc:chgData name="Deacon Seals" userId="4be87945-0509-4b37-8e36-6c0a3782973f" providerId="ADAL" clId="{474C910B-C876-41F5-97CA-F98472DD9EA3}" dt="2021-11-05T05:35:52.983" v="9363"/>
        <pc:sldMkLst>
          <pc:docMk/>
          <pc:sldMk cId="862146177" sldId="338"/>
        </pc:sldMkLst>
        <pc:spChg chg="add del mod">
          <ac:chgData name="Deacon Seals" userId="4be87945-0509-4b37-8e36-6c0a3782973f" providerId="ADAL" clId="{474C910B-C876-41F5-97CA-F98472DD9EA3}" dt="2021-11-05T05:35:47.751" v="9362"/>
          <ac:spMkLst>
            <pc:docMk/>
            <pc:sldMk cId="862146177" sldId="338"/>
            <ac:spMk id="6" creationId="{2B5B7C69-C4A0-42CF-BFF1-027BAC74B4A4}"/>
          </ac:spMkLst>
        </pc:spChg>
        <pc:spChg chg="add del mod">
          <ac:chgData name="Deacon Seals" userId="4be87945-0509-4b37-8e36-6c0a3782973f" providerId="ADAL" clId="{474C910B-C876-41F5-97CA-F98472DD9EA3}" dt="2021-11-05T05:35:52.983" v="9363"/>
          <ac:spMkLst>
            <pc:docMk/>
            <pc:sldMk cId="862146177" sldId="338"/>
            <ac:spMk id="9" creationId="{9872C956-87FF-43B0-9E27-B1987329B978}"/>
          </ac:spMkLst>
        </pc:spChg>
        <pc:picChg chg="del">
          <ac:chgData name="Deacon Seals" userId="4be87945-0509-4b37-8e36-6c0a3782973f" providerId="ADAL" clId="{474C910B-C876-41F5-97CA-F98472DD9EA3}" dt="2021-11-05T05:35:40.085" v="9360" actId="478"/>
          <ac:picMkLst>
            <pc:docMk/>
            <pc:sldMk cId="862146177" sldId="338"/>
            <ac:picMk id="7" creationId="{AB85F927-9ECA-4CE4-8564-F19F6707B547}"/>
          </ac:picMkLst>
        </pc:picChg>
        <pc:picChg chg="del">
          <ac:chgData name="Deacon Seals" userId="4be87945-0509-4b37-8e36-6c0a3782973f" providerId="ADAL" clId="{474C910B-C876-41F5-97CA-F98472DD9EA3}" dt="2021-11-05T05:35:42.093" v="9361" actId="478"/>
          <ac:picMkLst>
            <pc:docMk/>
            <pc:sldMk cId="862146177" sldId="338"/>
            <ac:picMk id="10" creationId="{EB7DF444-7173-422F-B72F-184401CEC726}"/>
          </ac:picMkLst>
        </pc:picChg>
        <pc:picChg chg="add mod">
          <ac:chgData name="Deacon Seals" userId="4be87945-0509-4b37-8e36-6c0a3782973f" providerId="ADAL" clId="{474C910B-C876-41F5-97CA-F98472DD9EA3}" dt="2021-11-05T05:35:47.751" v="9362"/>
          <ac:picMkLst>
            <pc:docMk/>
            <pc:sldMk cId="862146177" sldId="338"/>
            <ac:picMk id="11" creationId="{1C2CAF35-B45C-4BE5-AF7B-BF84593BF54F}"/>
          </ac:picMkLst>
        </pc:picChg>
        <pc:picChg chg="add mod">
          <ac:chgData name="Deacon Seals" userId="4be87945-0509-4b37-8e36-6c0a3782973f" providerId="ADAL" clId="{474C910B-C876-41F5-97CA-F98472DD9EA3}" dt="2021-11-05T05:35:52.983" v="9363"/>
          <ac:picMkLst>
            <pc:docMk/>
            <pc:sldMk cId="862146177" sldId="338"/>
            <ac:picMk id="12" creationId="{5F5364E7-BC0F-4D1B-B360-02AF673BFEAA}"/>
          </ac:picMkLst>
        </pc:picChg>
      </pc:sldChg>
      <pc:sldChg chg="modSp add mod modAnim">
        <pc:chgData name="Deacon Seals" userId="4be87945-0509-4b37-8e36-6c0a3782973f" providerId="ADAL" clId="{474C910B-C876-41F5-97CA-F98472DD9EA3}" dt="2021-11-05T06:58:00.053" v="13741"/>
        <pc:sldMkLst>
          <pc:docMk/>
          <pc:sldMk cId="1774484305" sldId="339"/>
        </pc:sldMkLst>
        <pc:spChg chg="mod">
          <ac:chgData name="Deacon Seals" userId="4be87945-0509-4b37-8e36-6c0a3782973f" providerId="ADAL" clId="{474C910B-C876-41F5-97CA-F98472DD9EA3}" dt="2021-11-05T06:00:18.473" v="11643" actId="404"/>
          <ac:spMkLst>
            <pc:docMk/>
            <pc:sldMk cId="1774484305" sldId="339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6:13:32.718" v="12209" actId="20577"/>
          <ac:spMkLst>
            <pc:docMk/>
            <pc:sldMk cId="1774484305" sldId="339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7:20.877" v="13739" actId="20577"/>
        <pc:sldMkLst>
          <pc:docMk/>
          <pc:sldMk cId="2943721885" sldId="340"/>
        </pc:sldMkLst>
        <pc:spChg chg="mod">
          <ac:chgData name="Deacon Seals" userId="4be87945-0509-4b37-8e36-6c0a3782973f" providerId="ADAL" clId="{474C910B-C876-41F5-97CA-F98472DD9EA3}" dt="2021-11-05T05:48:48.574" v="10418" actId="20577"/>
          <ac:spMkLst>
            <pc:docMk/>
            <pc:sldMk cId="2943721885" sldId="340"/>
            <ac:spMk id="2" creationId="{4CD33C6E-0A42-4CAE-88AF-F1708542C45E}"/>
          </ac:spMkLst>
        </pc:spChg>
        <pc:spChg chg="mod">
          <ac:chgData name="Deacon Seals" userId="4be87945-0509-4b37-8e36-6c0a3782973f" providerId="ADAL" clId="{474C910B-C876-41F5-97CA-F98472DD9EA3}" dt="2021-11-05T06:57:20.877" v="13739" actId="20577"/>
          <ac:spMkLst>
            <pc:docMk/>
            <pc:sldMk cId="2943721885" sldId="340"/>
            <ac:spMk id="3" creationId="{BB6B8C69-3EB8-424C-BC99-1AA04211B3BE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7:01:21.532" v="13745"/>
        <pc:sldMkLst>
          <pc:docMk/>
          <pc:sldMk cId="1419509553" sldId="341"/>
        </pc:sldMkLst>
        <pc:spChg chg="mod">
          <ac:chgData name="Deacon Seals" userId="4be87945-0509-4b37-8e36-6c0a3782973f" providerId="ADAL" clId="{474C910B-C876-41F5-97CA-F98472DD9EA3}" dt="2021-11-05T06:28:33.428" v="12750" actId="20577"/>
          <ac:spMkLst>
            <pc:docMk/>
            <pc:sldMk cId="1419509553" sldId="341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6:41:52.247" v="13510" actId="20577"/>
          <ac:spMkLst>
            <pc:docMk/>
            <pc:sldMk cId="1419509553" sldId="341"/>
            <ac:spMk id="3" creationId="{01739C91-D3C5-4518-AFDD-AC1094E4E527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6:58:21.250" v="13743"/>
        <pc:sldMkLst>
          <pc:docMk/>
          <pc:sldMk cId="3696322192" sldId="342"/>
        </pc:sldMkLst>
        <pc:spChg chg="mod">
          <ac:chgData name="Deacon Seals" userId="4be87945-0509-4b37-8e36-6c0a3782973f" providerId="ADAL" clId="{474C910B-C876-41F5-97CA-F98472DD9EA3}" dt="2021-11-05T06:27:57.506" v="12729" actId="20577"/>
          <ac:spMkLst>
            <pc:docMk/>
            <pc:sldMk cId="3696322192" sldId="342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7:00:21.566" v="13744"/>
        <pc:sldMkLst>
          <pc:docMk/>
          <pc:sldMk cId="2848191288" sldId="343"/>
        </pc:sldMkLst>
        <pc:spChg chg="mod">
          <ac:chgData name="Deacon Seals" userId="4be87945-0509-4b37-8e36-6c0a3782973f" providerId="ADAL" clId="{474C910B-C876-41F5-97CA-F98472DD9EA3}" dt="2021-11-05T06:31:04.412" v="12906" actId="20577"/>
          <ac:spMkLst>
            <pc:docMk/>
            <pc:sldMk cId="2848191288" sldId="343"/>
            <ac:spMk id="2" creationId="{FE4AB723-53D8-4E8F-9AC3-FA8994AAABD1}"/>
          </ac:spMkLst>
        </pc:spChg>
        <pc:spChg chg="mod">
          <ac:chgData name="Deacon Seals" userId="4be87945-0509-4b37-8e36-6c0a3782973f" providerId="ADAL" clId="{474C910B-C876-41F5-97CA-F98472DD9EA3}" dt="2021-11-05T06:52:45.961" v="13714" actId="20577"/>
          <ac:spMkLst>
            <pc:docMk/>
            <pc:sldMk cId="2848191288" sldId="343"/>
            <ac:spMk id="3" creationId="{22735D05-3195-46D4-982A-6E2A9AE8771F}"/>
          </ac:spMkLst>
        </pc:spChg>
      </pc:sldChg>
      <pc:sldChg chg="modSp new mod">
        <pc:chgData name="Deacon Seals" userId="4be87945-0509-4b37-8e36-6c0a3782973f" providerId="ADAL" clId="{474C910B-C876-41F5-97CA-F98472DD9EA3}" dt="2021-11-05T06:42:23.147" v="13521" actId="20577"/>
        <pc:sldMkLst>
          <pc:docMk/>
          <pc:sldMk cId="2902083497" sldId="344"/>
        </pc:sldMkLst>
        <pc:spChg chg="mod">
          <ac:chgData name="Deacon Seals" userId="4be87945-0509-4b37-8e36-6c0a3782973f" providerId="ADAL" clId="{474C910B-C876-41F5-97CA-F98472DD9EA3}" dt="2021-11-05T06:42:23.147" v="13521" actId="20577"/>
          <ac:spMkLst>
            <pc:docMk/>
            <pc:sldMk cId="2902083497" sldId="344"/>
            <ac:spMk id="2" creationId="{1160B461-94A6-4D2F-990A-E110144F4CDD}"/>
          </ac:spMkLst>
        </pc:spChg>
      </pc:sldChg>
      <pc:sldChg chg="addSp delSp modSp new mod">
        <pc:chgData name="Deacon Seals" userId="4be87945-0509-4b37-8e36-6c0a3782973f" providerId="ADAL" clId="{474C910B-C876-41F5-97CA-F98472DD9EA3}" dt="2021-11-05T20:06:57.662" v="13748" actId="478"/>
        <pc:sldMkLst>
          <pc:docMk/>
          <pc:sldMk cId="2410067217" sldId="345"/>
        </pc:sldMkLst>
        <pc:spChg chg="del">
          <ac:chgData name="Deacon Seals" userId="4be87945-0509-4b37-8e36-6c0a3782973f" providerId="ADAL" clId="{474C910B-C876-41F5-97CA-F98472DD9EA3}" dt="2021-11-05T06:44:10.917" v="13525"/>
          <ac:spMkLst>
            <pc:docMk/>
            <pc:sldMk cId="2410067217" sldId="345"/>
            <ac:spMk id="2" creationId="{EA416EAD-58D6-44E3-95C1-68DCD5BE844B}"/>
          </ac:spMkLst>
        </pc:spChg>
        <pc:spChg chg="mod">
          <ac:chgData name="Deacon Seals" userId="4be87945-0509-4b37-8e36-6c0a3782973f" providerId="ADAL" clId="{474C910B-C876-41F5-97CA-F98472DD9EA3}" dt="2021-11-05T06:44:17.324" v="13537" actId="20577"/>
          <ac:spMkLst>
            <pc:docMk/>
            <pc:sldMk cId="2410067217" sldId="345"/>
            <ac:spMk id="3" creationId="{A4297737-F2DE-48EC-803A-795789967B05}"/>
          </ac:spMkLst>
        </pc:spChg>
        <pc:spChg chg="del">
          <ac:chgData name="Deacon Seals" userId="4be87945-0509-4b37-8e36-6c0a3782973f" providerId="ADAL" clId="{474C910B-C876-41F5-97CA-F98472DD9EA3}" dt="2021-11-05T20:06:56.654" v="13747" actId="478"/>
          <ac:spMkLst>
            <pc:docMk/>
            <pc:sldMk cId="2410067217" sldId="345"/>
            <ac:spMk id="4" creationId="{B55652E6-E0A4-49E7-901F-E4FFA13BF286}"/>
          </ac:spMkLst>
        </pc:spChg>
        <pc:spChg chg="del">
          <ac:chgData name="Deacon Seals" userId="4be87945-0509-4b37-8e36-6c0a3782973f" providerId="ADAL" clId="{474C910B-C876-41F5-97CA-F98472DD9EA3}" dt="2021-11-05T20:06:57.662" v="13748" actId="478"/>
          <ac:spMkLst>
            <pc:docMk/>
            <pc:sldMk cId="2410067217" sldId="345"/>
            <ac:spMk id="5" creationId="{4E732F5B-524C-43F8-9C4E-8CB5AD2BCF25}"/>
          </ac:spMkLst>
        </pc:spChg>
        <pc:picChg chg="add mod">
          <ac:chgData name="Deacon Seals" userId="4be87945-0509-4b37-8e36-6c0a3782973f" providerId="ADAL" clId="{474C910B-C876-41F5-97CA-F98472DD9EA3}" dt="2021-11-05T06:44:10.917" v="13525"/>
          <ac:picMkLst>
            <pc:docMk/>
            <pc:sldMk cId="2410067217" sldId="345"/>
            <ac:picMk id="8" creationId="{4891559E-FA48-491B-8384-19583B75A3A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00.894" v="13750" actId="478"/>
        <pc:sldMkLst>
          <pc:docMk/>
          <pc:sldMk cId="944486301" sldId="346"/>
        </pc:sldMkLst>
        <pc:spChg chg="del">
          <ac:chgData name="Deacon Seals" userId="4be87945-0509-4b37-8e36-6c0a3782973f" providerId="ADAL" clId="{474C910B-C876-41F5-97CA-F98472DD9EA3}" dt="2021-11-05T06:44:44.289" v="13539"/>
          <ac:spMkLst>
            <pc:docMk/>
            <pc:sldMk cId="944486301" sldId="346"/>
            <ac:spMk id="2" creationId="{6511FEDA-EB42-4B35-81C1-9C4F30F77EDE}"/>
          </ac:spMkLst>
        </pc:spChg>
        <pc:spChg chg="mod">
          <ac:chgData name="Deacon Seals" userId="4be87945-0509-4b37-8e36-6c0a3782973f" providerId="ADAL" clId="{474C910B-C876-41F5-97CA-F98472DD9EA3}" dt="2021-11-05T06:44:48.270" v="13551" actId="20577"/>
          <ac:spMkLst>
            <pc:docMk/>
            <pc:sldMk cId="944486301" sldId="346"/>
            <ac:spMk id="3" creationId="{0858EA26-FD2C-443C-BA64-661241D51F19}"/>
          </ac:spMkLst>
        </pc:spChg>
        <pc:spChg chg="del">
          <ac:chgData name="Deacon Seals" userId="4be87945-0509-4b37-8e36-6c0a3782973f" providerId="ADAL" clId="{474C910B-C876-41F5-97CA-F98472DD9EA3}" dt="2021-11-05T20:07:00.183" v="13749" actId="478"/>
          <ac:spMkLst>
            <pc:docMk/>
            <pc:sldMk cId="944486301" sldId="346"/>
            <ac:spMk id="4" creationId="{A06BA8A2-6299-40FE-A861-D22B93506C55}"/>
          </ac:spMkLst>
        </pc:spChg>
        <pc:spChg chg="del">
          <ac:chgData name="Deacon Seals" userId="4be87945-0509-4b37-8e36-6c0a3782973f" providerId="ADAL" clId="{474C910B-C876-41F5-97CA-F98472DD9EA3}" dt="2021-11-05T20:07:00.894" v="13750" actId="478"/>
          <ac:spMkLst>
            <pc:docMk/>
            <pc:sldMk cId="944486301" sldId="346"/>
            <ac:spMk id="5" creationId="{9A64C866-16AE-4422-889D-7894B525F1D9}"/>
          </ac:spMkLst>
        </pc:spChg>
        <pc:picChg chg="add mod">
          <ac:chgData name="Deacon Seals" userId="4be87945-0509-4b37-8e36-6c0a3782973f" providerId="ADAL" clId="{474C910B-C876-41F5-97CA-F98472DD9EA3}" dt="2021-11-05T06:44:44.289" v="13539"/>
          <ac:picMkLst>
            <pc:docMk/>
            <pc:sldMk cId="944486301" sldId="346"/>
            <ac:picMk id="8" creationId="{51C57B03-69F0-419D-90A8-4CA902AE6E56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05.592" v="13752" actId="478"/>
        <pc:sldMkLst>
          <pc:docMk/>
          <pc:sldMk cId="3477516920" sldId="347"/>
        </pc:sldMkLst>
        <pc:spChg chg="del">
          <ac:chgData name="Deacon Seals" userId="4be87945-0509-4b37-8e36-6c0a3782973f" providerId="ADAL" clId="{474C910B-C876-41F5-97CA-F98472DD9EA3}" dt="2021-11-05T06:44:58.327" v="13553"/>
          <ac:spMkLst>
            <pc:docMk/>
            <pc:sldMk cId="3477516920" sldId="347"/>
            <ac:spMk id="2" creationId="{48FAC2C5-D361-4F37-B80E-0EECEC6D7DA5}"/>
          </ac:spMkLst>
        </pc:spChg>
        <pc:spChg chg="mod">
          <ac:chgData name="Deacon Seals" userId="4be87945-0509-4b37-8e36-6c0a3782973f" providerId="ADAL" clId="{474C910B-C876-41F5-97CA-F98472DD9EA3}" dt="2021-11-05T06:45:01.638" v="13565" actId="20577"/>
          <ac:spMkLst>
            <pc:docMk/>
            <pc:sldMk cId="3477516920" sldId="347"/>
            <ac:spMk id="3" creationId="{64EF61B8-22A8-4A1F-B00E-1CCD64AE61EB}"/>
          </ac:spMkLst>
        </pc:spChg>
        <pc:spChg chg="del">
          <ac:chgData name="Deacon Seals" userId="4be87945-0509-4b37-8e36-6c0a3782973f" providerId="ADAL" clId="{474C910B-C876-41F5-97CA-F98472DD9EA3}" dt="2021-11-05T20:07:04.772" v="13751" actId="478"/>
          <ac:spMkLst>
            <pc:docMk/>
            <pc:sldMk cId="3477516920" sldId="347"/>
            <ac:spMk id="4" creationId="{852FA31E-9AD2-4A2A-A7C9-7AFF7C2D4299}"/>
          </ac:spMkLst>
        </pc:spChg>
        <pc:spChg chg="del">
          <ac:chgData name="Deacon Seals" userId="4be87945-0509-4b37-8e36-6c0a3782973f" providerId="ADAL" clId="{474C910B-C876-41F5-97CA-F98472DD9EA3}" dt="2021-11-05T20:07:05.592" v="13752" actId="478"/>
          <ac:spMkLst>
            <pc:docMk/>
            <pc:sldMk cId="3477516920" sldId="347"/>
            <ac:spMk id="5" creationId="{3AFD5FAD-75F2-442F-9502-ACEFE7644584}"/>
          </ac:spMkLst>
        </pc:spChg>
        <pc:picChg chg="add mod">
          <ac:chgData name="Deacon Seals" userId="4be87945-0509-4b37-8e36-6c0a3782973f" providerId="ADAL" clId="{474C910B-C876-41F5-97CA-F98472DD9EA3}" dt="2021-11-05T06:44:58.327" v="13553"/>
          <ac:picMkLst>
            <pc:docMk/>
            <pc:sldMk cId="3477516920" sldId="347"/>
            <ac:picMk id="8" creationId="{F0410A74-8D0B-43E9-A4D9-B9FA8A0EFD27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10.503" v="13754" actId="478"/>
        <pc:sldMkLst>
          <pc:docMk/>
          <pc:sldMk cId="3281957038" sldId="348"/>
        </pc:sldMkLst>
        <pc:spChg chg="del">
          <ac:chgData name="Deacon Seals" userId="4be87945-0509-4b37-8e36-6c0a3782973f" providerId="ADAL" clId="{474C910B-C876-41F5-97CA-F98472DD9EA3}" dt="2021-11-05T06:45:13.909" v="13567"/>
          <ac:spMkLst>
            <pc:docMk/>
            <pc:sldMk cId="3281957038" sldId="348"/>
            <ac:spMk id="2" creationId="{BBC69BE0-D96C-491C-B3F5-B4D25A735A82}"/>
          </ac:spMkLst>
        </pc:spChg>
        <pc:spChg chg="mod">
          <ac:chgData name="Deacon Seals" userId="4be87945-0509-4b37-8e36-6c0a3782973f" providerId="ADAL" clId="{474C910B-C876-41F5-97CA-F98472DD9EA3}" dt="2021-11-05T06:45:17.365" v="13579" actId="20577"/>
          <ac:spMkLst>
            <pc:docMk/>
            <pc:sldMk cId="3281957038" sldId="348"/>
            <ac:spMk id="3" creationId="{C7978519-1A0B-430F-8598-E7CF9C459298}"/>
          </ac:spMkLst>
        </pc:spChg>
        <pc:spChg chg="del">
          <ac:chgData name="Deacon Seals" userId="4be87945-0509-4b37-8e36-6c0a3782973f" providerId="ADAL" clId="{474C910B-C876-41F5-97CA-F98472DD9EA3}" dt="2021-11-05T20:07:09.480" v="13753" actId="478"/>
          <ac:spMkLst>
            <pc:docMk/>
            <pc:sldMk cId="3281957038" sldId="348"/>
            <ac:spMk id="4" creationId="{72AE12F1-58F7-4DE2-9033-630AB6D6ADA6}"/>
          </ac:spMkLst>
        </pc:spChg>
        <pc:spChg chg="del">
          <ac:chgData name="Deacon Seals" userId="4be87945-0509-4b37-8e36-6c0a3782973f" providerId="ADAL" clId="{474C910B-C876-41F5-97CA-F98472DD9EA3}" dt="2021-11-05T20:07:10.503" v="13754" actId="478"/>
          <ac:spMkLst>
            <pc:docMk/>
            <pc:sldMk cId="3281957038" sldId="348"/>
            <ac:spMk id="5" creationId="{425AE06A-E63B-4C8E-963D-B1D67ABF5F30}"/>
          </ac:spMkLst>
        </pc:spChg>
        <pc:picChg chg="add mod">
          <ac:chgData name="Deacon Seals" userId="4be87945-0509-4b37-8e36-6c0a3782973f" providerId="ADAL" clId="{474C910B-C876-41F5-97CA-F98472DD9EA3}" dt="2021-11-05T06:45:13.909" v="13567"/>
          <ac:picMkLst>
            <pc:docMk/>
            <pc:sldMk cId="3281957038" sldId="348"/>
            <ac:picMk id="8" creationId="{D8860F8D-E899-45E3-B3B9-42234ADF4677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14.348" v="13756" actId="478"/>
        <pc:sldMkLst>
          <pc:docMk/>
          <pc:sldMk cId="848137469" sldId="349"/>
        </pc:sldMkLst>
        <pc:spChg chg="del">
          <ac:chgData name="Deacon Seals" userId="4be87945-0509-4b37-8e36-6c0a3782973f" providerId="ADAL" clId="{474C910B-C876-41F5-97CA-F98472DD9EA3}" dt="2021-11-05T06:45:29.249" v="13581"/>
          <ac:spMkLst>
            <pc:docMk/>
            <pc:sldMk cId="848137469" sldId="349"/>
            <ac:spMk id="2" creationId="{0436BC24-2E84-4D2A-9D84-A55395D09826}"/>
          </ac:spMkLst>
        </pc:spChg>
        <pc:spChg chg="mod">
          <ac:chgData name="Deacon Seals" userId="4be87945-0509-4b37-8e36-6c0a3782973f" providerId="ADAL" clId="{474C910B-C876-41F5-97CA-F98472DD9EA3}" dt="2021-11-05T06:45:34.106" v="13593" actId="20577"/>
          <ac:spMkLst>
            <pc:docMk/>
            <pc:sldMk cId="848137469" sldId="349"/>
            <ac:spMk id="3" creationId="{2091EC1B-2E8C-40FD-B538-1BD59D6D2D55}"/>
          </ac:spMkLst>
        </pc:spChg>
        <pc:spChg chg="del">
          <ac:chgData name="Deacon Seals" userId="4be87945-0509-4b37-8e36-6c0a3782973f" providerId="ADAL" clId="{474C910B-C876-41F5-97CA-F98472DD9EA3}" dt="2021-11-05T20:07:13.338" v="13755" actId="478"/>
          <ac:spMkLst>
            <pc:docMk/>
            <pc:sldMk cId="848137469" sldId="349"/>
            <ac:spMk id="4" creationId="{27157D52-8D52-4E59-963F-66CAF8911E78}"/>
          </ac:spMkLst>
        </pc:spChg>
        <pc:spChg chg="del">
          <ac:chgData name="Deacon Seals" userId="4be87945-0509-4b37-8e36-6c0a3782973f" providerId="ADAL" clId="{474C910B-C876-41F5-97CA-F98472DD9EA3}" dt="2021-11-05T20:07:14.348" v="13756" actId="478"/>
          <ac:spMkLst>
            <pc:docMk/>
            <pc:sldMk cId="848137469" sldId="349"/>
            <ac:spMk id="5" creationId="{72B2E162-1BD5-48CD-81C4-4D4A84EC78C0}"/>
          </ac:spMkLst>
        </pc:spChg>
        <pc:picChg chg="add mod">
          <ac:chgData name="Deacon Seals" userId="4be87945-0509-4b37-8e36-6c0a3782973f" providerId="ADAL" clId="{474C910B-C876-41F5-97CA-F98472DD9EA3}" dt="2021-11-05T06:45:29.249" v="13581"/>
          <ac:picMkLst>
            <pc:docMk/>
            <pc:sldMk cId="848137469" sldId="349"/>
            <ac:picMk id="8" creationId="{4FACE70B-9014-4387-9F4E-00583806DE3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17.526" v="13758" actId="478"/>
        <pc:sldMkLst>
          <pc:docMk/>
          <pc:sldMk cId="1378192619" sldId="350"/>
        </pc:sldMkLst>
        <pc:spChg chg="del">
          <ac:chgData name="Deacon Seals" userId="4be87945-0509-4b37-8e36-6c0a3782973f" providerId="ADAL" clId="{474C910B-C876-41F5-97CA-F98472DD9EA3}" dt="2021-11-05T06:45:45.356" v="13595"/>
          <ac:spMkLst>
            <pc:docMk/>
            <pc:sldMk cId="1378192619" sldId="350"/>
            <ac:spMk id="2" creationId="{D8FEA316-E14B-41A4-BB21-801D1513C667}"/>
          </ac:spMkLst>
        </pc:spChg>
        <pc:spChg chg="mod">
          <ac:chgData name="Deacon Seals" userId="4be87945-0509-4b37-8e36-6c0a3782973f" providerId="ADAL" clId="{474C910B-C876-41F5-97CA-F98472DD9EA3}" dt="2021-11-05T06:45:48.647" v="13607" actId="20577"/>
          <ac:spMkLst>
            <pc:docMk/>
            <pc:sldMk cId="1378192619" sldId="350"/>
            <ac:spMk id="3" creationId="{160DC84C-02A6-4859-A000-B46888F65EAF}"/>
          </ac:spMkLst>
        </pc:spChg>
        <pc:spChg chg="del">
          <ac:chgData name="Deacon Seals" userId="4be87945-0509-4b37-8e36-6c0a3782973f" providerId="ADAL" clId="{474C910B-C876-41F5-97CA-F98472DD9EA3}" dt="2021-11-05T20:07:16.471" v="13757" actId="478"/>
          <ac:spMkLst>
            <pc:docMk/>
            <pc:sldMk cId="1378192619" sldId="350"/>
            <ac:spMk id="4" creationId="{948471BF-062C-4DFE-889A-8FDF3D522EB0}"/>
          </ac:spMkLst>
        </pc:spChg>
        <pc:spChg chg="del">
          <ac:chgData name="Deacon Seals" userId="4be87945-0509-4b37-8e36-6c0a3782973f" providerId="ADAL" clId="{474C910B-C876-41F5-97CA-F98472DD9EA3}" dt="2021-11-05T20:07:17.526" v="13758" actId="478"/>
          <ac:spMkLst>
            <pc:docMk/>
            <pc:sldMk cId="1378192619" sldId="350"/>
            <ac:spMk id="5" creationId="{F49E1DDC-35FB-40DA-A515-E95E45924DE0}"/>
          </ac:spMkLst>
        </pc:spChg>
        <pc:picChg chg="add mod">
          <ac:chgData name="Deacon Seals" userId="4be87945-0509-4b37-8e36-6c0a3782973f" providerId="ADAL" clId="{474C910B-C876-41F5-97CA-F98472DD9EA3}" dt="2021-11-05T06:45:45.356" v="13595"/>
          <ac:picMkLst>
            <pc:docMk/>
            <pc:sldMk cId="1378192619" sldId="350"/>
            <ac:picMk id="8" creationId="{622ED1AB-2885-4E0A-A955-28207BFE55A0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21.139" v="13760" actId="478"/>
        <pc:sldMkLst>
          <pc:docMk/>
          <pc:sldMk cId="2508678262" sldId="351"/>
        </pc:sldMkLst>
        <pc:spChg chg="del">
          <ac:chgData name="Deacon Seals" userId="4be87945-0509-4b37-8e36-6c0a3782973f" providerId="ADAL" clId="{474C910B-C876-41F5-97CA-F98472DD9EA3}" dt="2021-11-05T06:45:57.860" v="13609"/>
          <ac:spMkLst>
            <pc:docMk/>
            <pc:sldMk cId="2508678262" sldId="351"/>
            <ac:spMk id="2" creationId="{FA7B82D6-C086-4082-A1EC-78D0F00529AD}"/>
          </ac:spMkLst>
        </pc:spChg>
        <pc:spChg chg="mod">
          <ac:chgData name="Deacon Seals" userId="4be87945-0509-4b37-8e36-6c0a3782973f" providerId="ADAL" clId="{474C910B-C876-41F5-97CA-F98472DD9EA3}" dt="2021-11-05T06:46:01.632" v="13621" actId="20577"/>
          <ac:spMkLst>
            <pc:docMk/>
            <pc:sldMk cId="2508678262" sldId="351"/>
            <ac:spMk id="3" creationId="{4D664CA9-FB62-423D-98CF-D861841D3BC7}"/>
          </ac:spMkLst>
        </pc:spChg>
        <pc:spChg chg="del">
          <ac:chgData name="Deacon Seals" userId="4be87945-0509-4b37-8e36-6c0a3782973f" providerId="ADAL" clId="{474C910B-C876-41F5-97CA-F98472DD9EA3}" dt="2021-11-05T20:07:20.219" v="13759" actId="478"/>
          <ac:spMkLst>
            <pc:docMk/>
            <pc:sldMk cId="2508678262" sldId="351"/>
            <ac:spMk id="4" creationId="{8F43CE74-1763-445D-A11D-169D51F74C70}"/>
          </ac:spMkLst>
        </pc:spChg>
        <pc:spChg chg="del">
          <ac:chgData name="Deacon Seals" userId="4be87945-0509-4b37-8e36-6c0a3782973f" providerId="ADAL" clId="{474C910B-C876-41F5-97CA-F98472DD9EA3}" dt="2021-11-05T20:07:21.139" v="13760" actId="478"/>
          <ac:spMkLst>
            <pc:docMk/>
            <pc:sldMk cId="2508678262" sldId="351"/>
            <ac:spMk id="5" creationId="{74587878-FE20-4AE5-8716-0C760AD9F268}"/>
          </ac:spMkLst>
        </pc:spChg>
        <pc:picChg chg="add mod">
          <ac:chgData name="Deacon Seals" userId="4be87945-0509-4b37-8e36-6c0a3782973f" providerId="ADAL" clId="{474C910B-C876-41F5-97CA-F98472DD9EA3}" dt="2021-11-05T06:45:57.860" v="13609"/>
          <ac:picMkLst>
            <pc:docMk/>
            <pc:sldMk cId="2508678262" sldId="351"/>
            <ac:picMk id="8" creationId="{D34B0E93-EE39-47AE-B85B-AE37F403882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24.473" v="13762" actId="478"/>
        <pc:sldMkLst>
          <pc:docMk/>
          <pc:sldMk cId="1228796502" sldId="352"/>
        </pc:sldMkLst>
        <pc:spChg chg="del">
          <ac:chgData name="Deacon Seals" userId="4be87945-0509-4b37-8e36-6c0a3782973f" providerId="ADAL" clId="{474C910B-C876-41F5-97CA-F98472DD9EA3}" dt="2021-11-05T06:46:11.249" v="13623"/>
          <ac:spMkLst>
            <pc:docMk/>
            <pc:sldMk cId="1228796502" sldId="352"/>
            <ac:spMk id="2" creationId="{10E8535B-4E97-40A7-BEE7-322525F6A345}"/>
          </ac:spMkLst>
        </pc:spChg>
        <pc:spChg chg="mod">
          <ac:chgData name="Deacon Seals" userId="4be87945-0509-4b37-8e36-6c0a3782973f" providerId="ADAL" clId="{474C910B-C876-41F5-97CA-F98472DD9EA3}" dt="2021-11-05T06:46:15.893" v="13635" actId="20577"/>
          <ac:spMkLst>
            <pc:docMk/>
            <pc:sldMk cId="1228796502" sldId="352"/>
            <ac:spMk id="3" creationId="{3A920756-1BF6-4B5C-8F04-AC5417647526}"/>
          </ac:spMkLst>
        </pc:spChg>
        <pc:spChg chg="del">
          <ac:chgData name="Deacon Seals" userId="4be87945-0509-4b37-8e36-6c0a3782973f" providerId="ADAL" clId="{474C910B-C876-41F5-97CA-F98472DD9EA3}" dt="2021-11-05T20:07:23.569" v="13761" actId="478"/>
          <ac:spMkLst>
            <pc:docMk/>
            <pc:sldMk cId="1228796502" sldId="352"/>
            <ac:spMk id="4" creationId="{AC4C5D96-CCB1-47CF-9A37-B47CD7FD0537}"/>
          </ac:spMkLst>
        </pc:spChg>
        <pc:spChg chg="del">
          <ac:chgData name="Deacon Seals" userId="4be87945-0509-4b37-8e36-6c0a3782973f" providerId="ADAL" clId="{474C910B-C876-41F5-97CA-F98472DD9EA3}" dt="2021-11-05T20:07:24.473" v="13762" actId="478"/>
          <ac:spMkLst>
            <pc:docMk/>
            <pc:sldMk cId="1228796502" sldId="352"/>
            <ac:spMk id="5" creationId="{6A7C62E9-F603-433E-9021-928915496A59}"/>
          </ac:spMkLst>
        </pc:spChg>
        <pc:picChg chg="add mod">
          <ac:chgData name="Deacon Seals" userId="4be87945-0509-4b37-8e36-6c0a3782973f" providerId="ADAL" clId="{474C910B-C876-41F5-97CA-F98472DD9EA3}" dt="2021-11-05T06:46:11.249" v="13623"/>
          <ac:picMkLst>
            <pc:docMk/>
            <pc:sldMk cId="1228796502" sldId="352"/>
            <ac:picMk id="8" creationId="{03AE4441-848D-4805-9D82-B705FE5CD4A0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28.267" v="13764" actId="478"/>
        <pc:sldMkLst>
          <pc:docMk/>
          <pc:sldMk cId="1589507006" sldId="353"/>
        </pc:sldMkLst>
        <pc:spChg chg="del">
          <ac:chgData name="Deacon Seals" userId="4be87945-0509-4b37-8e36-6c0a3782973f" providerId="ADAL" clId="{474C910B-C876-41F5-97CA-F98472DD9EA3}" dt="2021-11-05T06:46:25.333" v="13637"/>
          <ac:spMkLst>
            <pc:docMk/>
            <pc:sldMk cId="1589507006" sldId="353"/>
            <ac:spMk id="2" creationId="{8010B9B1-895F-464E-B69A-2C5156F1946A}"/>
          </ac:spMkLst>
        </pc:spChg>
        <pc:spChg chg="mod">
          <ac:chgData name="Deacon Seals" userId="4be87945-0509-4b37-8e36-6c0a3782973f" providerId="ADAL" clId="{474C910B-C876-41F5-97CA-F98472DD9EA3}" dt="2021-11-05T06:46:28.970" v="13649" actId="20577"/>
          <ac:spMkLst>
            <pc:docMk/>
            <pc:sldMk cId="1589507006" sldId="353"/>
            <ac:spMk id="3" creationId="{A91EBE33-C667-40CA-82F4-35ECE0850E1B}"/>
          </ac:spMkLst>
        </pc:spChg>
        <pc:spChg chg="del">
          <ac:chgData name="Deacon Seals" userId="4be87945-0509-4b37-8e36-6c0a3782973f" providerId="ADAL" clId="{474C910B-C876-41F5-97CA-F98472DD9EA3}" dt="2021-11-05T20:07:27.269" v="13763" actId="478"/>
          <ac:spMkLst>
            <pc:docMk/>
            <pc:sldMk cId="1589507006" sldId="353"/>
            <ac:spMk id="4" creationId="{2A851093-EFB8-4C6A-B306-82733CA8997D}"/>
          </ac:spMkLst>
        </pc:spChg>
        <pc:spChg chg="del">
          <ac:chgData name="Deacon Seals" userId="4be87945-0509-4b37-8e36-6c0a3782973f" providerId="ADAL" clId="{474C910B-C876-41F5-97CA-F98472DD9EA3}" dt="2021-11-05T20:07:28.267" v="13764" actId="478"/>
          <ac:spMkLst>
            <pc:docMk/>
            <pc:sldMk cId="1589507006" sldId="353"/>
            <ac:spMk id="5" creationId="{A225E11D-71E2-4BDE-9EC5-0B0C74FE3EFE}"/>
          </ac:spMkLst>
        </pc:spChg>
        <pc:picChg chg="add mod">
          <ac:chgData name="Deacon Seals" userId="4be87945-0509-4b37-8e36-6c0a3782973f" providerId="ADAL" clId="{474C910B-C876-41F5-97CA-F98472DD9EA3}" dt="2021-11-05T06:46:25.333" v="13637"/>
          <ac:picMkLst>
            <pc:docMk/>
            <pc:sldMk cId="1589507006" sldId="353"/>
            <ac:picMk id="8" creationId="{1507F18F-E1CF-4253-94B8-F5B1ED2974A8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31.370" v="13766" actId="478"/>
        <pc:sldMkLst>
          <pc:docMk/>
          <pc:sldMk cId="947987996" sldId="354"/>
        </pc:sldMkLst>
        <pc:spChg chg="del">
          <ac:chgData name="Deacon Seals" userId="4be87945-0509-4b37-8e36-6c0a3782973f" providerId="ADAL" clId="{474C910B-C876-41F5-97CA-F98472DD9EA3}" dt="2021-11-05T06:46:37.222" v="13651"/>
          <ac:spMkLst>
            <pc:docMk/>
            <pc:sldMk cId="947987996" sldId="354"/>
            <ac:spMk id="2" creationId="{010AED1E-59E5-408E-B8CA-6AF04875609C}"/>
          </ac:spMkLst>
        </pc:spChg>
        <pc:spChg chg="mod">
          <ac:chgData name="Deacon Seals" userId="4be87945-0509-4b37-8e36-6c0a3782973f" providerId="ADAL" clId="{474C910B-C876-41F5-97CA-F98472DD9EA3}" dt="2021-11-05T06:46:41.153" v="13663" actId="20577"/>
          <ac:spMkLst>
            <pc:docMk/>
            <pc:sldMk cId="947987996" sldId="354"/>
            <ac:spMk id="3" creationId="{FAD2EB8D-E022-4E50-BA42-022C00008692}"/>
          </ac:spMkLst>
        </pc:spChg>
        <pc:spChg chg="del">
          <ac:chgData name="Deacon Seals" userId="4be87945-0509-4b37-8e36-6c0a3782973f" providerId="ADAL" clId="{474C910B-C876-41F5-97CA-F98472DD9EA3}" dt="2021-11-05T20:07:30.413" v="13765" actId="478"/>
          <ac:spMkLst>
            <pc:docMk/>
            <pc:sldMk cId="947987996" sldId="354"/>
            <ac:spMk id="4" creationId="{4ED1C63B-ADB9-44E8-AAC1-0CBE319164CB}"/>
          </ac:spMkLst>
        </pc:spChg>
        <pc:spChg chg="del">
          <ac:chgData name="Deacon Seals" userId="4be87945-0509-4b37-8e36-6c0a3782973f" providerId="ADAL" clId="{474C910B-C876-41F5-97CA-F98472DD9EA3}" dt="2021-11-05T20:07:31.370" v="13766" actId="478"/>
          <ac:spMkLst>
            <pc:docMk/>
            <pc:sldMk cId="947987996" sldId="354"/>
            <ac:spMk id="5" creationId="{57A635F6-C4C7-4C4E-850C-ECD80873D761}"/>
          </ac:spMkLst>
        </pc:spChg>
        <pc:picChg chg="add mod">
          <ac:chgData name="Deacon Seals" userId="4be87945-0509-4b37-8e36-6c0a3782973f" providerId="ADAL" clId="{474C910B-C876-41F5-97CA-F98472DD9EA3}" dt="2021-11-05T06:46:37.222" v="13651"/>
          <ac:picMkLst>
            <pc:docMk/>
            <pc:sldMk cId="947987996" sldId="354"/>
            <ac:picMk id="8" creationId="{5B5B4C33-8003-4DBD-BD08-A45C83890EC8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34.261" v="13768" actId="478"/>
        <pc:sldMkLst>
          <pc:docMk/>
          <pc:sldMk cId="2631543529" sldId="355"/>
        </pc:sldMkLst>
        <pc:spChg chg="del">
          <ac:chgData name="Deacon Seals" userId="4be87945-0509-4b37-8e36-6c0a3782973f" providerId="ADAL" clId="{474C910B-C876-41F5-97CA-F98472DD9EA3}" dt="2021-11-05T06:46:52.445" v="13665"/>
          <ac:spMkLst>
            <pc:docMk/>
            <pc:sldMk cId="2631543529" sldId="355"/>
            <ac:spMk id="2" creationId="{9435F6CE-F8A3-42FC-8543-BE88F6402506}"/>
          </ac:spMkLst>
        </pc:spChg>
        <pc:spChg chg="mod">
          <ac:chgData name="Deacon Seals" userId="4be87945-0509-4b37-8e36-6c0a3782973f" providerId="ADAL" clId="{474C910B-C876-41F5-97CA-F98472DD9EA3}" dt="2021-11-05T06:46:57.482" v="13678" actId="20577"/>
          <ac:spMkLst>
            <pc:docMk/>
            <pc:sldMk cId="2631543529" sldId="355"/>
            <ac:spMk id="3" creationId="{27A1DA6C-580B-492F-8596-4C1912B4E0CD}"/>
          </ac:spMkLst>
        </pc:spChg>
        <pc:spChg chg="del">
          <ac:chgData name="Deacon Seals" userId="4be87945-0509-4b37-8e36-6c0a3782973f" providerId="ADAL" clId="{474C910B-C876-41F5-97CA-F98472DD9EA3}" dt="2021-11-05T20:07:33.579" v="13767" actId="478"/>
          <ac:spMkLst>
            <pc:docMk/>
            <pc:sldMk cId="2631543529" sldId="355"/>
            <ac:spMk id="4" creationId="{5ADE5E4B-42E0-4FA9-A9F9-B63C0BD9720E}"/>
          </ac:spMkLst>
        </pc:spChg>
        <pc:spChg chg="del">
          <ac:chgData name="Deacon Seals" userId="4be87945-0509-4b37-8e36-6c0a3782973f" providerId="ADAL" clId="{474C910B-C876-41F5-97CA-F98472DD9EA3}" dt="2021-11-05T20:07:34.261" v="13768" actId="478"/>
          <ac:spMkLst>
            <pc:docMk/>
            <pc:sldMk cId="2631543529" sldId="355"/>
            <ac:spMk id="5" creationId="{8E8A25BB-FC85-472A-9685-8BF1B6DBB6EA}"/>
          </ac:spMkLst>
        </pc:spChg>
        <pc:picChg chg="add mod">
          <ac:chgData name="Deacon Seals" userId="4be87945-0509-4b37-8e36-6c0a3782973f" providerId="ADAL" clId="{474C910B-C876-41F5-97CA-F98472DD9EA3}" dt="2021-11-05T06:46:52.445" v="13665"/>
          <ac:picMkLst>
            <pc:docMk/>
            <pc:sldMk cId="2631543529" sldId="355"/>
            <ac:picMk id="8" creationId="{EE91F51A-4E44-420E-8A09-E173956953F4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7:37.717" v="13770" actId="478"/>
        <pc:sldMkLst>
          <pc:docMk/>
          <pc:sldMk cId="3505787832" sldId="356"/>
        </pc:sldMkLst>
        <pc:spChg chg="del">
          <ac:chgData name="Deacon Seals" userId="4be87945-0509-4b37-8e36-6c0a3782973f" providerId="ADAL" clId="{474C910B-C876-41F5-97CA-F98472DD9EA3}" dt="2021-11-05T06:47:28.259" v="13692"/>
          <ac:spMkLst>
            <pc:docMk/>
            <pc:sldMk cId="3505787832" sldId="356"/>
            <ac:spMk id="2" creationId="{CC61E5D1-4B81-48DE-A293-FD3E7DCDC4B0}"/>
          </ac:spMkLst>
        </pc:spChg>
        <pc:spChg chg="mod">
          <ac:chgData name="Deacon Seals" userId="4be87945-0509-4b37-8e36-6c0a3782973f" providerId="ADAL" clId="{474C910B-C876-41F5-97CA-F98472DD9EA3}" dt="2021-11-05T06:47:05.370" v="13689" actId="20577"/>
          <ac:spMkLst>
            <pc:docMk/>
            <pc:sldMk cId="3505787832" sldId="356"/>
            <ac:spMk id="3" creationId="{D8F51C8B-5EEA-4267-8976-DA873C3A32B9}"/>
          </ac:spMkLst>
        </pc:spChg>
        <pc:spChg chg="del">
          <ac:chgData name="Deacon Seals" userId="4be87945-0509-4b37-8e36-6c0a3782973f" providerId="ADAL" clId="{474C910B-C876-41F5-97CA-F98472DD9EA3}" dt="2021-11-05T20:07:36.687" v="13769" actId="478"/>
          <ac:spMkLst>
            <pc:docMk/>
            <pc:sldMk cId="3505787832" sldId="356"/>
            <ac:spMk id="4" creationId="{7CEF2B4C-5D29-45EF-A7A0-3B46B53317C8}"/>
          </ac:spMkLst>
        </pc:spChg>
        <pc:spChg chg="del">
          <ac:chgData name="Deacon Seals" userId="4be87945-0509-4b37-8e36-6c0a3782973f" providerId="ADAL" clId="{474C910B-C876-41F5-97CA-F98472DD9EA3}" dt="2021-11-05T20:07:37.717" v="13770" actId="478"/>
          <ac:spMkLst>
            <pc:docMk/>
            <pc:sldMk cId="3505787832" sldId="356"/>
            <ac:spMk id="5" creationId="{D0C34472-7CF4-45E3-AD52-3C23EAA4B801}"/>
          </ac:spMkLst>
        </pc:spChg>
        <pc:picChg chg="add del mod">
          <ac:chgData name="Deacon Seals" userId="4be87945-0509-4b37-8e36-6c0a3782973f" providerId="ADAL" clId="{474C910B-C876-41F5-97CA-F98472DD9EA3}" dt="2021-11-05T06:47:22.952" v="13691"/>
          <ac:picMkLst>
            <pc:docMk/>
            <pc:sldMk cId="3505787832" sldId="356"/>
            <ac:picMk id="8" creationId="{6406AA53-99F0-445F-A6A9-C63CF545D0B5}"/>
          </ac:picMkLst>
        </pc:picChg>
        <pc:picChg chg="add mod">
          <ac:chgData name="Deacon Seals" userId="4be87945-0509-4b37-8e36-6c0a3782973f" providerId="ADAL" clId="{474C910B-C876-41F5-97CA-F98472DD9EA3}" dt="2021-11-05T06:47:28.259" v="13692"/>
          <ac:picMkLst>
            <pc:docMk/>
            <pc:sldMk cId="3505787832" sldId="356"/>
            <ac:picMk id="9" creationId="{4B9BC429-D307-4DA5-9643-BB4791FC21E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SSCI.2017.8280898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Island Models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Competitive Co-Evolution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Deacon Seals</a:t>
            </a:r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96C8-1E2B-4311-8EAC-E8BB5FE6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Island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2F1D-F087-47F9-8D1F-8712B17E8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Heterogeneous islands of variable fidelity solutions</a:t>
            </a:r>
          </a:p>
          <a:p>
            <a:pPr lvl="1"/>
            <a:r>
              <a:rPr lang="en-US" dirty="0"/>
              <a:t>Large populations of low-fidelity solutions</a:t>
            </a:r>
          </a:p>
          <a:p>
            <a:pPr lvl="1"/>
            <a:r>
              <a:rPr lang="en-US" dirty="0"/>
              <a:t>Small populations of high-fidelity solutions</a:t>
            </a:r>
          </a:p>
          <a:p>
            <a:r>
              <a:rPr lang="en-US" dirty="0"/>
              <a:t>Islands evaluate fitness at different resolutions</a:t>
            </a:r>
          </a:p>
          <a:p>
            <a:pPr lvl="1"/>
            <a:r>
              <a:rPr lang="en-US" dirty="0"/>
              <a:t>Islands can also evaluate fitness based on sub-problems</a:t>
            </a:r>
          </a:p>
          <a:p>
            <a:r>
              <a:rPr lang="en-US" dirty="0"/>
              <a:t>Inspired by human design</a:t>
            </a:r>
          </a:p>
          <a:p>
            <a:pPr lvl="1"/>
            <a:r>
              <a:rPr lang="en-US" dirty="0"/>
              <a:t>Quick iteration on a rough draft before refinement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1A0BC8-6D6D-4D95-BE9C-93FC391FA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4975" y="3340438"/>
            <a:ext cx="4552950" cy="1321711"/>
          </a:xfrm>
        </p:spPr>
      </p:pic>
    </p:spTree>
    <p:extLst>
      <p:ext uri="{BB962C8B-B14F-4D97-AF65-F5344CB8AC3E}">
        <p14:creationId xmlns:p14="http://schemas.microsoft.com/office/powerpoint/2010/main" val="30776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A38-1025-462F-8944-9051045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Speciating Island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4AFBA0-93D1-45A9-97EC-4BE73F8995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457" y="4008811"/>
            <a:ext cx="3959696" cy="251332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743EB-5D87-4DB7-8BEB-6550A855DD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Dynamic island creation</a:t>
            </a:r>
          </a:p>
          <a:p>
            <a:pPr lvl="1"/>
            <a:r>
              <a:rPr lang="en-US" dirty="0"/>
              <a:t>Identify outlier individual</a:t>
            </a:r>
          </a:p>
          <a:p>
            <a:pPr lvl="1"/>
            <a:r>
              <a:rPr lang="en-US" dirty="0"/>
              <a:t>Migrate the individual to new island</a:t>
            </a:r>
          </a:p>
          <a:p>
            <a:pPr lvl="1"/>
            <a:r>
              <a:rPr lang="en-US" dirty="0"/>
              <a:t>Populate island with mutations</a:t>
            </a:r>
          </a:p>
          <a:p>
            <a:pPr lvl="1"/>
            <a:r>
              <a:rPr lang="en-US" dirty="0"/>
              <a:t>Islands halt on a no improvement criteria</a:t>
            </a:r>
            <a:br>
              <a:rPr lang="en-US" dirty="0"/>
            </a:br>
            <a:endParaRPr lang="en-US" dirty="0"/>
          </a:p>
          <a:p>
            <a:r>
              <a:rPr lang="en-US" dirty="0"/>
              <a:t>Aims to exploit outlier individuals through speciation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79DF2-64B2-48B3-8235-67EF9871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58" y="1690688"/>
            <a:ext cx="3959695" cy="21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2AFF-A013-4A99-8249-2A69A46C2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Co-Evolutionary Algorithms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0ADA2-A651-49AA-ACCC-05496565D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Pause for questions</a:t>
            </a:r>
          </a:p>
        </p:txBody>
      </p:sp>
    </p:spTree>
    <p:extLst>
      <p:ext uri="{BB962C8B-B14F-4D97-AF65-F5344CB8AC3E}">
        <p14:creationId xmlns:p14="http://schemas.microsoft.com/office/powerpoint/2010/main" val="354627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52AC-C747-4584-A81B-FBAECF6F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Co-Evolution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5566E-8ABC-4DAF-B237-FBEC9F33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550A-8B37-439C-9636-069BB2B5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5E9906E7-2DB9-4F9C-BA96-C44E375EA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705585"/>
              </p:ext>
            </p:extLst>
          </p:nvPr>
        </p:nvGraphicFramePr>
        <p:xfrm>
          <a:off x="6735763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1A13B377-FEFF-4C9C-865E-46AB12BB7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02479"/>
              </p:ext>
            </p:extLst>
          </p:nvPr>
        </p:nvGraphicFramePr>
        <p:xfrm>
          <a:off x="755651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Cloud 23">
            <a:extLst>
              <a:ext uri="{FF2B5EF4-FFF2-40B4-BE49-F238E27FC236}">
                <a16:creationId xmlns:a16="http://schemas.microsoft.com/office/drawing/2014/main" id="{405D5B9D-2169-4ADC-A595-4078F643927A}"/>
              </a:ext>
            </a:extLst>
          </p:cNvPr>
          <p:cNvSpPr/>
          <p:nvPr/>
        </p:nvSpPr>
        <p:spPr>
          <a:xfrm>
            <a:off x="5451566" y="5207726"/>
            <a:ext cx="2020388" cy="128886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Fitness Evaluation Interaction</a:t>
            </a:r>
          </a:p>
        </p:txBody>
      </p:sp>
      <p:cxnSp>
        <p:nvCxnSpPr>
          <p:cNvPr id="25" name="Elbow Connector 17">
            <a:extLst>
              <a:ext uri="{FF2B5EF4-FFF2-40B4-BE49-F238E27FC236}">
                <a16:creationId xmlns:a16="http://schemas.microsoft.com/office/drawing/2014/main" id="{3E02CFDA-FDBE-4D08-A627-2D8BDA3073AB}"/>
              </a:ext>
            </a:extLst>
          </p:cNvPr>
          <p:cNvCxnSpPr>
            <a:endCxn id="24" idx="0"/>
          </p:cNvCxnSpPr>
          <p:nvPr/>
        </p:nvCxnSpPr>
        <p:spPr>
          <a:xfrm rot="10800000" flipV="1">
            <a:off x="7470271" y="5351418"/>
            <a:ext cx="2631675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9">
            <a:extLst>
              <a:ext uri="{FF2B5EF4-FFF2-40B4-BE49-F238E27FC236}">
                <a16:creationId xmlns:a16="http://schemas.microsoft.com/office/drawing/2014/main" id="{327335A2-0492-472E-B41D-EABB9178A71A}"/>
              </a:ext>
            </a:extLst>
          </p:cNvPr>
          <p:cNvCxnSpPr>
            <a:endCxn id="24" idx="2"/>
          </p:cNvCxnSpPr>
          <p:nvPr/>
        </p:nvCxnSpPr>
        <p:spPr>
          <a:xfrm>
            <a:off x="4101737" y="5351418"/>
            <a:ext cx="1356096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6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8F3B-2C7C-46B0-9507-ABF2E68E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Co-Evolution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1AC9-5A43-4FE1-A0BD-7DA62C88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Co-operative co-evolution</a:t>
            </a:r>
          </a:p>
          <a:p>
            <a:pPr lvl="1"/>
            <a:r>
              <a:rPr lang="en-US" dirty="0"/>
              <a:t>Evolving subcomponents of a whole solution</a:t>
            </a:r>
          </a:p>
          <a:p>
            <a:pPr lvl="1"/>
            <a:r>
              <a:rPr lang="en-US" dirty="0"/>
              <a:t>Ghost and map co-evolution</a:t>
            </a:r>
          </a:p>
          <a:p>
            <a:r>
              <a:rPr lang="en-US" dirty="0"/>
              <a:t>Competitive co-evolution</a:t>
            </a:r>
          </a:p>
          <a:p>
            <a:pPr lvl="1"/>
            <a:r>
              <a:rPr lang="en-US" dirty="0"/>
              <a:t>Evolving conflicting solutions with conflicting fitness values</a:t>
            </a:r>
          </a:p>
          <a:p>
            <a:pPr lvl="1"/>
            <a:r>
              <a:rPr lang="en-US" dirty="0"/>
              <a:t>Test-based co-evolution</a:t>
            </a:r>
          </a:p>
          <a:p>
            <a:pPr lvl="2"/>
            <a:r>
              <a:rPr lang="en-US" dirty="0"/>
              <a:t>Evolve a harder challenge to encourage refinement of the primary solution of interest</a:t>
            </a:r>
          </a:p>
          <a:p>
            <a:pPr lvl="2"/>
            <a:r>
              <a:rPr lang="en-US" dirty="0"/>
              <a:t>Pac-Man and map co-evolution</a:t>
            </a:r>
          </a:p>
          <a:p>
            <a:pPr lvl="2"/>
            <a:r>
              <a:rPr lang="en-US" dirty="0"/>
              <a:t>Hillis, W. D. (1990). Co-evolving parasites improve simulated evolution as an optimization procedure. </a:t>
            </a:r>
            <a:r>
              <a:rPr lang="en-US" i="1" dirty="0" err="1"/>
              <a:t>Physica</a:t>
            </a:r>
            <a:r>
              <a:rPr lang="en-US" i="1" dirty="0"/>
              <a:t> D: Nonlinear Phenomena</a:t>
            </a:r>
            <a:r>
              <a:rPr lang="en-US" dirty="0"/>
              <a:t>, </a:t>
            </a:r>
            <a:r>
              <a:rPr lang="en-US" i="1" dirty="0"/>
              <a:t>42</a:t>
            </a:r>
            <a:r>
              <a:rPr lang="en-US" dirty="0"/>
              <a:t>(1–3), 228–234. https://doi.org/10.1016/0167-2789(90)90076-2</a:t>
            </a:r>
          </a:p>
          <a:p>
            <a:pPr lvl="1"/>
            <a:r>
              <a:rPr lang="en-US" dirty="0"/>
              <a:t>Interactive co-evolution</a:t>
            </a:r>
          </a:p>
          <a:p>
            <a:pPr lvl="2"/>
            <a:r>
              <a:rPr lang="en-US" dirty="0"/>
              <a:t>Evolve solutions that dynamically interact with one another</a:t>
            </a:r>
          </a:p>
          <a:p>
            <a:pPr lvl="2"/>
            <a:r>
              <a:rPr lang="en-US" dirty="0"/>
              <a:t>Ghost and Pac-Man co-evolution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A4AA5-8500-4A99-A0F8-B34EFE94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18C3-B763-4530-AC51-B0A04FE8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Competitive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8D49-900D-4268-BC28-C09BEFA9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games</a:t>
            </a:r>
          </a:p>
          <a:p>
            <a:r>
              <a:rPr lang="en-US" dirty="0"/>
              <a:t>Symmetric games</a:t>
            </a:r>
          </a:p>
          <a:p>
            <a:pPr lvl="1"/>
            <a:r>
              <a:rPr lang="en-US" dirty="0"/>
              <a:t>Players conflict over shared objective(s)</a:t>
            </a:r>
          </a:p>
          <a:p>
            <a:pPr lvl="1"/>
            <a:r>
              <a:rPr lang="en-US" dirty="0"/>
              <a:t>Players typically have access to the same capabilities</a:t>
            </a:r>
          </a:p>
          <a:p>
            <a:pPr lvl="1"/>
            <a:r>
              <a:rPr lang="en-US" dirty="0"/>
              <a:t>Can be explored with single-population self-play</a:t>
            </a:r>
          </a:p>
          <a:p>
            <a:r>
              <a:rPr lang="en-US" dirty="0"/>
              <a:t>Asymmetric games</a:t>
            </a:r>
          </a:p>
          <a:p>
            <a:pPr lvl="1"/>
            <a:r>
              <a:rPr lang="en-US" dirty="0"/>
              <a:t>Players have distinct notions of success that may conflict indirectly</a:t>
            </a:r>
          </a:p>
          <a:p>
            <a:pPr lvl="1"/>
            <a:r>
              <a:rPr lang="en-US" dirty="0"/>
              <a:t>Players may have access to different capabilities</a:t>
            </a:r>
          </a:p>
          <a:p>
            <a:pPr lvl="1"/>
            <a:r>
              <a:rPr lang="en-US" dirty="0"/>
              <a:t>Canonically explored using multiple types of agent (species)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60D8C-9CD8-4FAB-A029-E3AE838F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77D7-9125-40E0-8FA0-DEBC1D87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Caveats of Competitive Co-Evolution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2CBECB-3941-40E8-80AA-F6894C57B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Known </a:t>
                </a:r>
                <a:r>
                  <a:rPr lang="en-US"/>
                  <a:t>stability pathologies</a:t>
                </a:r>
                <a:endParaRPr lang="en-US" dirty="0"/>
              </a:p>
              <a:p>
                <a:pPr lvl="1"/>
                <a:r>
                  <a:rPr lang="en-US" dirty="0"/>
                  <a:t>Cycling (forgetting with repeated rediscovery)</a:t>
                </a:r>
              </a:p>
              <a:p>
                <a:pPr lvl="1"/>
                <a:r>
                  <a:rPr lang="en-US" dirty="0"/>
                  <a:t>Mediocre stability (premature convergence to suboptimal equilibrium)</a:t>
                </a:r>
              </a:p>
              <a:p>
                <a:pPr lvl="1"/>
                <a:r>
                  <a:rPr lang="en-US" dirty="0"/>
                  <a:t>Disengagement (vanishing search gradient)</a:t>
                </a:r>
              </a:p>
              <a:p>
                <a:pPr lvl="1"/>
                <a:r>
                  <a:rPr lang="en-US" dirty="0"/>
                  <a:t>Overspecialization (overfitting)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Local progress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historical progress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global progress</a:t>
                </a:r>
              </a:p>
              <a:p>
                <a:pPr lvl="1"/>
                <a:r>
                  <a:rPr lang="en-US" dirty="0" err="1"/>
                  <a:t>Miconi</a:t>
                </a:r>
                <a:r>
                  <a:rPr lang="en-US" dirty="0"/>
                  <a:t>, T. (2009). Why Coevolution Doesn’t “Work”: Superiority and Progress in Coevolution. </a:t>
                </a:r>
                <a:r>
                  <a:rPr lang="en-US" i="1" dirty="0"/>
                  <a:t>Lecture Notes in Computer Science (Including Subseries Lecture Notes in Artificial Intelligence and Lecture Notes in Bioinformatics)</a:t>
                </a:r>
                <a:r>
                  <a:rPr lang="en-US" dirty="0"/>
                  <a:t>, </a:t>
                </a:r>
                <a:r>
                  <a:rPr lang="en-US" i="1" dirty="0"/>
                  <a:t>5481 LNCS</a:t>
                </a:r>
                <a:r>
                  <a:rPr lang="en-US" dirty="0"/>
                  <a:t>, 49–60. https://doi.org/10.1007/978-3-642-01181-8_5</a:t>
                </a:r>
              </a:p>
              <a:p>
                <a:pPr lvl="1"/>
                <a:r>
                  <a:rPr lang="en-US" dirty="0"/>
                  <a:t>Hall of fame methods can hinder evolution by overemphasizing progress against historical opponents</a:t>
                </a:r>
              </a:p>
              <a:p>
                <a:pPr lvl="1"/>
                <a:r>
                  <a:rPr lang="en-US" dirty="0"/>
                  <a:t>Historical progress can be deceptive and is often conflated with global progress</a:t>
                </a:r>
              </a:p>
              <a:p>
                <a:pPr lvl="1"/>
                <a:r>
                  <a:rPr lang="en-US" dirty="0"/>
                  <a:t>So-called evolutionary arms races seem to ignore fundamental characteristics of global optimality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2CBECB-3941-40E8-80AA-F6894C57B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221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1A8B5-1530-4854-A3FD-58E10FA4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tain Crunch Oops! All Berries Blank: MemeTemplatesOfficial">
            <a:extLst>
              <a:ext uri="{FF2B5EF4-FFF2-40B4-BE49-F238E27FC236}">
                <a16:creationId xmlns:a16="http://schemas.microsoft.com/office/drawing/2014/main" id="{58D01EFE-DF98-464C-8B81-79BDA39FB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r="2" b="12608"/>
          <a:stretch/>
        </p:blipFill>
        <p:spPr bwMode="auto"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16E9-8450-426A-8C7E-5D140118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28AF8-9CDE-4976-8729-3EB80878B032}"/>
              </a:ext>
            </a:extLst>
          </p:cNvPr>
          <p:cNvSpPr/>
          <p:nvPr/>
        </p:nvSpPr>
        <p:spPr>
          <a:xfrm rot="21095663">
            <a:off x="3145739" y="4118315"/>
            <a:ext cx="6766560" cy="14226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accent4"/>
                </a:solidFill>
              </a:rPr>
              <a:t>Competitive Co-Evolution</a:t>
            </a:r>
            <a:br>
              <a:rPr lang="en-US" sz="1400" b="1" dirty="0">
                <a:ln/>
                <a:solidFill>
                  <a:schemeClr val="accent4"/>
                </a:solidFill>
              </a:rPr>
            </a:br>
            <a:r>
              <a:rPr lang="en-US" sz="1400" b="1" dirty="0">
                <a:ln/>
                <a:solidFill>
                  <a:schemeClr val="accent4"/>
                </a:solidFill>
              </a:rPr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48988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CFD6-0974-4A91-B71C-900ABBF4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Problems!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6512-7427-4BFA-9B71-8A07D24E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Fitness sampling cost</a:t>
            </a:r>
          </a:p>
          <a:p>
            <a:pPr lvl="1"/>
            <a:r>
              <a:rPr lang="en-US" dirty="0"/>
              <a:t>Required number of fitness evaluations to achieve accurate estimation can grow exponentially with population sizes</a:t>
            </a:r>
          </a:p>
          <a:p>
            <a:pPr lvl="1"/>
            <a:r>
              <a:rPr lang="en-US" dirty="0"/>
              <a:t>Exacerbated by intransitivity in the problem</a:t>
            </a:r>
          </a:p>
          <a:p>
            <a:pPr lvl="1"/>
            <a:r>
              <a:rPr lang="en-US" dirty="0"/>
              <a:t>Methods like genetic programming are known to benefit from very large population sizes</a:t>
            </a:r>
          </a:p>
          <a:p>
            <a:pPr lvl="2"/>
            <a:r>
              <a:rPr lang="en-US" dirty="0" err="1"/>
              <a:t>Koza</a:t>
            </a:r>
            <a:r>
              <a:rPr lang="en-US" dirty="0"/>
              <a:t> used population sizes in the millions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Asymmetric games can exacerbate disengagement</a:t>
            </a:r>
          </a:p>
          <a:p>
            <a:pPr lvl="1"/>
            <a:r>
              <a:rPr lang="en-US" dirty="0"/>
              <a:t>Species may have an easier or harder improving/finding a search gradient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A1C4-0783-44F6-8AA9-B5CB17A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Resolving Competitive Co-Evolution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number of evaluations required to approximate fitness</a:t>
            </a:r>
          </a:p>
          <a:p>
            <a:pPr lvl="1"/>
            <a:r>
              <a:rPr lang="en-US" dirty="0"/>
              <a:t>Improve sampling efficiency via Sean’s work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 with parallel EA</a:t>
            </a:r>
          </a:p>
          <a:p>
            <a:pPr lvl="1"/>
            <a:r>
              <a:rPr lang="en-US" dirty="0"/>
              <a:t>My work being presented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lnSpcReduction="10000"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Adversarial islands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Perform interactive asymmetric co-evolution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Generate local relative fitness estimates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 selection algorithms use relative local fitness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Duplicates of migrants are sent to prevent loss of progress due to intransitivity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Migrants are re-evaluated against new local populations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Migrants take the place of children that would have been produced that generation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667" y="2095923"/>
            <a:ext cx="5177985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4212D-2FB7-4EB1-BA78-349FA4A0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 Prey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1A567-1FE1-4CB3-AD62-480A90BB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D5C90C-5F44-49DE-8BAB-3F1E33539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725" y="1665288"/>
            <a:ext cx="4267200" cy="4267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563C5-0B50-43C3-BFCB-702855F82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Predators (red) aims to capture the prey (green) as fast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Prey wants to survive as long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Distance moved is based on static speed parameter</a:t>
            </a:r>
            <a:endParaRPr lang="en-US" sz="2000" dirty="0">
              <a:cs typeface="Calibri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1800" dirty="0"/>
              <a:t>Prey</a:t>
            </a:r>
            <a:r>
              <a:rPr lang="en-US" sz="1800" dirty="0">
                <a:cs typeface="Calibri"/>
              </a:rPr>
              <a:t> is faster than predator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Controllers return the angle (direction) to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Strong-type genetic programming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graciously provided by Sean Harris</a:t>
            </a:r>
          </a:p>
        </p:txBody>
      </p:sp>
    </p:spTree>
    <p:extLst>
      <p:ext uri="{BB962C8B-B14F-4D97-AF65-F5344CB8AC3E}">
        <p14:creationId xmlns:p14="http://schemas.microsoft.com/office/powerpoint/2010/main" val="35600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Maelstrom (Random Migrants)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B85F927-9ECA-4CE4-8564-F19F6707B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8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2B386C7-D8C1-449A-8975-6CE6661FBD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77534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B85F927-9ECA-4CE4-8564-F19F6707B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10" name="Content Placeholder 9" descr="A close up of a map&#10;&#10;Description generated with high confidence">
            <a:extLst>
              <a:ext uri="{FF2B5EF4-FFF2-40B4-BE49-F238E27FC236}">
                <a16:creationId xmlns:a16="http://schemas.microsoft.com/office/drawing/2014/main" id="{EB7DF444-7173-422F-B72F-184401CEC7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1788325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11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1C2CAF35-B45C-4BE5-AF7B-BF84593BF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12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F5364E7-BC0F-4D1B-B360-02AF673BFE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862146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7EBB-6E09-4CB8-955C-80E1DAAF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Maelstrom Findings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12196-E516-4DEC-9E2B-6675B777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are inconclusive due to disengagement</a:t>
            </a:r>
          </a:p>
          <a:p>
            <a:pPr lvl="1"/>
            <a:r>
              <a:rPr lang="en-US" dirty="0"/>
              <a:t>Some indication that Maelstrom accelerated instability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Discovered large gaps in literature relating to methods for comparing competitive co-evolutionary algorithms</a:t>
            </a:r>
          </a:p>
          <a:p>
            <a:pPr lvl="1"/>
            <a:r>
              <a:rPr lang="en-US" dirty="0"/>
              <a:t>This impacted the ability to compare results and 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6EFD-7C8F-4F4D-9E0D-B39114C6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co-evolutionary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Competition against a static baseline</a:t>
            </a:r>
          </a:p>
          <a:p>
            <a:pPr lvl="1"/>
            <a:r>
              <a:rPr lang="en-US" dirty="0"/>
              <a:t>Baseline may be an out-of-distribution strategy not generated during evolution (not inherently bad)</a:t>
            </a:r>
          </a:p>
          <a:p>
            <a:pPr lvl="1"/>
            <a:r>
              <a:rPr lang="en-US" dirty="0"/>
              <a:t>Global quality of baseline may be unknown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Measure stability of evolution in terms of historical progress then compare individuals from final generation</a:t>
            </a:r>
          </a:p>
          <a:p>
            <a:pPr lvl="1"/>
            <a:r>
              <a:rPr lang="en-US" dirty="0"/>
              <a:t>CIAO (current individual verses ancestral opponent) plots or Master Tournament Matrix</a:t>
            </a:r>
          </a:p>
          <a:p>
            <a:pPr lvl="1"/>
            <a:r>
              <a:rPr lang="en-US" dirty="0"/>
              <a:t>Invalidated by ~2009 findings that historical progress can be deceptive and should not be conflated with global progress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co-evolutionary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-rank (2019) may be a promising technique</a:t>
                </a:r>
              </a:p>
              <a:p>
                <a:pPr lvl="1"/>
                <a:r>
                  <a:rPr lang="en-US" dirty="0"/>
                  <a:t>May be able to operate with partial information</a:t>
                </a:r>
              </a:p>
              <a:p>
                <a:pPr lvl="1"/>
                <a:r>
                  <a:rPr lang="en-US" dirty="0"/>
                  <a:t>Decent for determining the single best agent</a:t>
                </a:r>
              </a:p>
              <a:p>
                <a:pPr lvl="1"/>
                <a:r>
                  <a:rPr lang="en-US" dirty="0"/>
                  <a:t>Results are winner-takes-all and little information is gleamed about non-first place agents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Round-robin competition with the best individuals from each algorithm</a:t>
                </a:r>
              </a:p>
              <a:p>
                <a:pPr lvl="1"/>
                <a:r>
                  <a:rPr lang="en-US" dirty="0"/>
                  <a:t>Unclear how to identify </a:t>
                </a:r>
                <a:r>
                  <a:rPr lang="en-US" i="1" dirty="0"/>
                  <a:t>best</a:t>
                </a:r>
                <a:r>
                  <a:rPr lang="en-US" dirty="0"/>
                  <a:t> individuals prior to competition</a:t>
                </a:r>
              </a:p>
              <a:p>
                <a:pPr lvl="1"/>
                <a:r>
                  <a:rPr lang="en-US" dirty="0"/>
                  <a:t>Competition prohibitively expensive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Mean and median fitness values can be deceptive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9" t="-3221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0032-1E43-4034-9995-159FA5298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Comparative Analysis via Global Fitness Estimation (Spring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3A78C-A9CE-40A7-9D84-BBD8B29645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Select champions to represent each run of an algorithm</a:t>
                </a:r>
              </a:p>
              <a:p>
                <a:pPr lvl="1"/>
                <a:r>
                  <a:rPr lang="en-US" dirty="0"/>
                  <a:t>At each generation, select the top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individuals with the highest local fitness</a:t>
                </a:r>
              </a:p>
              <a:p>
                <a:pPr lvl="1"/>
                <a:r>
                  <a:rPr lang="en-US" dirty="0"/>
                  <a:t>At the end of each run, perform a round-robin tournament with all selected individuals</a:t>
                </a:r>
              </a:p>
              <a:p>
                <a:pPr lvl="1"/>
                <a:r>
                  <a:rPr lang="en-US" dirty="0"/>
                  <a:t>Select the top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individuals with the highest mean fitness to serve as representative champions</a:t>
                </a:r>
              </a:p>
              <a:p>
                <a:r>
                  <a:rPr lang="en-US" dirty="0"/>
                  <a:t>Comparing algorithms/configurations with a tournament of champions</a:t>
                </a:r>
              </a:p>
              <a:p>
                <a:pPr lvl="1"/>
                <a:r>
                  <a:rPr lang="en-US" dirty="0"/>
                  <a:t>All champions compete in a round-robin competition</a:t>
                </a:r>
              </a:p>
              <a:p>
                <a:pPr lvl="1"/>
                <a:r>
                  <a:rPr lang="en-US" dirty="0"/>
                  <a:t>The highest mean fitness from a champion within a run is used in later statistical analysis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3A78C-A9CE-40A7-9D84-BBD8B2964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221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A14A8-411B-4481-8154-EA4DA937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3D586-4996-4F78-B163-A93A028B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Spring 2022 Experiment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FDC95C9-64F7-4EF7-A1A7-C23CD9A589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5098995"/>
                  </p:ext>
                </p:extLst>
              </p:nvPr>
            </p:nvGraphicFramePr>
            <p:xfrm>
              <a:off x="838200" y="1825625"/>
              <a:ext cx="10515597" cy="2077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0100">
                      <a:extLst>
                        <a:ext uri="{9D8B030D-6E8A-4147-A177-3AD203B41FA5}">
                          <a16:colId xmlns:a16="http://schemas.microsoft.com/office/drawing/2014/main" val="1928697689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178406117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27621570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85201653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671526804"/>
                        </a:ext>
                      </a:extLst>
                    </a:gridCol>
                    <a:gridCol w="1151166">
                      <a:extLst>
                        <a:ext uri="{9D8B030D-6E8A-4147-A177-3AD203B41FA5}">
                          <a16:colId xmlns:a16="http://schemas.microsoft.com/office/drawing/2014/main" val="1014807223"/>
                        </a:ext>
                      </a:extLst>
                    </a:gridCol>
                    <a:gridCol w="898976">
                      <a:extLst>
                        <a:ext uri="{9D8B030D-6E8A-4147-A177-3AD203B41FA5}">
                          <a16:colId xmlns:a16="http://schemas.microsoft.com/office/drawing/2014/main" val="427443041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127001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Experiment 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Population Size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1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Children Per Generation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US" sz="11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Fitness Evaluation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Hall-of-Fame Evaluations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Parent Selection Algorithm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Migration 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Migrant-Selection Algorithm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962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steadystateLowSampleNoHoF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0756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maelstromLowSampleLowPeriodBestMigration</a:t>
                          </a:r>
                          <a:endParaRPr lang="en-US" sz="11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2021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generational100_200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46130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maelstromGenerational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7374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FDC95C9-64F7-4EF7-A1A7-C23CD9A589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5098995"/>
                  </p:ext>
                </p:extLst>
              </p:nvPr>
            </p:nvGraphicFramePr>
            <p:xfrm>
              <a:off x="838200" y="1825625"/>
              <a:ext cx="10515597" cy="2077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0100">
                      <a:extLst>
                        <a:ext uri="{9D8B030D-6E8A-4147-A177-3AD203B41FA5}">
                          <a16:colId xmlns:a16="http://schemas.microsoft.com/office/drawing/2014/main" val="1928697689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178406117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276215700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385201653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671526804"/>
                        </a:ext>
                      </a:extLst>
                    </a:gridCol>
                    <a:gridCol w="1151166">
                      <a:extLst>
                        <a:ext uri="{9D8B030D-6E8A-4147-A177-3AD203B41FA5}">
                          <a16:colId xmlns:a16="http://schemas.microsoft.com/office/drawing/2014/main" val="1014807223"/>
                        </a:ext>
                      </a:extLst>
                    </a:gridCol>
                    <a:gridCol w="898976">
                      <a:extLst>
                        <a:ext uri="{9D8B030D-6E8A-4147-A177-3AD203B41FA5}">
                          <a16:colId xmlns:a16="http://schemas.microsoft.com/office/drawing/2014/main" val="4274430414"/>
                        </a:ext>
                      </a:extLst>
                    </a:gridCol>
                    <a:gridCol w="1025071">
                      <a:extLst>
                        <a:ext uri="{9D8B030D-6E8A-4147-A177-3AD203B41FA5}">
                          <a16:colId xmlns:a16="http://schemas.microsoft.com/office/drawing/2014/main" val="2127001621"/>
                        </a:ext>
                      </a:extLst>
                    </a:gridCol>
                  </a:tblGrid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Experiment 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6786" t="-1020" r="-603571" b="-2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4260" t="-1020" r="-500000" b="-2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Fitness Evaluation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Hall-of-Fame Evaluations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Parent Selection Algorithm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Migration 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Migrant-Selection Algorithm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962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steadystateLowSampleNoHoF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0756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maelstromLowSampleLowPeriodBestMigration</a:t>
                          </a:r>
                          <a:endParaRPr lang="en-US" sz="11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2021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generational100_200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Naïve FPS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N/A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461306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 err="1"/>
                            <a:t>maelstromGenerational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="0" dirty="0"/>
                            <a:t>Naïve FPS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Best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7374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E7DE6-70EB-4E73-B4FF-776C4509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B0E86-BCFB-4171-AC40-B397FB036158}"/>
              </a:ext>
            </a:extLst>
          </p:cNvPr>
          <p:cNvSpPr txBox="1"/>
          <p:nvPr/>
        </p:nvSpPr>
        <p:spPr>
          <a:xfrm>
            <a:off x="838200" y="4150042"/>
            <a:ext cx="1051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algorithms use truncation for survival selection and have a 5% chance of producing a child via mutation instead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299496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703D-1BED-4853-ACE1-D3F74E36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EA is “Embarrassingly Parallel”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5D89-75A4-4C01-A059-600FB05A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family of algorithms that parallelize trivially and scale very well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Fitness evaluations within the same generation are independent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 EA is a stochastic search algorithm typically ran multiple times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Sometimes an individual fitness evaluation has parallelizable components</a:t>
            </a:r>
          </a:p>
          <a:p>
            <a:pPr lvl="1"/>
            <a:r>
              <a:rPr lang="en-US" dirty="0"/>
              <a:t>But this isn’t an inherent characteristic of the 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3F55E-9D96-431F-A812-565C3CCD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CC18-5CCA-430E-A8C3-0336A6F8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Spring 2022 Experiment Results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AD83DF8-2167-4BDE-AF74-44D3F249B0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8889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0">
                  <a:extLst>
                    <a:ext uri="{9D8B030D-6E8A-4147-A177-3AD203B41FA5}">
                      <a16:colId xmlns:a16="http://schemas.microsoft.com/office/drawing/2014/main" val="1160322704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2781181801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2830783930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1354810206"/>
                    </a:ext>
                  </a:extLst>
                </a:gridCol>
                <a:gridCol w="1880871">
                  <a:extLst>
                    <a:ext uri="{9D8B030D-6E8A-4147-A177-3AD203B41FA5}">
                      <a16:colId xmlns:a16="http://schemas.microsoft.com/office/drawing/2014/main" val="3381678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Experiment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Predator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Predator Std. Dev.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Prey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Prey Std. Dev.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3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steadystateLowSampleNoHoF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148.67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18.66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78.44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35.98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2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maelstromLowSampleLowPeriodBestMigration</a:t>
                      </a:r>
                      <a:endParaRPr lang="en-US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160.21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6.81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93.04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21.55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749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generational100_200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149.2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22.28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81.88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23.8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8151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maelstromGenerational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87.23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31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4B70062-C5D6-488F-8339-ABDFF476A7EC}"/>
              </a:ext>
            </a:extLst>
          </p:cNvPr>
          <p:cNvSpPr txBox="1"/>
          <p:nvPr/>
        </p:nvSpPr>
        <p:spPr>
          <a:xfrm>
            <a:off x="838200" y="3814762"/>
            <a:ext cx="108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not yet conducted the necessary tests to determine if these results are statistically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3509781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9DE33-F601-49E4-A58A-F40BAE47B2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64" y="0"/>
            <a:ext cx="6796272" cy="68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58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8249104-C815-4947-99AB-DFA70F79EA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03" y="0"/>
            <a:ext cx="6788994" cy="68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48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Questions </a:t>
            </a:r>
            <a:r>
              <a:rPr lang="en-US" sz="2000" cap="none" dirty="0"/>
              <a:t>(things that keep me up at night)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control problems suitable for automated design algorithms?</a:t>
            </a:r>
          </a:p>
          <a:p>
            <a:pPr lvl="1"/>
            <a:r>
              <a:rPr lang="en-US" dirty="0"/>
              <a:t>State-of-the-art methods in complex discrete and continuous competitive and non-competitive control problems are almost all deep reinforcement learning algorithms</a:t>
            </a:r>
          </a:p>
          <a:p>
            <a:pPr lvl="1"/>
            <a:r>
              <a:rPr lang="en-US" dirty="0"/>
              <a:t>Many contemporary competitive co-evolution publications have adopted neuroevolution techniques instead of automated design techniques like GP</a:t>
            </a:r>
          </a:p>
          <a:p>
            <a:pPr lvl="1"/>
            <a:r>
              <a:rPr lang="en-US" dirty="0"/>
              <a:t>Empirical research has shown that GP can outperform neural networks for some low-complexity problems, but Deep RL outperforms on complex tasks by a very large margin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Questions </a:t>
            </a:r>
            <a:r>
              <a:rPr lang="en-US" sz="2000" cap="none" dirty="0"/>
              <a:t>(things that keep me up at night)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How do we hybridize evolutionary and deep learning techniques for competitive problems?</a:t>
            </a:r>
          </a:p>
          <a:p>
            <a:pPr lvl="1"/>
            <a:r>
              <a:rPr lang="en-US" dirty="0"/>
              <a:t>Gupta, A., Savarese, S., Ganguli, S., &amp; Fei-Fei, L. (2021). Embodied Intelligence via Learning and Evolution. </a:t>
            </a:r>
            <a:r>
              <a:rPr lang="en-US" i="1" dirty="0"/>
              <a:t>Nature Communications</a:t>
            </a:r>
            <a:r>
              <a:rPr lang="en-US" dirty="0"/>
              <a:t>, </a:t>
            </a:r>
            <a:r>
              <a:rPr lang="en-US" i="1" dirty="0"/>
              <a:t>12</a:t>
            </a:r>
            <a:r>
              <a:rPr lang="en-US" dirty="0"/>
              <a:t>(1). https://arxiv.org/abs/2102.02202v1</a:t>
            </a:r>
          </a:p>
          <a:p>
            <a:pPr lvl="2"/>
            <a:r>
              <a:rPr lang="en-US" dirty="0"/>
              <a:t>Demonstrated a potent combination of evolutionary body design with deep RL control</a:t>
            </a:r>
          </a:p>
          <a:p>
            <a:pPr lvl="1"/>
            <a:r>
              <a:rPr lang="en-US" dirty="0" err="1"/>
              <a:t>Miikkulainen</a:t>
            </a:r>
            <a:r>
              <a:rPr lang="en-US" dirty="0"/>
              <a:t>, R., </a:t>
            </a:r>
            <a:r>
              <a:rPr lang="en-US" dirty="0" err="1"/>
              <a:t>Francon</a:t>
            </a:r>
            <a:r>
              <a:rPr lang="en-US" dirty="0"/>
              <a:t>, O., Meyerson, E., </a:t>
            </a:r>
            <a:r>
              <a:rPr lang="en-US" dirty="0" err="1"/>
              <a:t>Qiu</a:t>
            </a:r>
            <a:r>
              <a:rPr lang="en-US" dirty="0"/>
              <a:t>, X., Sargent, D., </a:t>
            </a:r>
            <a:r>
              <a:rPr lang="en-US" dirty="0" err="1"/>
              <a:t>Canzani</a:t>
            </a:r>
            <a:r>
              <a:rPr lang="en-US" dirty="0"/>
              <a:t>, E., &amp; </a:t>
            </a:r>
            <a:r>
              <a:rPr lang="en-US" dirty="0" err="1"/>
              <a:t>Hodjat</a:t>
            </a:r>
            <a:r>
              <a:rPr lang="en-US" dirty="0"/>
              <a:t>, B. (2021). From Prediction to Prescription: Evolutionary Optimization of Nonpharmaceutical Interventions in the COVID-19 Pandemic. </a:t>
            </a:r>
            <a:r>
              <a:rPr lang="en-US" i="1" dirty="0"/>
              <a:t>IEEE Transactions on Evolutionary Computation</a:t>
            </a:r>
            <a:r>
              <a:rPr lang="en-US" dirty="0"/>
              <a:t>, </a:t>
            </a:r>
            <a:r>
              <a:rPr lang="en-US" i="1" dirty="0"/>
              <a:t>25</a:t>
            </a:r>
            <a:r>
              <a:rPr lang="en-US" dirty="0"/>
              <a:t>(2), 386–401. https://doi.org/10.1109/TEVC.2021.3063217</a:t>
            </a:r>
          </a:p>
          <a:p>
            <a:pPr lvl="2"/>
            <a:r>
              <a:rPr lang="en-US" dirty="0"/>
              <a:t>Demonstrated a surrogate </a:t>
            </a:r>
            <a:r>
              <a:rPr lang="en-US" dirty="0" err="1"/>
              <a:t>neuroevolution</a:t>
            </a:r>
            <a:r>
              <a:rPr lang="en-US" dirty="0"/>
              <a:t> model that outperformed both pure EC and pure deep RL techniques</a:t>
            </a:r>
          </a:p>
          <a:p>
            <a:pPr lvl="1"/>
            <a:r>
              <a:rPr lang="en-US" dirty="0"/>
              <a:t>Yet to see applications on a competitive problem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B723-53D8-4E8F-9AC3-FA8994A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Miscellaneous Additional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5D05-3195-46D4-982A-6E2A9AE87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Multi-population (island model) single species co-evolution with comparison of GP and </a:t>
            </a:r>
            <a:r>
              <a:rPr lang="en-US" dirty="0" err="1"/>
              <a:t>neuroevolution</a:t>
            </a:r>
            <a:endParaRPr lang="en-US" dirty="0"/>
          </a:p>
          <a:p>
            <a:pPr lvl="1"/>
            <a:r>
              <a:rPr lang="en-US" dirty="0" err="1"/>
              <a:t>Togelius</a:t>
            </a:r>
            <a:r>
              <a:rPr lang="en-US" dirty="0"/>
              <a:t>, J., Burrow, P., &amp; Lucas, S. M. (2007). Multi-population competitive co-evolution of car racing controllers. </a:t>
            </a:r>
            <a:r>
              <a:rPr lang="en-US" i="1" dirty="0"/>
              <a:t>2007 IEEE Congress on Evolutionary Computation, CEC 2007</a:t>
            </a:r>
            <a:r>
              <a:rPr lang="en-US" dirty="0"/>
              <a:t>, 4043–4050. https://doi.org/10.1109/CEC.2007.4424998</a:t>
            </a:r>
          </a:p>
          <a:p>
            <a:r>
              <a:rPr lang="en-US" dirty="0"/>
              <a:t>Stable competitive co-evolution with clustering-based opponent selection and alternating population freezing</a:t>
            </a:r>
          </a:p>
          <a:p>
            <a:pPr lvl="1"/>
            <a:r>
              <a:rPr lang="en-US" dirty="0" err="1"/>
              <a:t>Simione</a:t>
            </a:r>
            <a:r>
              <a:rPr lang="en-US" dirty="0"/>
              <a:t>, L., &amp; </a:t>
            </a:r>
            <a:r>
              <a:rPr lang="en-US" dirty="0" err="1"/>
              <a:t>Nolfi</a:t>
            </a:r>
            <a:r>
              <a:rPr lang="en-US" dirty="0"/>
              <a:t>, S. (2018). Achieving long-term progress in competitive co-evolution. </a:t>
            </a:r>
            <a:r>
              <a:rPr lang="en-US" i="1" dirty="0"/>
              <a:t>2017 IEEE Symposium Series on Computational Intelligence, SSCI 2017 - Proceedings</a:t>
            </a:r>
            <a:r>
              <a:rPr lang="en-US" dirty="0"/>
              <a:t>, </a:t>
            </a:r>
            <a:r>
              <a:rPr lang="en-US" i="1" dirty="0"/>
              <a:t>2018-January</a:t>
            </a:r>
            <a:r>
              <a:rPr lang="en-US" dirty="0"/>
              <a:t>, 1–8. </a:t>
            </a:r>
            <a:r>
              <a:rPr lang="en-US" dirty="0">
                <a:hlinkClick r:id="rId2"/>
              </a:rPr>
              <a:t>https://doi.org/10.1109/SSCI.2017.8280898</a:t>
            </a:r>
            <a:endParaRPr lang="en-US" dirty="0"/>
          </a:p>
          <a:p>
            <a:pPr lvl="1"/>
            <a:r>
              <a:rPr lang="en-US" dirty="0"/>
              <a:t>Skirts the analysis problem by “observing behavioral complexification?”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316C-976D-40C8-B847-B249B9C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3C6E-0A42-4CAE-88AF-F1708542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Since These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B8C69-3EB8-424C-BC99-1AA04211B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Competitive co-evolution needs compelling analysis techniques!</a:t>
            </a:r>
          </a:p>
          <a:p>
            <a:pPr lvl="1"/>
            <a:r>
              <a:rPr lang="en-US" dirty="0"/>
              <a:t>Convincingly improving algorithm performance is otherwise very difficult</a:t>
            </a:r>
            <a:br>
              <a:rPr lang="en-US" dirty="0"/>
            </a:br>
            <a:endParaRPr lang="en-US" dirty="0"/>
          </a:p>
          <a:p>
            <a:r>
              <a:rPr lang="en-US" dirty="0"/>
              <a:t>GP needs a </a:t>
            </a:r>
            <a:r>
              <a:rPr lang="en-US"/>
              <a:t>revolution (to </a:t>
            </a:r>
            <a:r>
              <a:rPr lang="en-US" dirty="0"/>
              <a:t>perform well on </a:t>
            </a:r>
            <a:r>
              <a:rPr lang="en-US"/>
              <a:t>control tasks)</a:t>
            </a:r>
            <a:endParaRPr lang="en-US" dirty="0"/>
          </a:p>
          <a:p>
            <a:pPr lvl="1"/>
            <a:r>
              <a:rPr lang="en-US" dirty="0"/>
              <a:t>Neuroevolution methods like CMA-ES and, more recently, MAP-Elites have demonstrated the ability to outperform deep learning methods on some control tasks</a:t>
            </a:r>
          </a:p>
          <a:p>
            <a:pPr lvl="1"/>
            <a:r>
              <a:rPr lang="en-US" dirty="0"/>
              <a:t>GP may have something to offer in terms of solution interpretability (if emphasized in the implementation)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90F11-C1CC-4D58-A68F-EEDF26E4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Island models seem to have yet-discovered contributions to provide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Competitive co-evolution has a lot of open problems</a:t>
            </a:r>
          </a:p>
          <a:p>
            <a:pPr lvl="1"/>
            <a:r>
              <a:rPr lang="en-US" dirty="0"/>
              <a:t>Aside: some of these problems are also shared with population-based and multi-agent reinforcement learning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Neuroevolution methods seem to have a lot to offer</a:t>
            </a:r>
          </a:p>
          <a:p>
            <a:pPr lvl="1"/>
            <a:r>
              <a:rPr lang="en-US" dirty="0"/>
              <a:t>GP methods may perform well enough and provide interpretable solutions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B461-94A6-4D2F-990A-E110144F4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8E8F7-1507-4852-8EE1-57C7C675A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83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297737-F2DE-48EC-803A-79578996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3849-82FE-4B3D-8919-A61B1675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9730C-D772-4616-A49C-0ECEDC8C9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891559E-FA48-491B-8384-19583B75A3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41006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EE8E-8C89-4C73-B452-E6578DF5C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cap="none" dirty="0"/>
              <a:t>Why make a “parallel EA?”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B698-FB9E-4E80-B127-9735D5DDF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40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8EA26-FD2C-443C-BA64-661241D5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637E-7A57-4B58-AF4E-0835E9BF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E5CD6B-2CD0-44F9-887A-EC5FAA710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1C57B03-69F0-419D-90A8-4CA902AE6E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4486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F61B8-22A8-4A1F-B00E-1CCD64AE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8AAFF-CA30-4A41-8F90-F9E759F5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C8B404-DB3C-4023-86F8-821EE20DD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0410A74-8D0B-43E9-A4D9-B9FA8A0EFD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477516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78519-1A0B-430F-8598-E7CF9C45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C9BB-90C1-4A20-B64C-1AD2A78C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8CDEE5-4B3E-4A3C-806D-58717C0211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8860F8D-E899-45E3-B3B9-42234ADF46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281957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1EC1B-2E8C-40FD-B538-1BD59D6D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9236-93EA-4B85-8942-D5DA95F0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AF86D8-374F-421B-BCC3-F81AABF1E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FACE70B-9014-4387-9F4E-00583806DE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848137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DC84C-02A6-4859-A000-B46888F6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88285-9AA9-4CB5-8C79-6B3BF52C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60CCA-5742-46B0-B568-B79A89079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22ED1AB-2885-4E0A-A955-28207BFE5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378192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64CA9-FB62-423D-98CF-D861841D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2DDD-8ECD-46DD-9D65-E4053C64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385230-F5C2-4C94-8B3C-05778FDC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34B0E93-EE39-47AE-B85B-AE37F40388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508678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920756-1BF6-4B5C-8F04-AC541764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154D-BBDD-4641-9FC4-F8CED040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070444-C16B-4AEF-A982-313B2D46A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3AE4441-848D-4805-9D82-B705FE5CD4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228796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EBE33-C667-40CA-82F4-35ECE085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6F3D1-0DD9-496E-B165-10333B58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47D159-A55D-48F3-9422-17221CCFB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507F18F-E1CF-4253-94B8-F5B1ED2974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589507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D2EB8D-E022-4E50-BA42-022C0000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1632-06F6-4EAF-9C5A-8047A8BE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BAAC1-D204-4281-8800-7705881BD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B5B4C33-8003-4DBD-BD08-A45C83890E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7987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1DA6C-580B-492F-8596-4C1912B4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DFF0-CF37-4800-A3D9-69B5FACD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951328-0A2A-40AE-BE32-BCD12573D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E91F51A-4E44-420E-8A09-E17395695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63154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7031-D6B6-4C9B-9123-BEA8B3D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EA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D67DD-E17C-4C15-BAB5-3937F3AE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distribution of an evolutionary search before multi-core CPUs existed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Inhibit premature convergence through search partitioning</a:t>
            </a:r>
          </a:p>
          <a:p>
            <a:pPr lvl="1"/>
            <a:r>
              <a:rPr lang="en-US" dirty="0"/>
              <a:t>Slow the propagation of genetic information</a:t>
            </a:r>
          </a:p>
          <a:p>
            <a:pPr lvl="1"/>
            <a:r>
              <a:rPr lang="en-US" dirty="0"/>
              <a:t>Concurrently explore different parts of the search space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</a:t>
            </a:r>
          </a:p>
          <a:p>
            <a:pPr lvl="1"/>
            <a:r>
              <a:rPr lang="en-US" dirty="0"/>
              <a:t>Find better results with fewer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E83F3-9F78-43B9-A69C-7F0339A1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F51C8B-5EEA-4267-8976-DA873C3A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8B93A-5F2C-43B9-AD4F-57AF9108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FA838E-FEC1-4783-831C-D0B1D4509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B9BC429-D307-4DA5-9643-BB4791FC21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50578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14CF-6C01-4317-B48D-5B0E04A1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Parallel 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266A4-CA1C-41C5-A903-2A74AB221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Coarse-Grain Parallel 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6CE8D-1940-44D6-B9DF-EFA3AC914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Island model EA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with multiple isolated populations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populations infrequently interact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More on this later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0DDCD-8693-4D2D-8D44-9A9A2BE12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Fine-Grain Parallel 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8539-7664-4BEC-B584-74415D0550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model EA</a:t>
            </a:r>
          </a:p>
          <a:p>
            <a:r>
              <a:rPr lang="en-US" dirty="0"/>
              <a:t>Search with sub-populations distributed about some geometry</a:t>
            </a:r>
          </a:p>
          <a:p>
            <a:r>
              <a:rPr lang="en-US" dirty="0"/>
              <a:t>Adjacent sub-populations have shared “overlap” individuals</a:t>
            </a:r>
          </a:p>
          <a:p>
            <a:r>
              <a:rPr lang="en-US" dirty="0"/>
              <a:t>Genetic information slowly </a:t>
            </a:r>
            <a:r>
              <a:rPr lang="en-US" i="1" dirty="0"/>
              <a:t>diffuses</a:t>
            </a:r>
            <a:r>
              <a:rPr lang="en-US" dirty="0"/>
              <a:t> through the population</a:t>
            </a:r>
          </a:p>
          <a:p>
            <a:r>
              <a:rPr lang="en-US" dirty="0"/>
              <a:t>Diverse demes have greater chance to improve before being dominated</a:t>
            </a:r>
          </a:p>
        </p:txBody>
      </p:sp>
    </p:spTree>
    <p:extLst>
      <p:ext uri="{BB962C8B-B14F-4D97-AF65-F5344CB8AC3E}">
        <p14:creationId xmlns:p14="http://schemas.microsoft.com/office/powerpoint/2010/main" val="12073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Canonical</a:t>
            </a:r>
            <a:br>
              <a:rPr lang="en-US" dirty="0"/>
            </a:br>
            <a:r>
              <a:rPr lang="en-US" dirty="0"/>
              <a:t>Island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Multiple populations evolving concurrently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Infrequently migrate individuals from one island to another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Frequent migrations exacerbate premature convergence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Too infrequent migration results in diminished improvements to search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Size of migration isn’t very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 selection is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Island topology can be impactful as well</a:t>
            </a:r>
          </a:p>
          <a:p>
            <a:pPr marL="971550" lvl="1" indent="-285750"/>
            <a:r>
              <a:rPr lang="en-US" sz="1600" dirty="0" err="1">
                <a:solidFill>
                  <a:schemeClr val="bg1"/>
                </a:solidFill>
              </a:rPr>
              <a:t>Skolicki</a:t>
            </a:r>
            <a:r>
              <a:rPr lang="en-US" sz="1600" dirty="0">
                <a:solidFill>
                  <a:schemeClr val="bg1"/>
                </a:solidFill>
              </a:rPr>
              <a:t>, Z., &amp; de Jong, K. (2005). The influence of migration intervals on island models. </a:t>
            </a:r>
            <a:r>
              <a:rPr lang="en-US" sz="1600" i="1" dirty="0">
                <a:solidFill>
                  <a:schemeClr val="bg1"/>
                </a:solidFill>
              </a:rPr>
              <a:t>GECCO 2005 - Genetic and Evolutionary Computation Conference</a:t>
            </a:r>
            <a:r>
              <a:rPr lang="en-US" sz="1600" dirty="0">
                <a:solidFill>
                  <a:schemeClr val="bg1"/>
                </a:solidFill>
              </a:rPr>
              <a:t>, 1295–1302. https://doi.org/10.1145/1068009.1068219</a:t>
            </a:r>
          </a:p>
          <a:p>
            <a:pPr marL="971550" lvl="1" indent="-285750"/>
            <a:endParaRPr lang="en-US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635" y="2095923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D3C5-22AC-4505-9602-B1D457AE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Model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C63EC-2A28-4531-BFFA-4862DD70C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diversity of global search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Improved search efficiency</a:t>
            </a:r>
          </a:p>
          <a:p>
            <a:pPr lvl="1"/>
            <a:r>
              <a:rPr lang="en-US" dirty="0" err="1"/>
              <a:t>Superlinear</a:t>
            </a:r>
            <a:r>
              <a:rPr lang="en-US" dirty="0"/>
              <a:t> speedup in GP</a:t>
            </a:r>
          </a:p>
          <a:p>
            <a:pPr lvl="2"/>
            <a:r>
              <a:rPr lang="en-US" dirty="0"/>
              <a:t>Andre, D., &amp; </a:t>
            </a:r>
            <a:r>
              <a:rPr lang="en-US" dirty="0" err="1"/>
              <a:t>Koza</a:t>
            </a:r>
            <a:r>
              <a:rPr lang="en-US" dirty="0"/>
              <a:t>, J. R. (1996). Parallel genetic programming: A scalable implementation using the transputer network architecture. In </a:t>
            </a:r>
            <a:r>
              <a:rPr lang="en-US" i="1" dirty="0"/>
              <a:t>Advances in genetic programming: volume 2</a:t>
            </a:r>
            <a:r>
              <a:rPr lang="en-US" dirty="0"/>
              <a:t> (pp. 317–337).</a:t>
            </a:r>
          </a:p>
          <a:p>
            <a:pPr lvl="1"/>
            <a:r>
              <a:rPr lang="en-US" dirty="0"/>
              <a:t>Speedup only occurs with appropriately sized populations</a:t>
            </a:r>
          </a:p>
          <a:p>
            <a:pPr lvl="2"/>
            <a:r>
              <a:rPr lang="en-US" dirty="0"/>
              <a:t>Punch, W. F. . (1998). How Effective are Multiple Populations in Genetic Programming. </a:t>
            </a:r>
            <a:r>
              <a:rPr lang="en-US" i="1" dirty="0"/>
              <a:t>Genetic Programming</a:t>
            </a:r>
            <a:r>
              <a:rPr lang="en-US" dirty="0"/>
              <a:t>, </a:t>
            </a:r>
            <a:r>
              <a:rPr lang="en-US" i="1" dirty="0"/>
              <a:t>98</a:t>
            </a:r>
            <a:r>
              <a:rPr lang="en-US" dirty="0"/>
              <a:t>, 308–313.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0FCDE-89C2-45E5-ADA0-E99589D3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Island Model 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Injection Island Model (1999)</a:t>
            </a:r>
          </a:p>
          <a:p>
            <a:pPr lvl="1"/>
            <a:r>
              <a:rPr lang="en-US" dirty="0" err="1"/>
              <a:t>Eby</a:t>
            </a:r>
            <a:r>
              <a:rPr lang="en-US" dirty="0"/>
              <a:t>, D., &amp; Averill, R. (1999). The optimization of flywheels using an injection island genetic algorithm. </a:t>
            </a:r>
            <a:r>
              <a:rPr lang="en-US" i="1" dirty="0"/>
              <a:t>Evolutionary Design by Computers</a:t>
            </a:r>
            <a:r>
              <a:rPr lang="en-US" dirty="0"/>
              <a:t>, </a:t>
            </a:r>
            <a:r>
              <a:rPr lang="en-US" i="1" dirty="0"/>
              <a:t>13</a:t>
            </a:r>
            <a:r>
              <a:rPr lang="en-US" dirty="0"/>
              <a:t>, 167–190.</a:t>
            </a:r>
          </a:p>
          <a:p>
            <a:r>
              <a:rPr lang="en-US" dirty="0"/>
              <a:t>Speciating Island Model (2006)</a:t>
            </a:r>
          </a:p>
          <a:p>
            <a:pPr lvl="1"/>
            <a:r>
              <a:rPr lang="en-US" dirty="0"/>
              <a:t>Gustafson, S., &amp; Burke, E. K. (2006). The Speciating Island Model: An alternative parallel evolutionary algorithm. </a:t>
            </a:r>
            <a:r>
              <a:rPr lang="en-US" i="1" dirty="0"/>
              <a:t>Journal of Parallel and Distributed Computing</a:t>
            </a:r>
            <a:r>
              <a:rPr lang="en-US" dirty="0"/>
              <a:t>, </a:t>
            </a:r>
            <a:r>
              <a:rPr lang="en-US" i="1" dirty="0"/>
              <a:t>66</a:t>
            </a:r>
            <a:r>
              <a:rPr lang="en-US" dirty="0"/>
              <a:t>(8), 1025–1036. https://doi.org/10.1016/j.jpdc.2006.04.017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484</TotalTime>
  <Words>2110</Words>
  <Application>Microsoft Office PowerPoint</Application>
  <PresentationFormat>Widescreen</PresentationFormat>
  <Paragraphs>329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Cambria Math</vt:lpstr>
      <vt:lpstr>Univers</vt:lpstr>
      <vt:lpstr>GradientUnivers</vt:lpstr>
      <vt:lpstr>Island Models And Competitive Co-Evolution</vt:lpstr>
      <vt:lpstr>Parallel EA</vt:lpstr>
      <vt:lpstr>An EA is “Embarrassingly Parallel”</vt:lpstr>
      <vt:lpstr>Why make a “parallel EA?”</vt:lpstr>
      <vt:lpstr>Parallel EA Goals</vt:lpstr>
      <vt:lpstr>Types of Parallel EA</vt:lpstr>
      <vt:lpstr>Canonical Island Model</vt:lpstr>
      <vt:lpstr>Island Model Benefits</vt:lpstr>
      <vt:lpstr>Other Island Model EA</vt:lpstr>
      <vt:lpstr>Injection Island Model</vt:lpstr>
      <vt:lpstr>Speciating Island Model</vt:lpstr>
      <vt:lpstr>Co-Evolutionary Algorithms</vt:lpstr>
      <vt:lpstr>Co-Evolution In a Nutshell</vt:lpstr>
      <vt:lpstr>Types of Co-Evolution</vt:lpstr>
      <vt:lpstr>Interactive Competitive Problems</vt:lpstr>
      <vt:lpstr>Caveats of Competitive Co-Evolution</vt:lpstr>
      <vt:lpstr>PowerPoint Presentation</vt:lpstr>
      <vt:lpstr>More Problems!</vt:lpstr>
      <vt:lpstr>Resolving Competitive Co-Evolution Problems</vt:lpstr>
      <vt:lpstr>Maelstrom Model</vt:lpstr>
      <vt:lpstr>Predator Prey</vt:lpstr>
      <vt:lpstr>Relative Fitness Results (2019)</vt:lpstr>
      <vt:lpstr>Relative Fitness Results (2019)</vt:lpstr>
      <vt:lpstr>Relative Fitness Results (2019)</vt:lpstr>
      <vt:lpstr>Maelstrom Findings (2019)</vt:lpstr>
      <vt:lpstr>Analyzing competitive co-evolutionary Algorithms</vt:lpstr>
      <vt:lpstr>Analyzing competitive co-evolutionary Algorithms</vt:lpstr>
      <vt:lpstr>Comparative Analysis via Global Fitness Estimation (Spring 2022)</vt:lpstr>
      <vt:lpstr>Spring 2022 Experiment Parameters</vt:lpstr>
      <vt:lpstr>Spring 2022 Experiment Results</vt:lpstr>
      <vt:lpstr>PowerPoint Presentation</vt:lpstr>
      <vt:lpstr>PowerPoint Presentation</vt:lpstr>
      <vt:lpstr>Open Questions (things that keep me up at night)</vt:lpstr>
      <vt:lpstr>Open Questions (things that keep me up at night)</vt:lpstr>
      <vt:lpstr>Miscellaneous Additional Publications</vt:lpstr>
      <vt:lpstr>Insights Since These Works</vt:lpstr>
      <vt:lpstr>Closing remarks</vt:lpstr>
      <vt:lpstr>Questions?</vt:lpstr>
      <vt:lpstr>Generation 0</vt:lpstr>
      <vt:lpstr>Generation 1</vt:lpstr>
      <vt:lpstr>Generation 2</vt:lpstr>
      <vt:lpstr>Generation 3</vt:lpstr>
      <vt:lpstr>Generation 4</vt:lpstr>
      <vt:lpstr>Generation 5</vt:lpstr>
      <vt:lpstr>Generation 6</vt:lpstr>
      <vt:lpstr>Generation 7</vt:lpstr>
      <vt:lpstr>Generation 8</vt:lpstr>
      <vt:lpstr>Generation 9</vt:lpstr>
      <vt:lpstr>Generation 10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</dc:title>
  <dc:creator>Deacon Seals</dc:creator>
  <cp:lastModifiedBy>Deacon Seals</cp:lastModifiedBy>
  <cp:revision>1</cp:revision>
  <dcterms:created xsi:type="dcterms:W3CDTF">2021-11-05T01:29:20Z</dcterms:created>
  <dcterms:modified xsi:type="dcterms:W3CDTF">2022-11-11T16:28:49Z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