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58" r:id="rId6"/>
    <p:sldId id="267" r:id="rId7"/>
    <p:sldId id="268" r:id="rId8"/>
    <p:sldId id="269" r:id="rId9"/>
    <p:sldId id="260" r:id="rId10"/>
    <p:sldId id="266" r:id="rId11"/>
    <p:sldId id="270" r:id="rId12"/>
    <p:sldId id="271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1" autoAdjust="0"/>
  </p:normalViewPr>
  <p:slideViewPr>
    <p:cSldViewPr snapToGrid="0">
      <p:cViewPr varScale="1">
        <p:scale>
          <a:sx n="136" d="100"/>
          <a:sy n="136" d="100"/>
        </p:scale>
        <p:origin x="84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3A62-41F1-4BB4-BBC7-D5E0A523685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97E26-6F0E-40A1-B3FB-802B5DFB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347" y="1580971"/>
            <a:ext cx="8060060" cy="1175657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Breaking The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347" y="2786383"/>
            <a:ext cx="8060060" cy="58347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The Advantages of Novel Evolutionary Cycles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12800"/>
              </p:ext>
            </p:extLst>
          </p:nvPr>
        </p:nvGraphicFramePr>
        <p:xfrm>
          <a:off x="3008537" y="3605350"/>
          <a:ext cx="269527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278">
                  <a:extLst>
                    <a:ext uri="{9D8B030D-6E8A-4147-A177-3AD203B41FA5}">
                      <a16:colId xmlns:a16="http://schemas.microsoft.com/office/drawing/2014/main" val="401881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Braden Tisdale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74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9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5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08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bnt0008@auburn.edu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53136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70191"/>
              </p:ext>
            </p:extLst>
          </p:nvPr>
        </p:nvGraphicFramePr>
        <p:xfrm>
          <a:off x="6794726" y="3605351"/>
          <a:ext cx="243248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481">
                  <a:extLst>
                    <a:ext uri="{9D8B030D-6E8A-4147-A177-3AD203B41FA5}">
                      <a16:colId xmlns:a16="http://schemas.microsoft.com/office/drawing/2014/main" val="2482577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Daniel R. Tauritz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88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7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8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dtauritz@acm.org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3916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33660"/>
              </p:ext>
            </p:extLst>
          </p:nvPr>
        </p:nvGraphicFramePr>
        <p:xfrm>
          <a:off x="2569621" y="5695043"/>
          <a:ext cx="7271067" cy="797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1067">
                  <a:extLst>
                    <a:ext uri="{9D8B030D-6E8A-4147-A177-3AD203B41FA5}">
                      <a16:colId xmlns:a16="http://schemas.microsoft.com/office/drawing/2014/main" val="388578835"/>
                    </a:ext>
                  </a:extLst>
                </a:gridCol>
              </a:tblGrid>
              <a:tr h="461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2023 IEEE Symposium Series on Computational Intelligence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322739"/>
                  </a:ext>
                </a:extLst>
              </a:tr>
              <a:tr h="295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LA-UR-23-33134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60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058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5455" r="-100909" b="-9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370" t="-5455" r="-1370" b="-9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C8D0077D-4FDF-9556-B6A1-24EC929B2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8588" y="100074"/>
            <a:ext cx="3881532" cy="32828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F2B6E4-5B10-B799-31A6-F4F5342A0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879" y="100075"/>
            <a:ext cx="3629129" cy="33289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F839AF-B717-ADBF-D0B4-2B4484022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1879" y="3579459"/>
            <a:ext cx="3643452" cy="3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EAs: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every problem, the best EA was generated by the Meta-EA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contains better optima than the tested traditional EA space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is worth exploring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Claim: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automatic design of graph EAs can, in the limit, outperform parameter tuning on traditional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-EAs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Larger search space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work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Better results (in the limit)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Less generalizable (shown in our previous work)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  <a:blipFill>
                <a:blip r:embed="rId6"/>
                <a:stretch>
                  <a:fillRect l="-1231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1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Group all graphs by number of nodes &amp; edges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Place each graph into a (num nodes, num edges) cell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Similar to MAP-Elites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[1]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but no impact on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the best graph in each cell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number of graphs in each cell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Are the best graph EAs similar to traditional EAs?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complex are the best graph EAs?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461AE-85A3-0E04-8946-F7C758442D16}"/>
              </a:ext>
            </a:extLst>
          </p:cNvPr>
          <p:cNvSpPr txBox="1"/>
          <p:nvPr/>
        </p:nvSpPr>
        <p:spPr>
          <a:xfrm>
            <a:off x="1275149" y="6056186"/>
            <a:ext cx="9638523" cy="3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[1] J. </a:t>
            </a:r>
            <a:r>
              <a:rPr lang="en-US" dirty="0" err="1">
                <a:latin typeface="Century Schoolbook" panose="02040604050505020304" pitchFamily="18" charset="0"/>
              </a:rPr>
              <a:t>Mouret</a:t>
            </a:r>
            <a:r>
              <a:rPr lang="en-US" dirty="0">
                <a:latin typeface="Century Schoolbook" panose="02040604050505020304" pitchFamily="18" charset="0"/>
              </a:rPr>
              <a:t> and J. Clune, “Illuminating Search Spaces by Mapping Elites”, 2015.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2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A7D265D-3EC1-0397-0CE7-A6259039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664" y="271891"/>
            <a:ext cx="6870139" cy="30859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4DBB0C-0648-3D06-63E1-AD46FE72A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3469639"/>
            <a:ext cx="6870139" cy="30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4D8E8C6-E158-9C94-3445-8A45DA15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7860" y="3470626"/>
            <a:ext cx="6867944" cy="30850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E76A06-2EAA-5950-D9CA-0F928E5B9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271890"/>
            <a:ext cx="6870141" cy="3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780415" cy="44751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the simplest problem, the best graph EAs were simple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more complex problems, the best graph EAs were much more complex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Weak correlation between performance and # of graphs created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Variation operators strongly bias towards simple graphs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A5C6F0-B93B-9C97-10D7-EB3334309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5537" y="1381974"/>
            <a:ext cx="5642719" cy="25346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5DAD61-721B-B81F-CB0A-90B15A1A3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5537" y="4033288"/>
            <a:ext cx="5642717" cy="2534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533F-AA1E-2539-E27B-9EA2727A7F5E}"/>
              </a:ext>
            </a:extLst>
          </p:cNvPr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03FE-882F-2D3F-D07A-A2D61FEDBF0F}"/>
              </a:ext>
            </a:extLst>
          </p:cNvPr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Feel free to contact me!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bnt0008@auburn.edu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07737-4416-7550-A2ED-BF8286062073}"/>
              </a:ext>
            </a:extLst>
          </p:cNvPr>
          <p:cNvSpPr txBox="1"/>
          <p:nvPr/>
        </p:nvSpPr>
        <p:spPr>
          <a:xfrm>
            <a:off x="2535487" y="5132030"/>
            <a:ext cx="7145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This work was supported by Los Alamos National Laboratory via the Cyber Security Sciences Institute under subcontract 570204</a:t>
            </a:r>
          </a:p>
        </p:txBody>
      </p:sp>
    </p:spTree>
    <p:extLst>
      <p:ext uri="{BB962C8B-B14F-4D97-AF65-F5344CB8AC3E}">
        <p14:creationId xmlns:p14="http://schemas.microsoft.com/office/powerpoint/2010/main" val="280045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(vary</a:t>
                          </a:r>
                          <a:r>
                            <a:rPr lang="en-US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independently)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0" t="-63810" r="-100441" b="-6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81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Representing Evolution as a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53B462-F497-4E44-8E72-90C8EB5F0966}"/>
              </a:ext>
            </a:extLst>
          </p:cNvPr>
          <p:cNvSpPr/>
          <p:nvPr/>
        </p:nvSpPr>
        <p:spPr>
          <a:xfrm>
            <a:off x="7961104" y="195828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Initialization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CAB6D4-85C5-4CC3-ADD1-0CFAB76580F7}"/>
              </a:ext>
            </a:extLst>
          </p:cNvPr>
          <p:cNvSpPr/>
          <p:nvPr/>
        </p:nvSpPr>
        <p:spPr>
          <a:xfrm>
            <a:off x="6536495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Parent Selection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0CF0CC-E0A1-45DB-9491-E66402309E21}"/>
              </a:ext>
            </a:extLst>
          </p:cNvPr>
          <p:cNvSpPr/>
          <p:nvPr/>
        </p:nvSpPr>
        <p:spPr>
          <a:xfrm>
            <a:off x="7961104" y="422815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Survival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381EDF-54BD-46EE-84E3-1E0C0924EE86}"/>
              </a:ext>
            </a:extLst>
          </p:cNvPr>
          <p:cNvSpPr/>
          <p:nvPr/>
        </p:nvSpPr>
        <p:spPr>
          <a:xfrm>
            <a:off x="9506949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Reproduction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448F9D-C49E-492C-B1DD-A0CD408C22DB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 flipH="1">
            <a:off x="7592917" y="2731270"/>
            <a:ext cx="677606" cy="36194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9D698F-2D03-4112-AB2E-D80C86A2D67C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8649339" y="3546022"/>
            <a:ext cx="8576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9CD5C-B4A7-4BCB-B572-CF7268484541}"/>
              </a:ext>
            </a:extLst>
          </p:cNvPr>
          <p:cNvCxnSpPr>
            <a:cxnSpLocks/>
            <a:stCxn id="17" idx="4"/>
            <a:endCxn id="16" idx="7"/>
          </p:cNvCxnSpPr>
          <p:nvPr/>
        </p:nvCxnSpPr>
        <p:spPr>
          <a:xfrm flipH="1">
            <a:off x="9764529" y="3998826"/>
            <a:ext cx="798842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0FE19B-F404-4560-AA22-1C4972AA08EA}"/>
              </a:ext>
            </a:extLst>
          </p:cNvPr>
          <p:cNvCxnSpPr>
            <a:cxnSpLocks/>
            <a:stCxn id="16" idx="1"/>
            <a:endCxn id="15" idx="4"/>
          </p:cNvCxnSpPr>
          <p:nvPr/>
        </p:nvCxnSpPr>
        <p:spPr>
          <a:xfrm flipH="1" flipV="1">
            <a:off x="7592917" y="3998826"/>
            <a:ext cx="677606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3F37E5-D164-4C38-9CC0-8765A5CB153A}"/>
              </a:ext>
            </a:extLst>
          </p:cNvPr>
          <p:cNvSpPr/>
          <p:nvPr/>
        </p:nvSpPr>
        <p:spPr>
          <a:xfrm>
            <a:off x="7961104" y="564941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Termination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8D3AC-E417-425D-BD72-10C3787EE856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>
            <a:off x="9017526" y="5133760"/>
            <a:ext cx="0" cy="5156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785092" y="2249487"/>
            <a:ext cx="5680364" cy="42344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Many algorithms are naturally represented as directed graphs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Graphs can represent population flow in an EA, not just algorithmic steps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Primitives: selection &amp; reproduction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represent novel evolutionary cycles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Supports splitting &amp; merging populations on different paths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5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3749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Two types of nodes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Parent selection &amp; reproduction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be generational or steady-state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Steady-state survival selection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nodes encode both operations – behavior based on edge weights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Nodes execute in linear sequence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First execution initializes population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3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45277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Directed edges with integer weights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 restrictions, except bounds on weight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Weight is population size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Populations can be split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Multiple edges leaving one node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Destinations determined by: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sort, or random shuffle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If node reproduced, can partition children from adults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7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AFE4EF9-0E1F-07CB-A451-FF6731DF7626}"/>
              </a:ext>
            </a:extLst>
          </p:cNvPr>
          <p:cNvSpPr/>
          <p:nvPr/>
        </p:nvSpPr>
        <p:spPr>
          <a:xfrm>
            <a:off x="1672272" y="1510415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2-tournaments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recomb.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B2331-4DA3-1D6F-85D7-A37F0C542C76}"/>
              </a:ext>
            </a:extLst>
          </p:cNvPr>
          <p:cNvSpPr/>
          <p:nvPr/>
        </p:nvSpPr>
        <p:spPr>
          <a:xfrm>
            <a:off x="5351643" y="1510413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Equivalent to truncation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86796-D6D2-4A25-4AF8-466F72A221A7}"/>
              </a:ext>
            </a:extLst>
          </p:cNvPr>
          <p:cNvCxnSpPr>
            <a:cxnSpLocks/>
            <a:stCxn id="3" idx="6"/>
            <a:endCxn id="4" idx="2"/>
          </p:cNvCxnSpPr>
          <p:nvPr/>
        </p:nvCxnSpPr>
        <p:spPr>
          <a:xfrm flipV="1">
            <a:off x="3785116" y="1963218"/>
            <a:ext cx="1566527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808B9-04A5-D9FA-3A79-BF39546C7FB1}"/>
              </a:ext>
            </a:extLst>
          </p:cNvPr>
          <p:cNvSpPr/>
          <p:nvPr/>
        </p:nvSpPr>
        <p:spPr>
          <a:xfrm>
            <a:off x="1672272" y="362673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Truncation</a:t>
            </a:r>
            <a:endParaRPr lang="en-US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25D198-3DE8-82D7-FD46-03FD5CD30540}"/>
              </a:ext>
            </a:extLst>
          </p:cNvPr>
          <p:cNvSpPr/>
          <p:nvPr/>
        </p:nvSpPr>
        <p:spPr>
          <a:xfrm>
            <a:off x="5351643" y="362673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13-tournaments &amp; BLX-(1.364) recomb.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16D21F-FDAD-3FB6-07F6-7132163B8624}"/>
              </a:ext>
            </a:extLst>
          </p:cNvPr>
          <p:cNvCxnSpPr>
            <a:cxnSpLocks/>
            <a:stCxn id="3" idx="5"/>
            <a:endCxn id="22" idx="1"/>
          </p:cNvCxnSpPr>
          <p:nvPr/>
        </p:nvCxnSpPr>
        <p:spPr>
          <a:xfrm>
            <a:off x="3475697" y="2283401"/>
            <a:ext cx="2185365" cy="1475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638AA7-008A-0832-D073-6F2FC2931328}"/>
              </a:ext>
            </a:extLst>
          </p:cNvPr>
          <p:cNvCxnSpPr>
            <a:cxnSpLocks/>
            <a:stCxn id="4" idx="4"/>
            <a:endCxn id="22" idx="0"/>
          </p:cNvCxnSpPr>
          <p:nvPr/>
        </p:nvCxnSpPr>
        <p:spPr>
          <a:xfrm>
            <a:off x="6408065" y="2416022"/>
            <a:ext cx="0" cy="1210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BF0FB8-68CE-F242-6859-3D43E491303B}"/>
              </a:ext>
            </a:extLst>
          </p:cNvPr>
          <p:cNvCxnSpPr>
            <a:cxnSpLocks/>
            <a:stCxn id="3" idx="4"/>
            <a:endCxn id="10" idx="0"/>
          </p:cNvCxnSpPr>
          <p:nvPr/>
        </p:nvCxnSpPr>
        <p:spPr>
          <a:xfrm>
            <a:off x="2728694" y="2416024"/>
            <a:ext cx="0" cy="1210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F7E5B6-544D-2185-B94D-ACD0FAAC6B18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 flipV="1">
            <a:off x="3785116" y="4079536"/>
            <a:ext cx="1566527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2DB70C6-BD92-5C73-5C85-881803645BD9}"/>
              </a:ext>
            </a:extLst>
          </p:cNvPr>
          <p:cNvSpPr/>
          <p:nvPr/>
        </p:nvSpPr>
        <p:spPr>
          <a:xfrm>
            <a:off x="5351643" y="5305326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random survival selection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6BE04A-C9C6-12D2-420E-360F62B41A98}"/>
              </a:ext>
            </a:extLst>
          </p:cNvPr>
          <p:cNvSpPr/>
          <p:nvPr/>
        </p:nvSpPr>
        <p:spPr>
          <a:xfrm>
            <a:off x="8836092" y="362673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Random parents &amp; arithmetic recomb.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5920A8-FD8D-C6D4-0405-3B7C6452918F}"/>
              </a:ext>
            </a:extLst>
          </p:cNvPr>
          <p:cNvCxnSpPr>
            <a:cxnSpLocks/>
            <a:stCxn id="22" idx="7"/>
            <a:endCxn id="50" idx="1"/>
          </p:cNvCxnSpPr>
          <p:nvPr/>
        </p:nvCxnSpPr>
        <p:spPr>
          <a:xfrm>
            <a:off x="7155068" y="3759354"/>
            <a:ext cx="199044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D85BB3-FF12-45DA-37CF-88C58A62BA50}"/>
              </a:ext>
            </a:extLst>
          </p:cNvPr>
          <p:cNvCxnSpPr>
            <a:cxnSpLocks/>
            <a:stCxn id="50" idx="2"/>
            <a:endCxn id="22" idx="6"/>
          </p:cNvCxnSpPr>
          <p:nvPr/>
        </p:nvCxnSpPr>
        <p:spPr>
          <a:xfrm flipH="1" flipV="1">
            <a:off x="7464487" y="4079536"/>
            <a:ext cx="137160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FBF151-1244-51D5-065E-ABAAF2AA1D8A}"/>
              </a:ext>
            </a:extLst>
          </p:cNvPr>
          <p:cNvCxnSpPr>
            <a:cxnSpLocks/>
            <a:stCxn id="22" idx="4"/>
            <a:endCxn id="49" idx="0"/>
          </p:cNvCxnSpPr>
          <p:nvPr/>
        </p:nvCxnSpPr>
        <p:spPr>
          <a:xfrm>
            <a:off x="6408065" y="4532340"/>
            <a:ext cx="0" cy="772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D1D7122-217D-22F3-8FA1-1BE8DB0DF6C3}"/>
              </a:ext>
            </a:extLst>
          </p:cNvPr>
          <p:cNvCxnSpPr>
            <a:cxnSpLocks/>
            <a:stCxn id="49" idx="7"/>
            <a:endCxn id="22" idx="5"/>
          </p:cNvCxnSpPr>
          <p:nvPr/>
        </p:nvCxnSpPr>
        <p:spPr>
          <a:xfrm flipV="1">
            <a:off x="7155068" y="4399717"/>
            <a:ext cx="0" cy="1038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D07C56-14F8-4D02-D993-58450820CFAD}"/>
              </a:ext>
            </a:extLst>
          </p:cNvPr>
          <p:cNvSpPr txBox="1"/>
          <p:nvPr/>
        </p:nvSpPr>
        <p:spPr>
          <a:xfrm>
            <a:off x="4568379" y="2652044"/>
            <a:ext cx="90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46 adults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B21C48-FB38-CB43-38E4-515DBEF415B5}"/>
              </a:ext>
            </a:extLst>
          </p:cNvPr>
          <p:cNvSpPr txBox="1"/>
          <p:nvPr/>
        </p:nvSpPr>
        <p:spPr>
          <a:xfrm>
            <a:off x="3904302" y="1398981"/>
            <a:ext cx="156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 worst adults +</a:t>
            </a: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83 children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8455FBB-F9BC-7EEF-E822-79D6DBFF85F4}"/>
              </a:ext>
            </a:extLst>
          </p:cNvPr>
          <p:cNvSpPr txBox="1"/>
          <p:nvPr/>
        </p:nvSpPr>
        <p:spPr>
          <a:xfrm>
            <a:off x="2728693" y="2957238"/>
            <a:ext cx="148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107 best adults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80D659-17CC-9036-C67E-2300CDFD8019}"/>
              </a:ext>
            </a:extLst>
          </p:cNvPr>
          <p:cNvSpPr txBox="1"/>
          <p:nvPr/>
        </p:nvSpPr>
        <p:spPr>
          <a:xfrm>
            <a:off x="6521065" y="2468013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A9F42D-3AB5-AC7A-C76A-0B2DFD197A6B}"/>
              </a:ext>
            </a:extLst>
          </p:cNvPr>
          <p:cNvSpPr txBox="1"/>
          <p:nvPr/>
        </p:nvSpPr>
        <p:spPr>
          <a:xfrm>
            <a:off x="3965508" y="374405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0EFD8B-958C-E155-F3BF-84B0F4C9EC78}"/>
              </a:ext>
            </a:extLst>
          </p:cNvPr>
          <p:cNvSpPr txBox="1"/>
          <p:nvPr/>
        </p:nvSpPr>
        <p:spPr>
          <a:xfrm>
            <a:off x="7814386" y="3326497"/>
            <a:ext cx="81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best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B456AD-2DF9-C831-E05B-296D797287C1}"/>
              </a:ext>
            </a:extLst>
          </p:cNvPr>
          <p:cNvSpPr txBox="1"/>
          <p:nvPr/>
        </p:nvSpPr>
        <p:spPr>
          <a:xfrm>
            <a:off x="5367972" y="4758042"/>
            <a:ext cx="104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 worst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E298C7-3E8B-D28C-CF9F-BE769E28165F}"/>
              </a:ext>
            </a:extLst>
          </p:cNvPr>
          <p:cNvSpPr txBox="1"/>
          <p:nvPr/>
        </p:nvSpPr>
        <p:spPr>
          <a:xfrm>
            <a:off x="7192869" y="4771847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6DEE2A-CD0F-60BF-C998-37D75407D694}"/>
              </a:ext>
            </a:extLst>
          </p:cNvPr>
          <p:cNvSpPr txBox="1"/>
          <p:nvPr/>
        </p:nvSpPr>
        <p:spPr>
          <a:xfrm>
            <a:off x="7639440" y="4119581"/>
            <a:ext cx="116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adults + 94 children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A13527-12B9-160A-4D00-166E1315E4F4}"/>
              </a:ext>
            </a:extLst>
          </p:cNvPr>
          <p:cNvSpPr txBox="1"/>
          <p:nvPr/>
        </p:nvSpPr>
        <p:spPr>
          <a:xfrm>
            <a:off x="1065490" y="78076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22CB875-1CF3-26C0-5DB4-51D1CCF825D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492898" y="1088539"/>
            <a:ext cx="488793" cy="554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36E25A7-F96F-41BE-4CBB-92F15FF470D3}"/>
              </a:ext>
            </a:extLst>
          </p:cNvPr>
          <p:cNvSpPr txBox="1"/>
          <p:nvPr/>
        </p:nvSpPr>
        <p:spPr>
          <a:xfrm>
            <a:off x="2186710" y="4743646"/>
            <a:ext cx="183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1F335A-D985-B6C5-C809-6E37F11A8345}"/>
              </a:ext>
            </a:extLst>
          </p:cNvPr>
          <p:cNvSpPr txBox="1"/>
          <p:nvPr/>
        </p:nvSpPr>
        <p:spPr>
          <a:xfrm>
            <a:off x="7712779" y="5879392"/>
            <a:ext cx="224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Preserve diversity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FA4623-E6AE-E2CA-B041-44F653768A3C}"/>
              </a:ext>
            </a:extLst>
          </p:cNvPr>
          <p:cNvSpPr txBox="1"/>
          <p:nvPr/>
        </p:nvSpPr>
        <p:spPr>
          <a:xfrm>
            <a:off x="8695113" y="2687216"/>
            <a:ext cx="151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489CC2D-E830-5420-D88C-F95075E630DF}"/>
              </a:ext>
            </a:extLst>
          </p:cNvPr>
          <p:cNvSpPr/>
          <p:nvPr/>
        </p:nvSpPr>
        <p:spPr>
          <a:xfrm>
            <a:off x="1053452" y="694496"/>
            <a:ext cx="6621656" cy="3968293"/>
          </a:xfrm>
          <a:custGeom>
            <a:avLst/>
            <a:gdLst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32849 w 7044612"/>
              <a:gd name="connsiteY11" fmla="*/ 2687216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657601 w 7044612"/>
              <a:gd name="connsiteY13" fmla="*/ 3377681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836507 w 7044612"/>
              <a:gd name="connsiteY0" fmla="*/ 3909525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836507 w 7044612"/>
              <a:gd name="connsiteY15" fmla="*/ 3909525 h 4142791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161250"/>
              <a:gd name="connsiteX1" fmla="*/ 1828799 w 7044612"/>
              <a:gd name="connsiteY1" fmla="*/ 4114799 h 4161250"/>
              <a:gd name="connsiteX2" fmla="*/ 774440 w 7044612"/>
              <a:gd name="connsiteY2" fmla="*/ 3909526 h 4161250"/>
              <a:gd name="connsiteX3" fmla="*/ 261257 w 7044612"/>
              <a:gd name="connsiteY3" fmla="*/ 1502228 h 4161250"/>
              <a:gd name="connsiteX4" fmla="*/ 0 w 7044612"/>
              <a:gd name="connsiteY4" fmla="*/ 214604 h 4161250"/>
              <a:gd name="connsiteX5" fmla="*/ 382555 w 7044612"/>
              <a:gd name="connsiteY5" fmla="*/ 0 h 4161250"/>
              <a:gd name="connsiteX6" fmla="*/ 1315617 w 7044612"/>
              <a:gd name="connsiteY6" fmla="*/ 391885 h 4161250"/>
              <a:gd name="connsiteX7" fmla="*/ 1390261 w 7044612"/>
              <a:gd name="connsiteY7" fmla="*/ 419877 h 4161250"/>
              <a:gd name="connsiteX8" fmla="*/ 6158204 w 7044612"/>
              <a:gd name="connsiteY8" fmla="*/ 783771 h 4161250"/>
              <a:gd name="connsiteX9" fmla="*/ 6344817 w 7044612"/>
              <a:gd name="connsiteY9" fmla="*/ 802432 h 4161250"/>
              <a:gd name="connsiteX10" fmla="*/ 7044612 w 7044612"/>
              <a:gd name="connsiteY10" fmla="*/ 1390261 h 4161250"/>
              <a:gd name="connsiteX11" fmla="*/ 6223519 w 7044612"/>
              <a:gd name="connsiteY11" fmla="*/ 2313991 h 4161250"/>
              <a:gd name="connsiteX12" fmla="*/ 4562670 w 7044612"/>
              <a:gd name="connsiteY12" fmla="*/ 2565918 h 4161250"/>
              <a:gd name="connsiteX13" fmla="*/ 3657601 w 7044612"/>
              <a:gd name="connsiteY13" fmla="*/ 3377681 h 4161250"/>
              <a:gd name="connsiteX14" fmla="*/ 3116425 w 7044612"/>
              <a:gd name="connsiteY14" fmla="*/ 3918857 h 4161250"/>
              <a:gd name="connsiteX15" fmla="*/ 2836507 w 7044612"/>
              <a:gd name="connsiteY15" fmla="*/ 3909525 h 4161250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14188 w 7044612"/>
              <a:gd name="connsiteY11" fmla="*/ 216470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736701"/>
              <a:gd name="connsiteY0" fmla="*/ 4002831 h 4121613"/>
              <a:gd name="connsiteX1" fmla="*/ 1828799 w 6736701"/>
              <a:gd name="connsiteY1" fmla="*/ 4114799 h 4121613"/>
              <a:gd name="connsiteX2" fmla="*/ 774440 w 6736701"/>
              <a:gd name="connsiteY2" fmla="*/ 3909526 h 4121613"/>
              <a:gd name="connsiteX3" fmla="*/ 261257 w 6736701"/>
              <a:gd name="connsiteY3" fmla="*/ 1502228 h 4121613"/>
              <a:gd name="connsiteX4" fmla="*/ 0 w 6736701"/>
              <a:gd name="connsiteY4" fmla="*/ 214604 h 4121613"/>
              <a:gd name="connsiteX5" fmla="*/ 382555 w 6736701"/>
              <a:gd name="connsiteY5" fmla="*/ 0 h 4121613"/>
              <a:gd name="connsiteX6" fmla="*/ 1315617 w 6736701"/>
              <a:gd name="connsiteY6" fmla="*/ 391885 h 4121613"/>
              <a:gd name="connsiteX7" fmla="*/ 1390261 w 6736701"/>
              <a:gd name="connsiteY7" fmla="*/ 419877 h 4121613"/>
              <a:gd name="connsiteX8" fmla="*/ 6158204 w 6736701"/>
              <a:gd name="connsiteY8" fmla="*/ 783771 h 4121613"/>
              <a:gd name="connsiteX9" fmla="*/ 6344817 w 6736701"/>
              <a:gd name="connsiteY9" fmla="*/ 802432 h 4121613"/>
              <a:gd name="connsiteX10" fmla="*/ 6736701 w 6736701"/>
              <a:gd name="connsiteY10" fmla="*/ 1390261 h 4121613"/>
              <a:gd name="connsiteX11" fmla="*/ 6214188 w 6736701"/>
              <a:gd name="connsiteY11" fmla="*/ 2164701 h 4121613"/>
              <a:gd name="connsiteX12" fmla="*/ 4478694 w 6736701"/>
              <a:gd name="connsiteY12" fmla="*/ 2509934 h 4121613"/>
              <a:gd name="connsiteX13" fmla="*/ 3750908 w 6736701"/>
              <a:gd name="connsiteY13" fmla="*/ 3191069 h 4121613"/>
              <a:gd name="connsiteX14" fmla="*/ 3135087 w 6736701"/>
              <a:gd name="connsiteY14" fmla="*/ 3760237 h 4121613"/>
              <a:gd name="connsiteX15" fmla="*/ 2705879 w 6736701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4329404 w 6744188"/>
              <a:gd name="connsiteY8" fmla="*/ 419877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39839"/>
              <a:gd name="connsiteY0" fmla="*/ 4002831 h 4121613"/>
              <a:gd name="connsiteX1" fmla="*/ 1828799 w 6739839"/>
              <a:gd name="connsiteY1" fmla="*/ 4114799 h 4121613"/>
              <a:gd name="connsiteX2" fmla="*/ 774440 w 6739839"/>
              <a:gd name="connsiteY2" fmla="*/ 3909526 h 4121613"/>
              <a:gd name="connsiteX3" fmla="*/ 261257 w 6739839"/>
              <a:gd name="connsiteY3" fmla="*/ 1502228 h 4121613"/>
              <a:gd name="connsiteX4" fmla="*/ 0 w 6739839"/>
              <a:gd name="connsiteY4" fmla="*/ 214604 h 4121613"/>
              <a:gd name="connsiteX5" fmla="*/ 382555 w 6739839"/>
              <a:gd name="connsiteY5" fmla="*/ 0 h 4121613"/>
              <a:gd name="connsiteX6" fmla="*/ 1315617 w 6739839"/>
              <a:gd name="connsiteY6" fmla="*/ 391885 h 4121613"/>
              <a:gd name="connsiteX7" fmla="*/ 1390261 w 6739839"/>
              <a:gd name="connsiteY7" fmla="*/ 419877 h 4121613"/>
              <a:gd name="connsiteX8" fmla="*/ 4329404 w 6739839"/>
              <a:gd name="connsiteY8" fmla="*/ 419877 h 4121613"/>
              <a:gd name="connsiteX9" fmla="*/ 5906278 w 6739839"/>
              <a:gd name="connsiteY9" fmla="*/ 606489 h 4121613"/>
              <a:gd name="connsiteX10" fmla="*/ 6736701 w 6739839"/>
              <a:gd name="connsiteY10" fmla="*/ 1390261 h 4121613"/>
              <a:gd name="connsiteX11" fmla="*/ 6214188 w 6739839"/>
              <a:gd name="connsiteY11" fmla="*/ 2164701 h 4121613"/>
              <a:gd name="connsiteX12" fmla="*/ 4478694 w 6739839"/>
              <a:gd name="connsiteY12" fmla="*/ 2509934 h 4121613"/>
              <a:gd name="connsiteX13" fmla="*/ 3750908 w 6739839"/>
              <a:gd name="connsiteY13" fmla="*/ 3191069 h 4121613"/>
              <a:gd name="connsiteX14" fmla="*/ 3135087 w 6739839"/>
              <a:gd name="connsiteY14" fmla="*/ 3760237 h 4121613"/>
              <a:gd name="connsiteX15" fmla="*/ 2705879 w 6739839"/>
              <a:gd name="connsiteY15" fmla="*/ 4002831 h 4121613"/>
              <a:gd name="connsiteX0" fmla="*/ 2705879 w 6741637"/>
              <a:gd name="connsiteY0" fmla="*/ 4002831 h 4121613"/>
              <a:gd name="connsiteX1" fmla="*/ 1828799 w 6741637"/>
              <a:gd name="connsiteY1" fmla="*/ 4114799 h 4121613"/>
              <a:gd name="connsiteX2" fmla="*/ 774440 w 6741637"/>
              <a:gd name="connsiteY2" fmla="*/ 3909526 h 4121613"/>
              <a:gd name="connsiteX3" fmla="*/ 261257 w 6741637"/>
              <a:gd name="connsiteY3" fmla="*/ 1502228 h 4121613"/>
              <a:gd name="connsiteX4" fmla="*/ 0 w 6741637"/>
              <a:gd name="connsiteY4" fmla="*/ 214604 h 4121613"/>
              <a:gd name="connsiteX5" fmla="*/ 382555 w 6741637"/>
              <a:gd name="connsiteY5" fmla="*/ 0 h 4121613"/>
              <a:gd name="connsiteX6" fmla="*/ 1315617 w 6741637"/>
              <a:gd name="connsiteY6" fmla="*/ 391885 h 4121613"/>
              <a:gd name="connsiteX7" fmla="*/ 1390261 w 6741637"/>
              <a:gd name="connsiteY7" fmla="*/ 419877 h 4121613"/>
              <a:gd name="connsiteX8" fmla="*/ 4329404 w 6741637"/>
              <a:gd name="connsiteY8" fmla="*/ 419877 h 4121613"/>
              <a:gd name="connsiteX9" fmla="*/ 5906278 w 6741637"/>
              <a:gd name="connsiteY9" fmla="*/ 606489 h 4121613"/>
              <a:gd name="connsiteX10" fmla="*/ 6736701 w 6741637"/>
              <a:gd name="connsiteY10" fmla="*/ 1390261 h 4121613"/>
              <a:gd name="connsiteX11" fmla="*/ 6214188 w 6741637"/>
              <a:gd name="connsiteY11" fmla="*/ 2164701 h 4121613"/>
              <a:gd name="connsiteX12" fmla="*/ 4478694 w 6741637"/>
              <a:gd name="connsiteY12" fmla="*/ 2509934 h 4121613"/>
              <a:gd name="connsiteX13" fmla="*/ 3750908 w 6741637"/>
              <a:gd name="connsiteY13" fmla="*/ 3191069 h 4121613"/>
              <a:gd name="connsiteX14" fmla="*/ 3135087 w 6741637"/>
              <a:gd name="connsiteY14" fmla="*/ 3760237 h 4121613"/>
              <a:gd name="connsiteX15" fmla="*/ 2705879 w 6741637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584581 w 6620748"/>
              <a:gd name="connsiteY0" fmla="*/ 4002831 h 4121613"/>
              <a:gd name="connsiteX1" fmla="*/ 1707501 w 6620748"/>
              <a:gd name="connsiteY1" fmla="*/ 4114799 h 4121613"/>
              <a:gd name="connsiteX2" fmla="*/ 653142 w 6620748"/>
              <a:gd name="connsiteY2" fmla="*/ 3909526 h 4121613"/>
              <a:gd name="connsiteX3" fmla="*/ 177281 w 6620748"/>
              <a:gd name="connsiteY3" fmla="*/ 1716833 h 4121613"/>
              <a:gd name="connsiteX4" fmla="*/ 0 w 6620748"/>
              <a:gd name="connsiteY4" fmla="*/ 662474 h 4121613"/>
              <a:gd name="connsiteX5" fmla="*/ 261257 w 6620748"/>
              <a:gd name="connsiteY5" fmla="*/ 0 h 4121613"/>
              <a:gd name="connsiteX6" fmla="*/ 1091682 w 6620748"/>
              <a:gd name="connsiteY6" fmla="*/ 363893 h 4121613"/>
              <a:gd name="connsiteX7" fmla="*/ 2192693 w 6620748"/>
              <a:gd name="connsiteY7" fmla="*/ 569167 h 4121613"/>
              <a:gd name="connsiteX8" fmla="*/ 4105469 w 6620748"/>
              <a:gd name="connsiteY8" fmla="*/ 559836 h 4121613"/>
              <a:gd name="connsiteX9" fmla="*/ 5822302 w 6620748"/>
              <a:gd name="connsiteY9" fmla="*/ 699795 h 4121613"/>
              <a:gd name="connsiteX10" fmla="*/ 6615403 w 6620748"/>
              <a:gd name="connsiteY10" fmla="*/ 1390261 h 4121613"/>
              <a:gd name="connsiteX11" fmla="*/ 6092890 w 6620748"/>
              <a:gd name="connsiteY11" fmla="*/ 2164701 h 4121613"/>
              <a:gd name="connsiteX12" fmla="*/ 4357396 w 6620748"/>
              <a:gd name="connsiteY12" fmla="*/ 2509934 h 4121613"/>
              <a:gd name="connsiteX13" fmla="*/ 3629610 w 6620748"/>
              <a:gd name="connsiteY13" fmla="*/ 3191069 h 4121613"/>
              <a:gd name="connsiteX14" fmla="*/ 3013789 w 6620748"/>
              <a:gd name="connsiteY14" fmla="*/ 3760237 h 4121613"/>
              <a:gd name="connsiteX15" fmla="*/ 2584581 w 6620748"/>
              <a:gd name="connsiteY15" fmla="*/ 4002831 h 4121613"/>
              <a:gd name="connsiteX0" fmla="*/ 2585489 w 6621656"/>
              <a:gd name="connsiteY0" fmla="*/ 4002831 h 4121613"/>
              <a:gd name="connsiteX1" fmla="*/ 1708409 w 6621656"/>
              <a:gd name="connsiteY1" fmla="*/ 4114799 h 4121613"/>
              <a:gd name="connsiteX2" fmla="*/ 654050 w 6621656"/>
              <a:gd name="connsiteY2" fmla="*/ 3909526 h 4121613"/>
              <a:gd name="connsiteX3" fmla="*/ 178189 w 6621656"/>
              <a:gd name="connsiteY3" fmla="*/ 1716833 h 4121613"/>
              <a:gd name="connsiteX4" fmla="*/ 908 w 6621656"/>
              <a:gd name="connsiteY4" fmla="*/ 662474 h 4121613"/>
              <a:gd name="connsiteX5" fmla="*/ 262165 w 6621656"/>
              <a:gd name="connsiteY5" fmla="*/ 0 h 4121613"/>
              <a:gd name="connsiteX6" fmla="*/ 1092590 w 6621656"/>
              <a:gd name="connsiteY6" fmla="*/ 363893 h 4121613"/>
              <a:gd name="connsiteX7" fmla="*/ 2193601 w 6621656"/>
              <a:gd name="connsiteY7" fmla="*/ 569167 h 4121613"/>
              <a:gd name="connsiteX8" fmla="*/ 4106377 w 6621656"/>
              <a:gd name="connsiteY8" fmla="*/ 559836 h 4121613"/>
              <a:gd name="connsiteX9" fmla="*/ 5823210 w 6621656"/>
              <a:gd name="connsiteY9" fmla="*/ 699795 h 4121613"/>
              <a:gd name="connsiteX10" fmla="*/ 6616311 w 6621656"/>
              <a:gd name="connsiteY10" fmla="*/ 1390261 h 4121613"/>
              <a:gd name="connsiteX11" fmla="*/ 6093798 w 6621656"/>
              <a:gd name="connsiteY11" fmla="*/ 2164701 h 4121613"/>
              <a:gd name="connsiteX12" fmla="*/ 4358304 w 6621656"/>
              <a:gd name="connsiteY12" fmla="*/ 2509934 h 4121613"/>
              <a:gd name="connsiteX13" fmla="*/ 3630518 w 6621656"/>
              <a:gd name="connsiteY13" fmla="*/ 3191069 h 4121613"/>
              <a:gd name="connsiteX14" fmla="*/ 3014697 w 6621656"/>
              <a:gd name="connsiteY14" fmla="*/ 3760237 h 4121613"/>
              <a:gd name="connsiteX15" fmla="*/ 2585489 w 6621656"/>
              <a:gd name="connsiteY15" fmla="*/ 4002831 h 4121613"/>
              <a:gd name="connsiteX0" fmla="*/ 2585489 w 6621656"/>
              <a:gd name="connsiteY0" fmla="*/ 3825549 h 3944331"/>
              <a:gd name="connsiteX1" fmla="*/ 1708409 w 6621656"/>
              <a:gd name="connsiteY1" fmla="*/ 3937517 h 3944331"/>
              <a:gd name="connsiteX2" fmla="*/ 654050 w 6621656"/>
              <a:gd name="connsiteY2" fmla="*/ 3732244 h 3944331"/>
              <a:gd name="connsiteX3" fmla="*/ 178189 w 6621656"/>
              <a:gd name="connsiteY3" fmla="*/ 1539551 h 3944331"/>
              <a:gd name="connsiteX4" fmla="*/ 908 w 6621656"/>
              <a:gd name="connsiteY4" fmla="*/ 485192 h 3944331"/>
              <a:gd name="connsiteX5" fmla="*/ 252834 w 6621656"/>
              <a:gd name="connsiteY5" fmla="*/ 0 h 3944331"/>
              <a:gd name="connsiteX6" fmla="*/ 1092590 w 6621656"/>
              <a:gd name="connsiteY6" fmla="*/ 186611 h 3944331"/>
              <a:gd name="connsiteX7" fmla="*/ 2193601 w 6621656"/>
              <a:gd name="connsiteY7" fmla="*/ 391885 h 3944331"/>
              <a:gd name="connsiteX8" fmla="*/ 4106377 w 6621656"/>
              <a:gd name="connsiteY8" fmla="*/ 382554 h 3944331"/>
              <a:gd name="connsiteX9" fmla="*/ 5823210 w 6621656"/>
              <a:gd name="connsiteY9" fmla="*/ 522513 h 3944331"/>
              <a:gd name="connsiteX10" fmla="*/ 6616311 w 6621656"/>
              <a:gd name="connsiteY10" fmla="*/ 1212979 h 3944331"/>
              <a:gd name="connsiteX11" fmla="*/ 6093798 w 6621656"/>
              <a:gd name="connsiteY11" fmla="*/ 1987419 h 3944331"/>
              <a:gd name="connsiteX12" fmla="*/ 4358304 w 6621656"/>
              <a:gd name="connsiteY12" fmla="*/ 2332652 h 3944331"/>
              <a:gd name="connsiteX13" fmla="*/ 3630518 w 6621656"/>
              <a:gd name="connsiteY13" fmla="*/ 3013787 h 3944331"/>
              <a:gd name="connsiteX14" fmla="*/ 3014697 w 6621656"/>
              <a:gd name="connsiteY14" fmla="*/ 3582955 h 3944331"/>
              <a:gd name="connsiteX15" fmla="*/ 2585489 w 6621656"/>
              <a:gd name="connsiteY15" fmla="*/ 3825549 h 3944331"/>
              <a:gd name="connsiteX0" fmla="*/ 2585489 w 6621656"/>
              <a:gd name="connsiteY0" fmla="*/ 3850038 h 3968820"/>
              <a:gd name="connsiteX1" fmla="*/ 1708409 w 6621656"/>
              <a:gd name="connsiteY1" fmla="*/ 3962006 h 3968820"/>
              <a:gd name="connsiteX2" fmla="*/ 654050 w 6621656"/>
              <a:gd name="connsiteY2" fmla="*/ 3756733 h 3968820"/>
              <a:gd name="connsiteX3" fmla="*/ 178189 w 6621656"/>
              <a:gd name="connsiteY3" fmla="*/ 1564040 h 3968820"/>
              <a:gd name="connsiteX4" fmla="*/ 908 w 6621656"/>
              <a:gd name="connsiteY4" fmla="*/ 509681 h 3968820"/>
              <a:gd name="connsiteX5" fmla="*/ 252834 w 6621656"/>
              <a:gd name="connsiteY5" fmla="*/ 24489 h 3968820"/>
              <a:gd name="connsiteX6" fmla="*/ 1092590 w 6621656"/>
              <a:gd name="connsiteY6" fmla="*/ 211100 h 3968820"/>
              <a:gd name="connsiteX7" fmla="*/ 2193601 w 6621656"/>
              <a:gd name="connsiteY7" fmla="*/ 416374 h 3968820"/>
              <a:gd name="connsiteX8" fmla="*/ 4106377 w 6621656"/>
              <a:gd name="connsiteY8" fmla="*/ 407043 h 3968820"/>
              <a:gd name="connsiteX9" fmla="*/ 5823210 w 6621656"/>
              <a:gd name="connsiteY9" fmla="*/ 547002 h 3968820"/>
              <a:gd name="connsiteX10" fmla="*/ 6616311 w 6621656"/>
              <a:gd name="connsiteY10" fmla="*/ 1237468 h 3968820"/>
              <a:gd name="connsiteX11" fmla="*/ 6093798 w 6621656"/>
              <a:gd name="connsiteY11" fmla="*/ 2011908 h 3968820"/>
              <a:gd name="connsiteX12" fmla="*/ 4358304 w 6621656"/>
              <a:gd name="connsiteY12" fmla="*/ 2357141 h 3968820"/>
              <a:gd name="connsiteX13" fmla="*/ 3630518 w 6621656"/>
              <a:gd name="connsiteY13" fmla="*/ 3038276 h 3968820"/>
              <a:gd name="connsiteX14" fmla="*/ 3014697 w 6621656"/>
              <a:gd name="connsiteY14" fmla="*/ 3607444 h 3968820"/>
              <a:gd name="connsiteX15" fmla="*/ 2585489 w 6621656"/>
              <a:gd name="connsiteY15" fmla="*/ 3850038 h 3968820"/>
              <a:gd name="connsiteX0" fmla="*/ 2585489 w 6621656"/>
              <a:gd name="connsiteY0" fmla="*/ 3856172 h 3974954"/>
              <a:gd name="connsiteX1" fmla="*/ 1708409 w 6621656"/>
              <a:gd name="connsiteY1" fmla="*/ 3968140 h 3974954"/>
              <a:gd name="connsiteX2" fmla="*/ 654050 w 6621656"/>
              <a:gd name="connsiteY2" fmla="*/ 3762867 h 3974954"/>
              <a:gd name="connsiteX3" fmla="*/ 178189 w 6621656"/>
              <a:gd name="connsiteY3" fmla="*/ 1570174 h 3974954"/>
              <a:gd name="connsiteX4" fmla="*/ 908 w 6621656"/>
              <a:gd name="connsiteY4" fmla="*/ 515815 h 3974954"/>
              <a:gd name="connsiteX5" fmla="*/ 252834 w 6621656"/>
              <a:gd name="connsiteY5" fmla="*/ 30623 h 3974954"/>
              <a:gd name="connsiteX6" fmla="*/ 1297863 w 6621656"/>
              <a:gd name="connsiteY6" fmla="*/ 170581 h 3974954"/>
              <a:gd name="connsiteX7" fmla="*/ 2193601 w 6621656"/>
              <a:gd name="connsiteY7" fmla="*/ 422508 h 3974954"/>
              <a:gd name="connsiteX8" fmla="*/ 4106377 w 6621656"/>
              <a:gd name="connsiteY8" fmla="*/ 413177 h 3974954"/>
              <a:gd name="connsiteX9" fmla="*/ 5823210 w 6621656"/>
              <a:gd name="connsiteY9" fmla="*/ 553136 h 3974954"/>
              <a:gd name="connsiteX10" fmla="*/ 6616311 w 6621656"/>
              <a:gd name="connsiteY10" fmla="*/ 1243602 h 3974954"/>
              <a:gd name="connsiteX11" fmla="*/ 6093798 w 6621656"/>
              <a:gd name="connsiteY11" fmla="*/ 2018042 h 3974954"/>
              <a:gd name="connsiteX12" fmla="*/ 4358304 w 6621656"/>
              <a:gd name="connsiteY12" fmla="*/ 2363275 h 3974954"/>
              <a:gd name="connsiteX13" fmla="*/ 3630518 w 6621656"/>
              <a:gd name="connsiteY13" fmla="*/ 3044410 h 3974954"/>
              <a:gd name="connsiteX14" fmla="*/ 3014697 w 6621656"/>
              <a:gd name="connsiteY14" fmla="*/ 3613578 h 3974954"/>
              <a:gd name="connsiteX15" fmla="*/ 2585489 w 6621656"/>
              <a:gd name="connsiteY15" fmla="*/ 3856172 h 3974954"/>
              <a:gd name="connsiteX0" fmla="*/ 2585489 w 6621656"/>
              <a:gd name="connsiteY0" fmla="*/ 3849511 h 3968293"/>
              <a:gd name="connsiteX1" fmla="*/ 1708409 w 6621656"/>
              <a:gd name="connsiteY1" fmla="*/ 3961479 h 3968293"/>
              <a:gd name="connsiteX2" fmla="*/ 654050 w 6621656"/>
              <a:gd name="connsiteY2" fmla="*/ 3756206 h 3968293"/>
              <a:gd name="connsiteX3" fmla="*/ 178189 w 6621656"/>
              <a:gd name="connsiteY3" fmla="*/ 1563513 h 3968293"/>
              <a:gd name="connsiteX4" fmla="*/ 908 w 6621656"/>
              <a:gd name="connsiteY4" fmla="*/ 509154 h 3968293"/>
              <a:gd name="connsiteX5" fmla="*/ 252834 w 6621656"/>
              <a:gd name="connsiteY5" fmla="*/ 23962 h 3968293"/>
              <a:gd name="connsiteX6" fmla="*/ 1297863 w 6621656"/>
              <a:gd name="connsiteY6" fmla="*/ 163920 h 3968293"/>
              <a:gd name="connsiteX7" fmla="*/ 2193601 w 6621656"/>
              <a:gd name="connsiteY7" fmla="*/ 415847 h 3968293"/>
              <a:gd name="connsiteX8" fmla="*/ 4106377 w 6621656"/>
              <a:gd name="connsiteY8" fmla="*/ 406516 h 3968293"/>
              <a:gd name="connsiteX9" fmla="*/ 5823210 w 6621656"/>
              <a:gd name="connsiteY9" fmla="*/ 546475 h 3968293"/>
              <a:gd name="connsiteX10" fmla="*/ 6616311 w 6621656"/>
              <a:gd name="connsiteY10" fmla="*/ 1236941 h 3968293"/>
              <a:gd name="connsiteX11" fmla="*/ 6093798 w 6621656"/>
              <a:gd name="connsiteY11" fmla="*/ 2011381 h 3968293"/>
              <a:gd name="connsiteX12" fmla="*/ 4358304 w 6621656"/>
              <a:gd name="connsiteY12" fmla="*/ 2356614 h 3968293"/>
              <a:gd name="connsiteX13" fmla="*/ 3630518 w 6621656"/>
              <a:gd name="connsiteY13" fmla="*/ 3037749 h 3968293"/>
              <a:gd name="connsiteX14" fmla="*/ 3014697 w 6621656"/>
              <a:gd name="connsiteY14" fmla="*/ 3606917 h 3968293"/>
              <a:gd name="connsiteX15" fmla="*/ 2585489 w 6621656"/>
              <a:gd name="connsiteY15" fmla="*/ 3849511 h 39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1656" h="3968293">
                <a:moveTo>
                  <a:pt x="2585489" y="3849511"/>
                </a:moveTo>
                <a:cubicBezTo>
                  <a:pt x="2398876" y="3933487"/>
                  <a:pt x="2249586" y="3924156"/>
                  <a:pt x="1708409" y="3961479"/>
                </a:cubicBezTo>
                <a:cubicBezTo>
                  <a:pt x="1108139" y="3927268"/>
                  <a:pt x="1002393" y="4079667"/>
                  <a:pt x="654050" y="3756206"/>
                </a:cubicBezTo>
                <a:cubicBezTo>
                  <a:pt x="203071" y="3143496"/>
                  <a:pt x="302597" y="2390827"/>
                  <a:pt x="178189" y="1563513"/>
                </a:cubicBezTo>
                <a:cubicBezTo>
                  <a:pt x="106655" y="1174738"/>
                  <a:pt x="-11534" y="916591"/>
                  <a:pt x="908" y="509154"/>
                </a:cubicBezTo>
                <a:cubicBezTo>
                  <a:pt x="72442" y="167031"/>
                  <a:pt x="-5313" y="58175"/>
                  <a:pt x="252834" y="23962"/>
                </a:cubicBezTo>
                <a:cubicBezTo>
                  <a:pt x="706924" y="-60014"/>
                  <a:pt x="1021055" y="98605"/>
                  <a:pt x="1297863" y="163920"/>
                </a:cubicBezTo>
                <a:cubicBezTo>
                  <a:pt x="1664867" y="278998"/>
                  <a:pt x="1826597" y="347422"/>
                  <a:pt x="2193601" y="415847"/>
                </a:cubicBezTo>
                <a:cubicBezTo>
                  <a:pt x="2905838" y="478051"/>
                  <a:pt x="3440793" y="353643"/>
                  <a:pt x="4106377" y="406516"/>
                </a:cubicBezTo>
                <a:cubicBezTo>
                  <a:pt x="4955951" y="379102"/>
                  <a:pt x="5511706" y="576380"/>
                  <a:pt x="5823210" y="546475"/>
                </a:cubicBezTo>
                <a:cubicBezTo>
                  <a:pt x="6280409" y="565137"/>
                  <a:pt x="6672295" y="929030"/>
                  <a:pt x="6616311" y="1236941"/>
                </a:cubicBezTo>
                <a:cubicBezTo>
                  <a:pt x="6529225" y="1622606"/>
                  <a:pt x="6535447" y="1812329"/>
                  <a:pt x="6093798" y="2011381"/>
                </a:cubicBezTo>
                <a:cubicBezTo>
                  <a:pt x="5586835" y="2151340"/>
                  <a:pt x="4939912" y="2188664"/>
                  <a:pt x="4358304" y="2356614"/>
                </a:cubicBezTo>
                <a:cubicBezTo>
                  <a:pt x="3897994" y="2636532"/>
                  <a:pt x="3904216" y="2748500"/>
                  <a:pt x="3630518" y="3037749"/>
                </a:cubicBezTo>
                <a:cubicBezTo>
                  <a:pt x="3437685" y="3267904"/>
                  <a:pt x="3188868" y="3479398"/>
                  <a:pt x="3014697" y="3606917"/>
                </a:cubicBezTo>
                <a:lnTo>
                  <a:pt x="2585489" y="3849511"/>
                </a:lnTo>
                <a:close/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1774885-B276-04FC-BE61-DFC364E0F4A5}"/>
              </a:ext>
            </a:extLst>
          </p:cNvPr>
          <p:cNvSpPr/>
          <p:nvPr/>
        </p:nvSpPr>
        <p:spPr>
          <a:xfrm>
            <a:off x="5263381" y="3292638"/>
            <a:ext cx="5830715" cy="1442645"/>
          </a:xfrm>
          <a:custGeom>
            <a:avLst/>
            <a:gdLst>
              <a:gd name="connsiteX0" fmla="*/ 2920482 w 6484776"/>
              <a:gd name="connsiteY0" fmla="*/ 9330 h 1427583"/>
              <a:gd name="connsiteX1" fmla="*/ 2920482 w 6484776"/>
              <a:gd name="connsiteY1" fmla="*/ 9330 h 1427583"/>
              <a:gd name="connsiteX2" fmla="*/ 5850294 w 6484776"/>
              <a:gd name="connsiteY2" fmla="*/ 0 h 1427583"/>
              <a:gd name="connsiteX3" fmla="*/ 6484776 w 6484776"/>
              <a:gd name="connsiteY3" fmla="*/ 625151 h 1427583"/>
              <a:gd name="connsiteX4" fmla="*/ 5971592 w 6484776"/>
              <a:gd name="connsiteY4" fmla="*/ 1427583 h 1427583"/>
              <a:gd name="connsiteX5" fmla="*/ 0 w 6484776"/>
              <a:gd name="connsiteY5" fmla="*/ 1268963 h 1427583"/>
              <a:gd name="connsiteX6" fmla="*/ 858416 w 6484776"/>
              <a:gd name="connsiteY6" fmla="*/ 261257 h 1427583"/>
              <a:gd name="connsiteX7" fmla="*/ 2920482 w 6484776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78497 w 6204857"/>
              <a:gd name="connsiteY6" fmla="*/ 261257 h 1427583"/>
              <a:gd name="connsiteX7" fmla="*/ 2640563 w 6204857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9330 h 1427583"/>
              <a:gd name="connsiteX0" fmla="*/ 2640563 w 6204857"/>
              <a:gd name="connsiteY0" fmla="*/ 27991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27991 h 1427583"/>
              <a:gd name="connsiteX0" fmla="*/ 2323322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323322 w 6204857"/>
              <a:gd name="connsiteY7" fmla="*/ 9330 h 1427583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522513 w 6204857"/>
              <a:gd name="connsiteY6" fmla="*/ 214604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1940460 w 5821995"/>
              <a:gd name="connsiteY0" fmla="*/ 46653 h 1464906"/>
              <a:gd name="connsiteX1" fmla="*/ 3228084 w 5821995"/>
              <a:gd name="connsiteY1" fmla="*/ 0 h 1464906"/>
              <a:gd name="connsiteX2" fmla="*/ 5187513 w 5821995"/>
              <a:gd name="connsiteY2" fmla="*/ 37323 h 1464906"/>
              <a:gd name="connsiteX3" fmla="*/ 5821995 w 5821995"/>
              <a:gd name="connsiteY3" fmla="*/ 662474 h 1464906"/>
              <a:gd name="connsiteX4" fmla="*/ 5308811 w 5821995"/>
              <a:gd name="connsiteY4" fmla="*/ 1464906 h 1464906"/>
              <a:gd name="connsiteX5" fmla="*/ 18354 w 5821995"/>
              <a:gd name="connsiteY5" fmla="*/ 1296955 h 1464906"/>
              <a:gd name="connsiteX6" fmla="*/ 223627 w 5821995"/>
              <a:gd name="connsiteY6" fmla="*/ 102636 h 1464906"/>
              <a:gd name="connsiteX7" fmla="*/ 1940460 w 5821995"/>
              <a:gd name="connsiteY7" fmla="*/ 46653 h 1464906"/>
              <a:gd name="connsiteX0" fmla="*/ 2077179 w 5958714"/>
              <a:gd name="connsiteY0" fmla="*/ 46653 h 1464906"/>
              <a:gd name="connsiteX1" fmla="*/ 3364803 w 5958714"/>
              <a:gd name="connsiteY1" fmla="*/ 0 h 1464906"/>
              <a:gd name="connsiteX2" fmla="*/ 5324232 w 5958714"/>
              <a:gd name="connsiteY2" fmla="*/ 37323 h 1464906"/>
              <a:gd name="connsiteX3" fmla="*/ 5958714 w 5958714"/>
              <a:gd name="connsiteY3" fmla="*/ 662474 h 1464906"/>
              <a:gd name="connsiteX4" fmla="*/ 5445530 w 5958714"/>
              <a:gd name="connsiteY4" fmla="*/ 1464906 h 1464906"/>
              <a:gd name="connsiteX5" fmla="*/ 155073 w 5958714"/>
              <a:gd name="connsiteY5" fmla="*/ 1296955 h 1464906"/>
              <a:gd name="connsiteX6" fmla="*/ 360346 w 5958714"/>
              <a:gd name="connsiteY6" fmla="*/ 102636 h 1464906"/>
              <a:gd name="connsiteX7" fmla="*/ 2077179 w 5958714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402281"/>
              <a:gd name="connsiteX1" fmla="*/ 3364803 w 5828085"/>
              <a:gd name="connsiteY1" fmla="*/ 0 h 1402281"/>
              <a:gd name="connsiteX2" fmla="*/ 5324232 w 5828085"/>
              <a:gd name="connsiteY2" fmla="*/ 37323 h 1402281"/>
              <a:gd name="connsiteX3" fmla="*/ 5828085 w 5828085"/>
              <a:gd name="connsiteY3" fmla="*/ 802433 h 1402281"/>
              <a:gd name="connsiteX4" fmla="*/ 5333563 w 5828085"/>
              <a:gd name="connsiteY4" fmla="*/ 1352939 h 1402281"/>
              <a:gd name="connsiteX5" fmla="*/ 155073 w 5828085"/>
              <a:gd name="connsiteY5" fmla="*/ 1296955 h 1402281"/>
              <a:gd name="connsiteX6" fmla="*/ 360346 w 5828085"/>
              <a:gd name="connsiteY6" fmla="*/ 102636 h 1402281"/>
              <a:gd name="connsiteX7" fmla="*/ 2077179 w 5828085"/>
              <a:gd name="connsiteY7" fmla="*/ 46653 h 1402281"/>
              <a:gd name="connsiteX0" fmla="*/ 2132130 w 5883036"/>
              <a:gd name="connsiteY0" fmla="*/ 46653 h 1402281"/>
              <a:gd name="connsiteX1" fmla="*/ 3419754 w 5883036"/>
              <a:gd name="connsiteY1" fmla="*/ 0 h 1402281"/>
              <a:gd name="connsiteX2" fmla="*/ 5379183 w 5883036"/>
              <a:gd name="connsiteY2" fmla="*/ 37323 h 1402281"/>
              <a:gd name="connsiteX3" fmla="*/ 5883036 w 5883036"/>
              <a:gd name="connsiteY3" fmla="*/ 802433 h 1402281"/>
              <a:gd name="connsiteX4" fmla="*/ 5388514 w 5883036"/>
              <a:gd name="connsiteY4" fmla="*/ 1352939 h 1402281"/>
              <a:gd name="connsiteX5" fmla="*/ 210024 w 5883036"/>
              <a:gd name="connsiteY5" fmla="*/ 1296955 h 1402281"/>
              <a:gd name="connsiteX6" fmla="*/ 303329 w 5883036"/>
              <a:gd name="connsiteY6" fmla="*/ 111967 h 1402281"/>
              <a:gd name="connsiteX7" fmla="*/ 2132130 w 5883036"/>
              <a:gd name="connsiteY7" fmla="*/ 46653 h 1402281"/>
              <a:gd name="connsiteX0" fmla="*/ 2108556 w 5859462"/>
              <a:gd name="connsiteY0" fmla="*/ 46653 h 1399029"/>
              <a:gd name="connsiteX1" fmla="*/ 3396180 w 5859462"/>
              <a:gd name="connsiteY1" fmla="*/ 0 h 1399029"/>
              <a:gd name="connsiteX2" fmla="*/ 5355609 w 5859462"/>
              <a:gd name="connsiteY2" fmla="*/ 37323 h 1399029"/>
              <a:gd name="connsiteX3" fmla="*/ 5859462 w 5859462"/>
              <a:gd name="connsiteY3" fmla="*/ 802433 h 1399029"/>
              <a:gd name="connsiteX4" fmla="*/ 5364940 w 5859462"/>
              <a:gd name="connsiteY4" fmla="*/ 1352939 h 1399029"/>
              <a:gd name="connsiteX5" fmla="*/ 242434 w 5859462"/>
              <a:gd name="connsiteY5" fmla="*/ 1278293 h 1399029"/>
              <a:gd name="connsiteX6" fmla="*/ 279755 w 5859462"/>
              <a:gd name="connsiteY6" fmla="*/ 111967 h 1399029"/>
              <a:gd name="connsiteX7" fmla="*/ 2108556 w 5859462"/>
              <a:gd name="connsiteY7" fmla="*/ 46653 h 139902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55609 w 5859462"/>
              <a:gd name="connsiteY2" fmla="*/ 37323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18661 h 1403497"/>
              <a:gd name="connsiteX1" fmla="*/ 3405511 w 5859462"/>
              <a:gd name="connsiteY1" fmla="*/ 0 h 1403497"/>
              <a:gd name="connsiteX2" fmla="*/ 5336948 w 5859462"/>
              <a:gd name="connsiteY2" fmla="*/ 130629 h 1403497"/>
              <a:gd name="connsiteX3" fmla="*/ 5859462 w 5859462"/>
              <a:gd name="connsiteY3" fmla="*/ 774441 h 1403497"/>
              <a:gd name="connsiteX4" fmla="*/ 5364940 w 5859462"/>
              <a:gd name="connsiteY4" fmla="*/ 1324947 h 1403497"/>
              <a:gd name="connsiteX5" fmla="*/ 242434 w 5859462"/>
              <a:gd name="connsiteY5" fmla="*/ 1250301 h 1403497"/>
              <a:gd name="connsiteX6" fmla="*/ 279755 w 5859462"/>
              <a:gd name="connsiteY6" fmla="*/ 83975 h 1403497"/>
              <a:gd name="connsiteX7" fmla="*/ 2108556 w 5859462"/>
              <a:gd name="connsiteY7" fmla="*/ 18661 h 1403497"/>
              <a:gd name="connsiteX0" fmla="*/ 2108556 w 5859462"/>
              <a:gd name="connsiteY0" fmla="*/ 19728 h 1404564"/>
              <a:gd name="connsiteX1" fmla="*/ 3405511 w 5859462"/>
              <a:gd name="connsiteY1" fmla="*/ 1067 h 1404564"/>
              <a:gd name="connsiteX2" fmla="*/ 5336948 w 5859462"/>
              <a:gd name="connsiteY2" fmla="*/ 131696 h 1404564"/>
              <a:gd name="connsiteX3" fmla="*/ 5859462 w 5859462"/>
              <a:gd name="connsiteY3" fmla="*/ 775508 h 1404564"/>
              <a:gd name="connsiteX4" fmla="*/ 5364940 w 5859462"/>
              <a:gd name="connsiteY4" fmla="*/ 1326014 h 1404564"/>
              <a:gd name="connsiteX5" fmla="*/ 242434 w 5859462"/>
              <a:gd name="connsiteY5" fmla="*/ 1251368 h 1404564"/>
              <a:gd name="connsiteX6" fmla="*/ 279755 w 5859462"/>
              <a:gd name="connsiteY6" fmla="*/ 85042 h 1404564"/>
              <a:gd name="connsiteX7" fmla="*/ 2108556 w 5859462"/>
              <a:gd name="connsiteY7" fmla="*/ 19728 h 1404564"/>
              <a:gd name="connsiteX0" fmla="*/ 2097862 w 5848768"/>
              <a:gd name="connsiteY0" fmla="*/ 19728 h 1404564"/>
              <a:gd name="connsiteX1" fmla="*/ 3394817 w 5848768"/>
              <a:gd name="connsiteY1" fmla="*/ 1067 h 1404564"/>
              <a:gd name="connsiteX2" fmla="*/ 5326254 w 5848768"/>
              <a:gd name="connsiteY2" fmla="*/ 131696 h 1404564"/>
              <a:gd name="connsiteX3" fmla="*/ 5848768 w 5848768"/>
              <a:gd name="connsiteY3" fmla="*/ 775508 h 1404564"/>
              <a:gd name="connsiteX4" fmla="*/ 5354246 w 5848768"/>
              <a:gd name="connsiteY4" fmla="*/ 1326014 h 1404564"/>
              <a:gd name="connsiteX5" fmla="*/ 259732 w 5848768"/>
              <a:gd name="connsiteY5" fmla="*/ 1251368 h 1404564"/>
              <a:gd name="connsiteX6" fmla="*/ 269061 w 5848768"/>
              <a:gd name="connsiteY6" fmla="*/ 85042 h 1404564"/>
              <a:gd name="connsiteX7" fmla="*/ 2097862 w 5848768"/>
              <a:gd name="connsiteY7" fmla="*/ 19728 h 1404564"/>
              <a:gd name="connsiteX0" fmla="*/ 2097862 w 5848768"/>
              <a:gd name="connsiteY0" fmla="*/ 19728 h 1432342"/>
              <a:gd name="connsiteX1" fmla="*/ 3394817 w 5848768"/>
              <a:gd name="connsiteY1" fmla="*/ 1067 h 1432342"/>
              <a:gd name="connsiteX2" fmla="*/ 5326254 w 5848768"/>
              <a:gd name="connsiteY2" fmla="*/ 131696 h 1432342"/>
              <a:gd name="connsiteX3" fmla="*/ 5848768 w 5848768"/>
              <a:gd name="connsiteY3" fmla="*/ 775508 h 1432342"/>
              <a:gd name="connsiteX4" fmla="*/ 5354246 w 5848768"/>
              <a:gd name="connsiteY4" fmla="*/ 1326014 h 1432342"/>
              <a:gd name="connsiteX5" fmla="*/ 259732 w 5848768"/>
              <a:gd name="connsiteY5" fmla="*/ 1251368 h 1432342"/>
              <a:gd name="connsiteX6" fmla="*/ 269061 w 5848768"/>
              <a:gd name="connsiteY6" fmla="*/ 85042 h 1432342"/>
              <a:gd name="connsiteX7" fmla="*/ 2097862 w 5848768"/>
              <a:gd name="connsiteY7" fmla="*/ 19728 h 1432342"/>
              <a:gd name="connsiteX0" fmla="*/ 2112229 w 5863135"/>
              <a:gd name="connsiteY0" fmla="*/ 19728 h 1432342"/>
              <a:gd name="connsiteX1" fmla="*/ 3409184 w 5863135"/>
              <a:gd name="connsiteY1" fmla="*/ 1067 h 1432342"/>
              <a:gd name="connsiteX2" fmla="*/ 5340621 w 5863135"/>
              <a:gd name="connsiteY2" fmla="*/ 131696 h 1432342"/>
              <a:gd name="connsiteX3" fmla="*/ 5863135 w 5863135"/>
              <a:gd name="connsiteY3" fmla="*/ 775508 h 1432342"/>
              <a:gd name="connsiteX4" fmla="*/ 5368613 w 5863135"/>
              <a:gd name="connsiteY4" fmla="*/ 1326014 h 1432342"/>
              <a:gd name="connsiteX5" fmla="*/ 274099 w 5863135"/>
              <a:gd name="connsiteY5" fmla="*/ 1251368 h 1432342"/>
              <a:gd name="connsiteX6" fmla="*/ 283428 w 5863135"/>
              <a:gd name="connsiteY6" fmla="*/ 85042 h 1432342"/>
              <a:gd name="connsiteX7" fmla="*/ 2112229 w 5863135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42645"/>
              <a:gd name="connsiteX1" fmla="*/ 3376764 w 5830715"/>
              <a:gd name="connsiteY1" fmla="*/ 1067 h 1442645"/>
              <a:gd name="connsiteX2" fmla="*/ 5308201 w 5830715"/>
              <a:gd name="connsiteY2" fmla="*/ 131696 h 1442645"/>
              <a:gd name="connsiteX3" fmla="*/ 5830715 w 5830715"/>
              <a:gd name="connsiteY3" fmla="*/ 775508 h 1442645"/>
              <a:gd name="connsiteX4" fmla="*/ 5336193 w 5830715"/>
              <a:gd name="connsiteY4" fmla="*/ 1326014 h 1442645"/>
              <a:gd name="connsiteX5" fmla="*/ 241679 w 5830715"/>
              <a:gd name="connsiteY5" fmla="*/ 1251368 h 1442645"/>
              <a:gd name="connsiteX6" fmla="*/ 306991 w 5830715"/>
              <a:gd name="connsiteY6" fmla="*/ 169018 h 1442645"/>
              <a:gd name="connsiteX7" fmla="*/ 2079809 w 5830715"/>
              <a:gd name="connsiteY7" fmla="*/ 1972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715" h="1442645">
                <a:moveTo>
                  <a:pt x="2079809" y="19728"/>
                </a:moveTo>
                <a:lnTo>
                  <a:pt x="3376764" y="1067"/>
                </a:lnTo>
                <a:cubicBezTo>
                  <a:pt x="4123213" y="-11374"/>
                  <a:pt x="4664389" y="88153"/>
                  <a:pt x="5308201" y="131696"/>
                </a:cubicBezTo>
                <a:cubicBezTo>
                  <a:pt x="5653434" y="246774"/>
                  <a:pt x="5821384" y="259214"/>
                  <a:pt x="5830715" y="775508"/>
                </a:cubicBezTo>
                <a:cubicBezTo>
                  <a:pt x="5805833" y="1089638"/>
                  <a:pt x="5715638" y="1291802"/>
                  <a:pt x="5336193" y="1326014"/>
                </a:cubicBezTo>
                <a:cubicBezTo>
                  <a:pt x="3656683" y="1456642"/>
                  <a:pt x="782854" y="1531285"/>
                  <a:pt x="241679" y="1251368"/>
                </a:cubicBezTo>
                <a:cubicBezTo>
                  <a:pt x="-4027" y="915466"/>
                  <a:pt x="-175090" y="859484"/>
                  <a:pt x="306991" y="169018"/>
                </a:cubicBezTo>
                <a:cubicBezTo>
                  <a:pt x="596241" y="-120231"/>
                  <a:pt x="1482649" y="66381"/>
                  <a:pt x="2079809" y="19728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501D947-4187-CEA0-EDD9-469946285AD2}"/>
              </a:ext>
            </a:extLst>
          </p:cNvPr>
          <p:cNvSpPr/>
          <p:nvPr/>
        </p:nvSpPr>
        <p:spPr>
          <a:xfrm>
            <a:off x="5119513" y="3418894"/>
            <a:ext cx="2572201" cy="3026424"/>
          </a:xfrm>
          <a:custGeom>
            <a:avLst/>
            <a:gdLst>
              <a:gd name="connsiteX0" fmla="*/ 0 w 3293706"/>
              <a:gd name="connsiteY0" fmla="*/ 1343608 h 3181739"/>
              <a:gd name="connsiteX1" fmla="*/ 1194319 w 3293706"/>
              <a:gd name="connsiteY1" fmla="*/ 65314 h 3181739"/>
              <a:gd name="connsiteX2" fmla="*/ 2789853 w 3293706"/>
              <a:gd name="connsiteY2" fmla="*/ 0 h 3181739"/>
              <a:gd name="connsiteX3" fmla="*/ 3275045 w 3293706"/>
              <a:gd name="connsiteY3" fmla="*/ 783771 h 3181739"/>
              <a:gd name="connsiteX4" fmla="*/ 3293706 w 3293706"/>
              <a:gd name="connsiteY4" fmla="*/ 2752531 h 3181739"/>
              <a:gd name="connsiteX5" fmla="*/ 2183364 w 3293706"/>
              <a:gd name="connsiteY5" fmla="*/ 3181739 h 3181739"/>
              <a:gd name="connsiteX6" fmla="*/ 970384 w 3293706"/>
              <a:gd name="connsiteY6" fmla="*/ 2939143 h 3181739"/>
              <a:gd name="connsiteX7" fmla="*/ 289249 w 3293706"/>
              <a:gd name="connsiteY7" fmla="*/ 2090057 h 3181739"/>
              <a:gd name="connsiteX8" fmla="*/ 0 w 3293706"/>
              <a:gd name="connsiteY8" fmla="*/ 1343608 h 3181739"/>
              <a:gd name="connsiteX0" fmla="*/ 0 w 3293706"/>
              <a:gd name="connsiteY0" fmla="*/ 1278294 h 3116425"/>
              <a:gd name="connsiteX1" fmla="*/ 1194319 w 3293706"/>
              <a:gd name="connsiteY1" fmla="*/ 0 h 3116425"/>
              <a:gd name="connsiteX2" fmla="*/ 3060441 w 3293706"/>
              <a:gd name="connsiteY2" fmla="*/ 102637 h 3116425"/>
              <a:gd name="connsiteX3" fmla="*/ 3275045 w 3293706"/>
              <a:gd name="connsiteY3" fmla="*/ 718457 h 3116425"/>
              <a:gd name="connsiteX4" fmla="*/ 3293706 w 3293706"/>
              <a:gd name="connsiteY4" fmla="*/ 2687217 h 3116425"/>
              <a:gd name="connsiteX5" fmla="*/ 2183364 w 3293706"/>
              <a:gd name="connsiteY5" fmla="*/ 3116425 h 3116425"/>
              <a:gd name="connsiteX6" fmla="*/ 970384 w 3293706"/>
              <a:gd name="connsiteY6" fmla="*/ 2873829 h 3116425"/>
              <a:gd name="connsiteX7" fmla="*/ 289249 w 3293706"/>
              <a:gd name="connsiteY7" fmla="*/ 2024743 h 3116425"/>
              <a:gd name="connsiteX8" fmla="*/ 0 w 3293706"/>
              <a:gd name="connsiteY8" fmla="*/ 1278294 h 3116425"/>
              <a:gd name="connsiteX0" fmla="*/ 0 w 3293706"/>
              <a:gd name="connsiteY0" fmla="*/ 1184987 h 3023118"/>
              <a:gd name="connsiteX1" fmla="*/ 1334278 w 3293706"/>
              <a:gd name="connsiteY1" fmla="*/ 0 h 3023118"/>
              <a:gd name="connsiteX2" fmla="*/ 3060441 w 3293706"/>
              <a:gd name="connsiteY2" fmla="*/ 9330 h 3023118"/>
              <a:gd name="connsiteX3" fmla="*/ 3275045 w 3293706"/>
              <a:gd name="connsiteY3" fmla="*/ 625150 h 3023118"/>
              <a:gd name="connsiteX4" fmla="*/ 3293706 w 3293706"/>
              <a:gd name="connsiteY4" fmla="*/ 2593910 h 3023118"/>
              <a:gd name="connsiteX5" fmla="*/ 2183364 w 3293706"/>
              <a:gd name="connsiteY5" fmla="*/ 3023118 h 3023118"/>
              <a:gd name="connsiteX6" fmla="*/ 970384 w 3293706"/>
              <a:gd name="connsiteY6" fmla="*/ 2780522 h 3023118"/>
              <a:gd name="connsiteX7" fmla="*/ 289249 w 3293706"/>
              <a:gd name="connsiteY7" fmla="*/ 1931436 h 3023118"/>
              <a:gd name="connsiteX8" fmla="*/ 0 w 3293706"/>
              <a:gd name="connsiteY8" fmla="*/ 1184987 h 3023118"/>
              <a:gd name="connsiteX0" fmla="*/ 0 w 3013788"/>
              <a:gd name="connsiteY0" fmla="*/ 1212979 h 3023118"/>
              <a:gd name="connsiteX1" fmla="*/ 1054360 w 3013788"/>
              <a:gd name="connsiteY1" fmla="*/ 0 h 3023118"/>
              <a:gd name="connsiteX2" fmla="*/ 2780523 w 3013788"/>
              <a:gd name="connsiteY2" fmla="*/ 9330 h 3023118"/>
              <a:gd name="connsiteX3" fmla="*/ 2995127 w 3013788"/>
              <a:gd name="connsiteY3" fmla="*/ 625150 h 3023118"/>
              <a:gd name="connsiteX4" fmla="*/ 3013788 w 3013788"/>
              <a:gd name="connsiteY4" fmla="*/ 2593910 h 3023118"/>
              <a:gd name="connsiteX5" fmla="*/ 1903446 w 3013788"/>
              <a:gd name="connsiteY5" fmla="*/ 3023118 h 3023118"/>
              <a:gd name="connsiteX6" fmla="*/ 690466 w 3013788"/>
              <a:gd name="connsiteY6" fmla="*/ 2780522 h 3023118"/>
              <a:gd name="connsiteX7" fmla="*/ 9331 w 3013788"/>
              <a:gd name="connsiteY7" fmla="*/ 1931436 h 3023118"/>
              <a:gd name="connsiteX8" fmla="*/ 0 w 3013788"/>
              <a:gd name="connsiteY8" fmla="*/ 1212979 h 3023118"/>
              <a:gd name="connsiteX0" fmla="*/ 0 w 3013788"/>
              <a:gd name="connsiteY0" fmla="*/ 1203649 h 3013788"/>
              <a:gd name="connsiteX1" fmla="*/ 830425 w 3013788"/>
              <a:gd name="connsiteY1" fmla="*/ 83976 h 3013788"/>
              <a:gd name="connsiteX2" fmla="*/ 2780523 w 3013788"/>
              <a:gd name="connsiteY2" fmla="*/ 0 h 3013788"/>
              <a:gd name="connsiteX3" fmla="*/ 2995127 w 3013788"/>
              <a:gd name="connsiteY3" fmla="*/ 615820 h 3013788"/>
              <a:gd name="connsiteX4" fmla="*/ 3013788 w 3013788"/>
              <a:gd name="connsiteY4" fmla="*/ 2584580 h 3013788"/>
              <a:gd name="connsiteX5" fmla="*/ 1903446 w 3013788"/>
              <a:gd name="connsiteY5" fmla="*/ 3013788 h 3013788"/>
              <a:gd name="connsiteX6" fmla="*/ 690466 w 3013788"/>
              <a:gd name="connsiteY6" fmla="*/ 2771192 h 3013788"/>
              <a:gd name="connsiteX7" fmla="*/ 9331 w 3013788"/>
              <a:gd name="connsiteY7" fmla="*/ 1922106 h 3013788"/>
              <a:gd name="connsiteX8" fmla="*/ 0 w 3013788"/>
              <a:gd name="connsiteY8" fmla="*/ 1203649 h 3013788"/>
              <a:gd name="connsiteX0" fmla="*/ 0 w 3013788"/>
              <a:gd name="connsiteY0" fmla="*/ 1331614 h 3141753"/>
              <a:gd name="connsiteX1" fmla="*/ 830425 w 3013788"/>
              <a:gd name="connsiteY1" fmla="*/ 211941 h 3141753"/>
              <a:gd name="connsiteX2" fmla="*/ 2780523 w 3013788"/>
              <a:gd name="connsiteY2" fmla="*/ 127965 h 3141753"/>
              <a:gd name="connsiteX3" fmla="*/ 2995127 w 3013788"/>
              <a:gd name="connsiteY3" fmla="*/ 743785 h 3141753"/>
              <a:gd name="connsiteX4" fmla="*/ 3013788 w 3013788"/>
              <a:gd name="connsiteY4" fmla="*/ 2712545 h 3141753"/>
              <a:gd name="connsiteX5" fmla="*/ 1903446 w 3013788"/>
              <a:gd name="connsiteY5" fmla="*/ 3141753 h 3141753"/>
              <a:gd name="connsiteX6" fmla="*/ 690466 w 3013788"/>
              <a:gd name="connsiteY6" fmla="*/ 2899157 h 3141753"/>
              <a:gd name="connsiteX7" fmla="*/ 9331 w 3013788"/>
              <a:gd name="connsiteY7" fmla="*/ 2050071 h 3141753"/>
              <a:gd name="connsiteX8" fmla="*/ 0 w 3013788"/>
              <a:gd name="connsiteY8" fmla="*/ 1331614 h 3141753"/>
              <a:gd name="connsiteX0" fmla="*/ 0 w 3013788"/>
              <a:gd name="connsiteY0" fmla="*/ 1318129 h 3128268"/>
              <a:gd name="connsiteX1" fmla="*/ 830425 w 3013788"/>
              <a:gd name="connsiteY1" fmla="*/ 198456 h 3128268"/>
              <a:gd name="connsiteX2" fmla="*/ 2808515 w 3013788"/>
              <a:gd name="connsiteY2" fmla="*/ 161133 h 3128268"/>
              <a:gd name="connsiteX3" fmla="*/ 2995127 w 3013788"/>
              <a:gd name="connsiteY3" fmla="*/ 730300 h 3128268"/>
              <a:gd name="connsiteX4" fmla="*/ 3013788 w 3013788"/>
              <a:gd name="connsiteY4" fmla="*/ 2699060 h 3128268"/>
              <a:gd name="connsiteX5" fmla="*/ 1903446 w 3013788"/>
              <a:gd name="connsiteY5" fmla="*/ 3128268 h 3128268"/>
              <a:gd name="connsiteX6" fmla="*/ 690466 w 3013788"/>
              <a:gd name="connsiteY6" fmla="*/ 2885672 h 3128268"/>
              <a:gd name="connsiteX7" fmla="*/ 9331 w 3013788"/>
              <a:gd name="connsiteY7" fmla="*/ 2036586 h 3128268"/>
              <a:gd name="connsiteX8" fmla="*/ 0 w 3013788"/>
              <a:gd name="connsiteY8" fmla="*/ 1318129 h 3128268"/>
              <a:gd name="connsiteX0" fmla="*/ 0 w 3013788"/>
              <a:gd name="connsiteY0" fmla="*/ 1411966 h 3222105"/>
              <a:gd name="connsiteX1" fmla="*/ 830425 w 3013788"/>
              <a:gd name="connsiteY1" fmla="*/ 292293 h 3222105"/>
              <a:gd name="connsiteX2" fmla="*/ 2808515 w 3013788"/>
              <a:gd name="connsiteY2" fmla="*/ 254970 h 3222105"/>
              <a:gd name="connsiteX3" fmla="*/ 2995127 w 3013788"/>
              <a:gd name="connsiteY3" fmla="*/ 824137 h 3222105"/>
              <a:gd name="connsiteX4" fmla="*/ 3013788 w 3013788"/>
              <a:gd name="connsiteY4" fmla="*/ 2792897 h 3222105"/>
              <a:gd name="connsiteX5" fmla="*/ 1903446 w 3013788"/>
              <a:gd name="connsiteY5" fmla="*/ 3222105 h 3222105"/>
              <a:gd name="connsiteX6" fmla="*/ 690466 w 3013788"/>
              <a:gd name="connsiteY6" fmla="*/ 2979509 h 3222105"/>
              <a:gd name="connsiteX7" fmla="*/ 9331 w 3013788"/>
              <a:gd name="connsiteY7" fmla="*/ 2130423 h 3222105"/>
              <a:gd name="connsiteX8" fmla="*/ 0 w 3013788"/>
              <a:gd name="connsiteY8" fmla="*/ 1411966 h 3222105"/>
              <a:gd name="connsiteX0" fmla="*/ 0 w 3023118"/>
              <a:gd name="connsiteY0" fmla="*/ 1411966 h 3222105"/>
              <a:gd name="connsiteX1" fmla="*/ 830425 w 3023118"/>
              <a:gd name="connsiteY1" fmla="*/ 292293 h 3222105"/>
              <a:gd name="connsiteX2" fmla="*/ 2808515 w 3023118"/>
              <a:gd name="connsiteY2" fmla="*/ 254970 h 3222105"/>
              <a:gd name="connsiteX3" fmla="*/ 3023118 w 3023118"/>
              <a:gd name="connsiteY3" fmla="*/ 852129 h 3222105"/>
              <a:gd name="connsiteX4" fmla="*/ 3013788 w 3023118"/>
              <a:gd name="connsiteY4" fmla="*/ 2792897 h 3222105"/>
              <a:gd name="connsiteX5" fmla="*/ 1903446 w 3023118"/>
              <a:gd name="connsiteY5" fmla="*/ 3222105 h 3222105"/>
              <a:gd name="connsiteX6" fmla="*/ 690466 w 3023118"/>
              <a:gd name="connsiteY6" fmla="*/ 2979509 h 3222105"/>
              <a:gd name="connsiteX7" fmla="*/ 9331 w 3023118"/>
              <a:gd name="connsiteY7" fmla="*/ 2130423 h 3222105"/>
              <a:gd name="connsiteX8" fmla="*/ 0 w 3023118"/>
              <a:gd name="connsiteY8" fmla="*/ 1411966 h 3222105"/>
              <a:gd name="connsiteX0" fmla="*/ 0 w 3098840"/>
              <a:gd name="connsiteY0" fmla="*/ 1411966 h 3222105"/>
              <a:gd name="connsiteX1" fmla="*/ 830425 w 3098840"/>
              <a:gd name="connsiteY1" fmla="*/ 292293 h 3222105"/>
              <a:gd name="connsiteX2" fmla="*/ 2808515 w 3098840"/>
              <a:gd name="connsiteY2" fmla="*/ 254970 h 3222105"/>
              <a:gd name="connsiteX3" fmla="*/ 3023118 w 3098840"/>
              <a:gd name="connsiteY3" fmla="*/ 852129 h 3222105"/>
              <a:gd name="connsiteX4" fmla="*/ 3013788 w 3098840"/>
              <a:gd name="connsiteY4" fmla="*/ 2792897 h 3222105"/>
              <a:gd name="connsiteX5" fmla="*/ 1903446 w 3098840"/>
              <a:gd name="connsiteY5" fmla="*/ 3222105 h 3222105"/>
              <a:gd name="connsiteX6" fmla="*/ 690466 w 3098840"/>
              <a:gd name="connsiteY6" fmla="*/ 2979509 h 3222105"/>
              <a:gd name="connsiteX7" fmla="*/ 9331 w 3098840"/>
              <a:gd name="connsiteY7" fmla="*/ 2130423 h 3222105"/>
              <a:gd name="connsiteX8" fmla="*/ 0 w 309884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13831"/>
              <a:gd name="connsiteY0" fmla="*/ 1411966 h 3222105"/>
              <a:gd name="connsiteX1" fmla="*/ 830425 w 3013831"/>
              <a:gd name="connsiteY1" fmla="*/ 292293 h 3222105"/>
              <a:gd name="connsiteX2" fmla="*/ 2808515 w 3013831"/>
              <a:gd name="connsiteY2" fmla="*/ 254970 h 3222105"/>
              <a:gd name="connsiteX3" fmla="*/ 2967135 w 3013831"/>
              <a:gd name="connsiteY3" fmla="*/ 917443 h 3222105"/>
              <a:gd name="connsiteX4" fmla="*/ 3013788 w 3013831"/>
              <a:gd name="connsiteY4" fmla="*/ 2792897 h 3222105"/>
              <a:gd name="connsiteX5" fmla="*/ 1903446 w 3013831"/>
              <a:gd name="connsiteY5" fmla="*/ 3222105 h 3222105"/>
              <a:gd name="connsiteX6" fmla="*/ 690466 w 3013831"/>
              <a:gd name="connsiteY6" fmla="*/ 2979509 h 3222105"/>
              <a:gd name="connsiteX7" fmla="*/ 9331 w 3013831"/>
              <a:gd name="connsiteY7" fmla="*/ 2130423 h 3222105"/>
              <a:gd name="connsiteX8" fmla="*/ 0 w 3013831"/>
              <a:gd name="connsiteY8" fmla="*/ 1411966 h 3222105"/>
              <a:gd name="connsiteX0" fmla="*/ 0 w 3019312"/>
              <a:gd name="connsiteY0" fmla="*/ 1411966 h 3222105"/>
              <a:gd name="connsiteX1" fmla="*/ 830425 w 3019312"/>
              <a:gd name="connsiteY1" fmla="*/ 292293 h 3222105"/>
              <a:gd name="connsiteX2" fmla="*/ 2808515 w 3019312"/>
              <a:gd name="connsiteY2" fmla="*/ 254970 h 3222105"/>
              <a:gd name="connsiteX3" fmla="*/ 2967135 w 3019312"/>
              <a:gd name="connsiteY3" fmla="*/ 917443 h 3222105"/>
              <a:gd name="connsiteX4" fmla="*/ 3013788 w 3019312"/>
              <a:gd name="connsiteY4" fmla="*/ 2792897 h 3222105"/>
              <a:gd name="connsiteX5" fmla="*/ 1903446 w 3019312"/>
              <a:gd name="connsiteY5" fmla="*/ 3222105 h 3222105"/>
              <a:gd name="connsiteX6" fmla="*/ 690466 w 3019312"/>
              <a:gd name="connsiteY6" fmla="*/ 2979509 h 3222105"/>
              <a:gd name="connsiteX7" fmla="*/ 9331 w 3019312"/>
              <a:gd name="connsiteY7" fmla="*/ 2130423 h 3222105"/>
              <a:gd name="connsiteX8" fmla="*/ 0 w 3019312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3392"/>
              <a:gd name="connsiteY0" fmla="*/ 1403517 h 3213656"/>
              <a:gd name="connsiteX1" fmla="*/ 830425 w 3063392"/>
              <a:gd name="connsiteY1" fmla="*/ 283844 h 3213656"/>
              <a:gd name="connsiteX2" fmla="*/ 2724540 w 3063392"/>
              <a:gd name="connsiteY2" fmla="*/ 265182 h 3213656"/>
              <a:gd name="connsiteX3" fmla="*/ 3041780 w 3063392"/>
              <a:gd name="connsiteY3" fmla="*/ 806357 h 3213656"/>
              <a:gd name="connsiteX4" fmla="*/ 3013788 w 3063392"/>
              <a:gd name="connsiteY4" fmla="*/ 2784448 h 3213656"/>
              <a:gd name="connsiteX5" fmla="*/ 1903446 w 3063392"/>
              <a:gd name="connsiteY5" fmla="*/ 3213656 h 3213656"/>
              <a:gd name="connsiteX6" fmla="*/ 690466 w 3063392"/>
              <a:gd name="connsiteY6" fmla="*/ 2971060 h 3213656"/>
              <a:gd name="connsiteX7" fmla="*/ 9331 w 3063392"/>
              <a:gd name="connsiteY7" fmla="*/ 2121974 h 3213656"/>
              <a:gd name="connsiteX8" fmla="*/ 0 w 3063392"/>
              <a:gd name="connsiteY8" fmla="*/ 1403517 h 3213656"/>
              <a:gd name="connsiteX0" fmla="*/ 0 w 3082393"/>
              <a:gd name="connsiteY0" fmla="*/ 1403517 h 3213656"/>
              <a:gd name="connsiteX1" fmla="*/ 830425 w 3082393"/>
              <a:gd name="connsiteY1" fmla="*/ 283844 h 3213656"/>
              <a:gd name="connsiteX2" fmla="*/ 2724540 w 3082393"/>
              <a:gd name="connsiteY2" fmla="*/ 265182 h 3213656"/>
              <a:gd name="connsiteX3" fmla="*/ 3041780 w 3082393"/>
              <a:gd name="connsiteY3" fmla="*/ 806357 h 3213656"/>
              <a:gd name="connsiteX4" fmla="*/ 3013788 w 3082393"/>
              <a:gd name="connsiteY4" fmla="*/ 2784448 h 3213656"/>
              <a:gd name="connsiteX5" fmla="*/ 1903446 w 3082393"/>
              <a:gd name="connsiteY5" fmla="*/ 3213656 h 3213656"/>
              <a:gd name="connsiteX6" fmla="*/ 690466 w 3082393"/>
              <a:gd name="connsiteY6" fmla="*/ 2971060 h 3213656"/>
              <a:gd name="connsiteX7" fmla="*/ 9331 w 3082393"/>
              <a:gd name="connsiteY7" fmla="*/ 2121974 h 3213656"/>
              <a:gd name="connsiteX8" fmla="*/ 0 w 3082393"/>
              <a:gd name="connsiteY8" fmla="*/ 1403517 h 3213656"/>
              <a:gd name="connsiteX0" fmla="*/ 0 w 3067825"/>
              <a:gd name="connsiteY0" fmla="*/ 1403517 h 3213656"/>
              <a:gd name="connsiteX1" fmla="*/ 830425 w 3067825"/>
              <a:gd name="connsiteY1" fmla="*/ 283844 h 3213656"/>
              <a:gd name="connsiteX2" fmla="*/ 2724540 w 3067825"/>
              <a:gd name="connsiteY2" fmla="*/ 265182 h 3213656"/>
              <a:gd name="connsiteX3" fmla="*/ 3041780 w 3067825"/>
              <a:gd name="connsiteY3" fmla="*/ 806357 h 3213656"/>
              <a:gd name="connsiteX4" fmla="*/ 3013788 w 3067825"/>
              <a:gd name="connsiteY4" fmla="*/ 2784448 h 3213656"/>
              <a:gd name="connsiteX5" fmla="*/ 1903446 w 3067825"/>
              <a:gd name="connsiteY5" fmla="*/ 3213656 h 3213656"/>
              <a:gd name="connsiteX6" fmla="*/ 690466 w 3067825"/>
              <a:gd name="connsiteY6" fmla="*/ 2971060 h 3213656"/>
              <a:gd name="connsiteX7" fmla="*/ 9331 w 3067825"/>
              <a:gd name="connsiteY7" fmla="*/ 2121974 h 3213656"/>
              <a:gd name="connsiteX8" fmla="*/ 0 w 3067825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9331 w 3041780"/>
              <a:gd name="connsiteY7" fmla="*/ 2064624 h 3156306"/>
              <a:gd name="connsiteX8" fmla="*/ 0 w 3041780"/>
              <a:gd name="connsiteY8" fmla="*/ 1346167 h 3156306"/>
              <a:gd name="connsiteX0" fmla="*/ 27054 w 3068834"/>
              <a:gd name="connsiteY0" fmla="*/ 1346167 h 3156306"/>
              <a:gd name="connsiteX1" fmla="*/ 857479 w 3068834"/>
              <a:gd name="connsiteY1" fmla="*/ 226494 h 3156306"/>
              <a:gd name="connsiteX2" fmla="*/ 2751594 w 3068834"/>
              <a:gd name="connsiteY2" fmla="*/ 207832 h 3156306"/>
              <a:gd name="connsiteX3" fmla="*/ 3068834 w 3068834"/>
              <a:gd name="connsiteY3" fmla="*/ 749007 h 3156306"/>
              <a:gd name="connsiteX4" fmla="*/ 3040842 w 3068834"/>
              <a:gd name="connsiteY4" fmla="*/ 2727098 h 3156306"/>
              <a:gd name="connsiteX5" fmla="*/ 1930500 w 3068834"/>
              <a:gd name="connsiteY5" fmla="*/ 3156306 h 3156306"/>
              <a:gd name="connsiteX6" fmla="*/ 717520 w 3068834"/>
              <a:gd name="connsiteY6" fmla="*/ 2913710 h 3156306"/>
              <a:gd name="connsiteX7" fmla="*/ 36385 w 3068834"/>
              <a:gd name="connsiteY7" fmla="*/ 2064624 h 3156306"/>
              <a:gd name="connsiteX8" fmla="*/ 27054 w 3068834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072330"/>
              <a:gd name="connsiteX1" fmla="*/ 830425 w 3041780"/>
              <a:gd name="connsiteY1" fmla="*/ 226494 h 3072330"/>
              <a:gd name="connsiteX2" fmla="*/ 2724540 w 3041780"/>
              <a:gd name="connsiteY2" fmla="*/ 207832 h 3072330"/>
              <a:gd name="connsiteX3" fmla="*/ 3041780 w 3041780"/>
              <a:gd name="connsiteY3" fmla="*/ 749007 h 3072330"/>
              <a:gd name="connsiteX4" fmla="*/ 3013788 w 3041780"/>
              <a:gd name="connsiteY4" fmla="*/ 2727098 h 3072330"/>
              <a:gd name="connsiteX5" fmla="*/ 1940768 w 3041780"/>
              <a:gd name="connsiteY5" fmla="*/ 3072330 h 3072330"/>
              <a:gd name="connsiteX6" fmla="*/ 774441 w 3041780"/>
              <a:gd name="connsiteY6" fmla="*/ 2876388 h 3072330"/>
              <a:gd name="connsiteX7" fmla="*/ 102637 w 3041780"/>
              <a:gd name="connsiteY7" fmla="*/ 2017971 h 3072330"/>
              <a:gd name="connsiteX8" fmla="*/ 0 w 3041780"/>
              <a:gd name="connsiteY8" fmla="*/ 1346167 h 3072330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8805"/>
              <a:gd name="connsiteY0" fmla="*/ 1346167 h 3098185"/>
              <a:gd name="connsiteX1" fmla="*/ 830425 w 3048805"/>
              <a:gd name="connsiteY1" fmla="*/ 226494 h 3098185"/>
              <a:gd name="connsiteX2" fmla="*/ 2724540 w 3048805"/>
              <a:gd name="connsiteY2" fmla="*/ 207832 h 3098185"/>
              <a:gd name="connsiteX3" fmla="*/ 3041780 w 3048805"/>
              <a:gd name="connsiteY3" fmla="*/ 749007 h 3098185"/>
              <a:gd name="connsiteX4" fmla="*/ 2957804 w 3048805"/>
              <a:gd name="connsiteY4" fmla="*/ 2605800 h 3098185"/>
              <a:gd name="connsiteX5" fmla="*/ 1940768 w 3048805"/>
              <a:gd name="connsiteY5" fmla="*/ 3072330 h 3098185"/>
              <a:gd name="connsiteX6" fmla="*/ 774441 w 3048805"/>
              <a:gd name="connsiteY6" fmla="*/ 2876388 h 3098185"/>
              <a:gd name="connsiteX7" fmla="*/ 102637 w 3048805"/>
              <a:gd name="connsiteY7" fmla="*/ 2017971 h 3098185"/>
              <a:gd name="connsiteX8" fmla="*/ 0 w 3048805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08282 h 3060300"/>
              <a:gd name="connsiteX1" fmla="*/ 830425 w 3063730"/>
              <a:gd name="connsiteY1" fmla="*/ 188609 h 3060300"/>
              <a:gd name="connsiteX2" fmla="*/ 2724540 w 3063730"/>
              <a:gd name="connsiteY2" fmla="*/ 169947 h 3060300"/>
              <a:gd name="connsiteX3" fmla="*/ 3041780 w 3063730"/>
              <a:gd name="connsiteY3" fmla="*/ 711122 h 3060300"/>
              <a:gd name="connsiteX4" fmla="*/ 2957804 w 3063730"/>
              <a:gd name="connsiteY4" fmla="*/ 2567915 h 3060300"/>
              <a:gd name="connsiteX5" fmla="*/ 1940768 w 3063730"/>
              <a:gd name="connsiteY5" fmla="*/ 3034445 h 3060300"/>
              <a:gd name="connsiteX6" fmla="*/ 774441 w 3063730"/>
              <a:gd name="connsiteY6" fmla="*/ 2838503 h 3060300"/>
              <a:gd name="connsiteX7" fmla="*/ 102637 w 3063730"/>
              <a:gd name="connsiteY7" fmla="*/ 1980086 h 3060300"/>
              <a:gd name="connsiteX8" fmla="*/ 0 w 3063730"/>
              <a:gd name="connsiteY8" fmla="*/ 1308282 h 3060300"/>
              <a:gd name="connsiteX0" fmla="*/ 0 w 3063730"/>
              <a:gd name="connsiteY0" fmla="*/ 1281970 h 3033988"/>
              <a:gd name="connsiteX1" fmla="*/ 830425 w 3063730"/>
              <a:gd name="connsiteY1" fmla="*/ 162297 h 3033988"/>
              <a:gd name="connsiteX2" fmla="*/ 2715209 w 3063730"/>
              <a:gd name="connsiteY2" fmla="*/ 208949 h 3033988"/>
              <a:gd name="connsiteX3" fmla="*/ 3041780 w 3063730"/>
              <a:gd name="connsiteY3" fmla="*/ 684810 h 3033988"/>
              <a:gd name="connsiteX4" fmla="*/ 2957804 w 3063730"/>
              <a:gd name="connsiteY4" fmla="*/ 2541603 h 3033988"/>
              <a:gd name="connsiteX5" fmla="*/ 1940768 w 3063730"/>
              <a:gd name="connsiteY5" fmla="*/ 3008133 h 3033988"/>
              <a:gd name="connsiteX6" fmla="*/ 774441 w 3063730"/>
              <a:gd name="connsiteY6" fmla="*/ 2812191 h 3033988"/>
              <a:gd name="connsiteX7" fmla="*/ 102637 w 3063730"/>
              <a:gd name="connsiteY7" fmla="*/ 1953774 h 3033988"/>
              <a:gd name="connsiteX8" fmla="*/ 0 w 3063730"/>
              <a:gd name="connsiteY8" fmla="*/ 1281970 h 3033988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9379 w 3007794"/>
              <a:gd name="connsiteY0" fmla="*/ 1186253 h 3022247"/>
              <a:gd name="connsiteX1" fmla="*/ 811812 w 3007794"/>
              <a:gd name="connsiteY1" fmla="*/ 169217 h 3022247"/>
              <a:gd name="connsiteX2" fmla="*/ 2659273 w 3007794"/>
              <a:gd name="connsiteY2" fmla="*/ 197208 h 3022247"/>
              <a:gd name="connsiteX3" fmla="*/ 2985844 w 3007794"/>
              <a:gd name="connsiteY3" fmla="*/ 673069 h 3022247"/>
              <a:gd name="connsiteX4" fmla="*/ 2901868 w 3007794"/>
              <a:gd name="connsiteY4" fmla="*/ 2529862 h 3022247"/>
              <a:gd name="connsiteX5" fmla="*/ 1884832 w 3007794"/>
              <a:gd name="connsiteY5" fmla="*/ 2996392 h 3022247"/>
              <a:gd name="connsiteX6" fmla="*/ 718505 w 3007794"/>
              <a:gd name="connsiteY6" fmla="*/ 2800450 h 3022247"/>
              <a:gd name="connsiteX7" fmla="*/ 46701 w 3007794"/>
              <a:gd name="connsiteY7" fmla="*/ 1942033 h 3022247"/>
              <a:gd name="connsiteX8" fmla="*/ 9379 w 3007794"/>
              <a:gd name="connsiteY8" fmla="*/ 1186253 h 3022247"/>
              <a:gd name="connsiteX0" fmla="*/ 44253 w 3042668"/>
              <a:gd name="connsiteY0" fmla="*/ 1186253 h 3022247"/>
              <a:gd name="connsiteX1" fmla="*/ 846686 w 3042668"/>
              <a:gd name="connsiteY1" fmla="*/ 169217 h 3022247"/>
              <a:gd name="connsiteX2" fmla="*/ 2694147 w 3042668"/>
              <a:gd name="connsiteY2" fmla="*/ 197208 h 3022247"/>
              <a:gd name="connsiteX3" fmla="*/ 3020718 w 3042668"/>
              <a:gd name="connsiteY3" fmla="*/ 673069 h 3022247"/>
              <a:gd name="connsiteX4" fmla="*/ 2936742 w 3042668"/>
              <a:gd name="connsiteY4" fmla="*/ 2529862 h 3022247"/>
              <a:gd name="connsiteX5" fmla="*/ 1919706 w 3042668"/>
              <a:gd name="connsiteY5" fmla="*/ 2996392 h 3022247"/>
              <a:gd name="connsiteX6" fmla="*/ 753379 w 3042668"/>
              <a:gd name="connsiteY6" fmla="*/ 2800450 h 3022247"/>
              <a:gd name="connsiteX7" fmla="*/ 81575 w 3042668"/>
              <a:gd name="connsiteY7" fmla="*/ 1942033 h 3022247"/>
              <a:gd name="connsiteX8" fmla="*/ 44253 w 3042668"/>
              <a:gd name="connsiteY8" fmla="*/ 1186253 h 3022247"/>
              <a:gd name="connsiteX0" fmla="*/ 422913 w 2970851"/>
              <a:gd name="connsiteY0" fmla="*/ 1219871 h 3022247"/>
              <a:gd name="connsiteX1" fmla="*/ 774869 w 2970851"/>
              <a:gd name="connsiteY1" fmla="*/ 169217 h 3022247"/>
              <a:gd name="connsiteX2" fmla="*/ 2622330 w 2970851"/>
              <a:gd name="connsiteY2" fmla="*/ 197208 h 3022247"/>
              <a:gd name="connsiteX3" fmla="*/ 2948901 w 2970851"/>
              <a:gd name="connsiteY3" fmla="*/ 673069 h 3022247"/>
              <a:gd name="connsiteX4" fmla="*/ 2864925 w 2970851"/>
              <a:gd name="connsiteY4" fmla="*/ 2529862 h 3022247"/>
              <a:gd name="connsiteX5" fmla="*/ 1847889 w 2970851"/>
              <a:gd name="connsiteY5" fmla="*/ 2996392 h 3022247"/>
              <a:gd name="connsiteX6" fmla="*/ 681562 w 2970851"/>
              <a:gd name="connsiteY6" fmla="*/ 2800450 h 3022247"/>
              <a:gd name="connsiteX7" fmla="*/ 9758 w 2970851"/>
              <a:gd name="connsiteY7" fmla="*/ 1942033 h 3022247"/>
              <a:gd name="connsiteX8" fmla="*/ 422913 w 2970851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40143 w 2588081"/>
              <a:gd name="connsiteY0" fmla="*/ 1219871 h 3022247"/>
              <a:gd name="connsiteX1" fmla="*/ 392099 w 2588081"/>
              <a:gd name="connsiteY1" fmla="*/ 169217 h 3022247"/>
              <a:gd name="connsiteX2" fmla="*/ 2239560 w 2588081"/>
              <a:gd name="connsiteY2" fmla="*/ 197208 h 3022247"/>
              <a:gd name="connsiteX3" fmla="*/ 2566131 w 2588081"/>
              <a:gd name="connsiteY3" fmla="*/ 673069 h 3022247"/>
              <a:gd name="connsiteX4" fmla="*/ 2482155 w 2588081"/>
              <a:gd name="connsiteY4" fmla="*/ 2529862 h 3022247"/>
              <a:gd name="connsiteX5" fmla="*/ 1465119 w 2588081"/>
              <a:gd name="connsiteY5" fmla="*/ 2996392 h 3022247"/>
              <a:gd name="connsiteX6" fmla="*/ 298792 w 2588081"/>
              <a:gd name="connsiteY6" fmla="*/ 2800450 h 3022247"/>
              <a:gd name="connsiteX7" fmla="*/ 90911 w 2588081"/>
              <a:gd name="connsiteY7" fmla="*/ 1821010 h 3022247"/>
              <a:gd name="connsiteX8" fmla="*/ 40143 w 2588081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30708 w 2578646"/>
              <a:gd name="connsiteY0" fmla="*/ 1219871 h 3022247"/>
              <a:gd name="connsiteX1" fmla="*/ 382664 w 2578646"/>
              <a:gd name="connsiteY1" fmla="*/ 169217 h 3022247"/>
              <a:gd name="connsiteX2" fmla="*/ 2230125 w 2578646"/>
              <a:gd name="connsiteY2" fmla="*/ 197208 h 3022247"/>
              <a:gd name="connsiteX3" fmla="*/ 2556696 w 2578646"/>
              <a:gd name="connsiteY3" fmla="*/ 673069 h 3022247"/>
              <a:gd name="connsiteX4" fmla="*/ 2472720 w 2578646"/>
              <a:gd name="connsiteY4" fmla="*/ 2529862 h 3022247"/>
              <a:gd name="connsiteX5" fmla="*/ 1455684 w 2578646"/>
              <a:gd name="connsiteY5" fmla="*/ 2996392 h 3022247"/>
              <a:gd name="connsiteX6" fmla="*/ 289357 w 2578646"/>
              <a:gd name="connsiteY6" fmla="*/ 2800450 h 3022247"/>
              <a:gd name="connsiteX7" fmla="*/ 81476 w 2578646"/>
              <a:gd name="connsiteY7" fmla="*/ 1821010 h 3022247"/>
              <a:gd name="connsiteX8" fmla="*/ 30708 w 2578646"/>
              <a:gd name="connsiteY8" fmla="*/ 1219871 h 3022247"/>
              <a:gd name="connsiteX0" fmla="*/ 53441 w 2527420"/>
              <a:gd name="connsiteY0" fmla="*/ 984547 h 3022247"/>
              <a:gd name="connsiteX1" fmla="*/ 331438 w 2527420"/>
              <a:gd name="connsiteY1" fmla="*/ 169217 h 3022247"/>
              <a:gd name="connsiteX2" fmla="*/ 2178899 w 2527420"/>
              <a:gd name="connsiteY2" fmla="*/ 197208 h 3022247"/>
              <a:gd name="connsiteX3" fmla="*/ 2505470 w 2527420"/>
              <a:gd name="connsiteY3" fmla="*/ 673069 h 3022247"/>
              <a:gd name="connsiteX4" fmla="*/ 2421494 w 2527420"/>
              <a:gd name="connsiteY4" fmla="*/ 2529862 h 3022247"/>
              <a:gd name="connsiteX5" fmla="*/ 1404458 w 2527420"/>
              <a:gd name="connsiteY5" fmla="*/ 2996392 h 3022247"/>
              <a:gd name="connsiteX6" fmla="*/ 238131 w 2527420"/>
              <a:gd name="connsiteY6" fmla="*/ 2800450 h 3022247"/>
              <a:gd name="connsiteX7" fmla="*/ 30250 w 2527420"/>
              <a:gd name="connsiteY7" fmla="*/ 1821010 h 3022247"/>
              <a:gd name="connsiteX8" fmla="*/ 53441 w 2527420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8724 h 3026424"/>
              <a:gd name="connsiteX1" fmla="*/ 176190 w 2513367"/>
              <a:gd name="connsiteY1" fmla="*/ 166671 h 3026424"/>
              <a:gd name="connsiteX2" fmla="*/ 2164846 w 2513367"/>
              <a:gd name="connsiteY2" fmla="*/ 201385 h 3026424"/>
              <a:gd name="connsiteX3" fmla="*/ 2491417 w 2513367"/>
              <a:gd name="connsiteY3" fmla="*/ 677246 h 3026424"/>
              <a:gd name="connsiteX4" fmla="*/ 2407441 w 2513367"/>
              <a:gd name="connsiteY4" fmla="*/ 2534039 h 3026424"/>
              <a:gd name="connsiteX5" fmla="*/ 1390405 w 2513367"/>
              <a:gd name="connsiteY5" fmla="*/ 3000569 h 3026424"/>
              <a:gd name="connsiteX6" fmla="*/ 224078 w 2513367"/>
              <a:gd name="connsiteY6" fmla="*/ 2804627 h 3026424"/>
              <a:gd name="connsiteX7" fmla="*/ 16197 w 2513367"/>
              <a:gd name="connsiteY7" fmla="*/ 1825187 h 3026424"/>
              <a:gd name="connsiteX8" fmla="*/ 39388 w 2513367"/>
              <a:gd name="connsiteY8" fmla="*/ 988724 h 3026424"/>
              <a:gd name="connsiteX0" fmla="*/ 4092 w 2572201"/>
              <a:gd name="connsiteY0" fmla="*/ 988724 h 3026424"/>
              <a:gd name="connsiteX1" fmla="*/ 235024 w 2572201"/>
              <a:gd name="connsiteY1" fmla="*/ 166671 h 3026424"/>
              <a:gd name="connsiteX2" fmla="*/ 2223680 w 2572201"/>
              <a:gd name="connsiteY2" fmla="*/ 201385 h 3026424"/>
              <a:gd name="connsiteX3" fmla="*/ 2550251 w 2572201"/>
              <a:gd name="connsiteY3" fmla="*/ 677246 h 3026424"/>
              <a:gd name="connsiteX4" fmla="*/ 2466275 w 2572201"/>
              <a:gd name="connsiteY4" fmla="*/ 2534039 h 3026424"/>
              <a:gd name="connsiteX5" fmla="*/ 1449239 w 2572201"/>
              <a:gd name="connsiteY5" fmla="*/ 3000569 h 3026424"/>
              <a:gd name="connsiteX6" fmla="*/ 282912 w 2572201"/>
              <a:gd name="connsiteY6" fmla="*/ 2804627 h 3026424"/>
              <a:gd name="connsiteX7" fmla="*/ 75031 w 2572201"/>
              <a:gd name="connsiteY7" fmla="*/ 1825187 h 3026424"/>
              <a:gd name="connsiteX8" fmla="*/ 4092 w 2572201"/>
              <a:gd name="connsiteY8" fmla="*/ 988724 h 30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201" h="3026424">
                <a:moveTo>
                  <a:pt x="4092" y="988724"/>
                </a:moveTo>
                <a:cubicBezTo>
                  <a:pt x="86055" y="537835"/>
                  <a:pt x="14200" y="362614"/>
                  <a:pt x="235024" y="166671"/>
                </a:cubicBezTo>
                <a:cubicBezTo>
                  <a:pt x="1053008" y="-122578"/>
                  <a:pt x="1732267" y="14773"/>
                  <a:pt x="2223680" y="201385"/>
                </a:cubicBezTo>
                <a:cubicBezTo>
                  <a:pt x="2360528" y="356894"/>
                  <a:pt x="2506708" y="307133"/>
                  <a:pt x="2550251" y="677246"/>
                </a:cubicBezTo>
                <a:cubicBezTo>
                  <a:pt x="2528480" y="978936"/>
                  <a:pt x="2655997" y="1971091"/>
                  <a:pt x="2466275" y="2534039"/>
                </a:cubicBezTo>
                <a:cubicBezTo>
                  <a:pt x="2164585" y="2873051"/>
                  <a:pt x="1918880" y="2922814"/>
                  <a:pt x="1449239" y="3000569"/>
                </a:cubicBezTo>
                <a:cubicBezTo>
                  <a:pt x="1082234" y="3065884"/>
                  <a:pt x="621925" y="3009900"/>
                  <a:pt x="282912" y="2804627"/>
                </a:cubicBezTo>
                <a:cubicBezTo>
                  <a:pt x="-6337" y="2608684"/>
                  <a:pt x="62270" y="2309281"/>
                  <a:pt x="75031" y="1825187"/>
                </a:cubicBezTo>
                <a:cubicBezTo>
                  <a:pt x="44341" y="1599148"/>
                  <a:pt x="-16261" y="1267042"/>
                  <a:pt x="4092" y="988724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3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2" grpId="0" animBg="1"/>
      <p:bldP spid="49" grpId="0" animBg="1"/>
      <p:bldP spid="5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0" grpId="0"/>
      <p:bldP spid="91" grpId="0"/>
      <p:bldP spid="92" grpId="0"/>
      <p:bldP spid="93" grpId="0" animBg="1"/>
      <p:bldP spid="95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312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Conducted random search using the Meta-EA’s initialization function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Randomly-generated graphs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Erdős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Rényi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–Gilbert model)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Uniform random primitives, parameters, edge weights, etc.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30 independent runs of each algorithm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Comparing average performance of the two graph generating algorithms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Which algorithm produces better graph EAs, on average?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our graph EA representation conducive to evolution?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 our variation operators improve the graph EAs effectively?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2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265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43" t="-5455" r="-301630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087" t="-5455" r="-101087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87" t="-5455" r="-1087" b="-6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209D5A82-2F0D-C2E2-6031-49FD18774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9869" y="127300"/>
            <a:ext cx="4321710" cy="32277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94204F9-BD3E-7592-82C6-95E6C4C1A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27" y="127300"/>
            <a:ext cx="4321709" cy="32277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AC7D83-2A6F-FB9D-8C51-6815AB77A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26" y="3502996"/>
            <a:ext cx="4321710" cy="32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97495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Meta-EA significantly outperforms random search on every problem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graph EA representation is conducive to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variation operators improve the graph EAs effectively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minority of runs did not outperform random search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landscape is highly multimodal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Sometimes converges to mediocre optima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Representation &amp; variation operators could still be improved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Exhaustive search over a discretized EA parameter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recombination, mutation, selection, generational vs steady-state, etc.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tested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they are invalid or redundant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153.7 million 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tested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vs 150 million graph EAs (30 runs of 5 million) from each graph algorithm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Comparing performance of best EAs found over entire experiment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algorithm found the best EA?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graph space worth exploring?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  <a:blipFill>
                <a:blip r:embed="rId6"/>
                <a:stretch>
                  <a:fillRect l="-131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9|5.1|20.6|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3.3|3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4|4.7|8.5|1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7.7|4.8|3.2|2.9|6.1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8.1|19.6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4|4.2|5.7|9.3|4.1|3.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9|2.6|9.4|3.4|2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|9.1|16.6|14.8|12.6|9.7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4.4|5|11.6|7.2|4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.6|5.5|9.5|2.5|2.1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22800</TotalTime>
  <Words>974</Words>
  <Application>Microsoft Office PowerPoint</Application>
  <PresentationFormat>Widescreen</PresentationFormat>
  <Paragraphs>218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Schoolbook</vt:lpstr>
      <vt:lpstr>Symbol</vt:lpstr>
      <vt:lpstr>Tw Cen MT</vt:lpstr>
      <vt:lpstr>Circuit</vt:lpstr>
      <vt:lpstr>Breaking The Cycle</vt:lpstr>
      <vt:lpstr>Representing Evolution as a Graph</vt:lpstr>
      <vt:lpstr>Execution: Nodes</vt:lpstr>
      <vt:lpstr>Execution: Edges</vt:lpstr>
      <vt:lpstr>PowerPoint Presentation</vt:lpstr>
      <vt:lpstr>Compared to Random Graph Generation</vt:lpstr>
      <vt:lpstr>PowerPoint Presentation</vt:lpstr>
      <vt:lpstr>Compared to Random Graph Generation: Conclusions</vt:lpstr>
      <vt:lpstr>Compared to Traditional EAs</vt:lpstr>
      <vt:lpstr>PowerPoint Presentation</vt:lpstr>
      <vt:lpstr>Compared to Traditional EAs: Conclusions</vt:lpstr>
      <vt:lpstr>Exploring Graph Space</vt:lpstr>
      <vt:lpstr>PowerPoint Presentation</vt:lpstr>
      <vt:lpstr>PowerPoint Presentation</vt:lpstr>
      <vt:lpstr>Exploring Graph Space: Conclusions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Cycle</dc:title>
  <dc:creator>Braden Tisdale</dc:creator>
  <cp:lastModifiedBy>Braden Tisdale</cp:lastModifiedBy>
  <cp:revision>367</cp:revision>
  <dcterms:created xsi:type="dcterms:W3CDTF">2023-10-28T20:41:17Z</dcterms:created>
  <dcterms:modified xsi:type="dcterms:W3CDTF">2023-11-27T18:50:42Z</dcterms:modified>
</cp:coreProperties>
</file>