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1" r:id="rId3"/>
    <p:sldId id="270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6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4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0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0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17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9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21A39-F7B4-41BE-8335-9DC7B5F870C1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0BB4-6381-4A54-9EE8-C8C34EED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31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086DD7-4AD1-BFA8-C287-48B82E6699F6}"/>
              </a:ext>
            </a:extLst>
          </p:cNvPr>
          <p:cNvSpPr txBox="1"/>
          <p:nvPr/>
        </p:nvSpPr>
        <p:spPr>
          <a:xfrm>
            <a:off x="719464" y="1905506"/>
            <a:ext cx="1075307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You will be penalized for any unfixed issues with any code that gets reused in later assignments. You have to fix </a:t>
            </a:r>
            <a:r>
              <a:rPr lang="en-US" sz="24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everything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in .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py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files based on our feedback.</a:t>
            </a:r>
          </a:p>
          <a:p>
            <a:pPr algn="ctr"/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You should </a:t>
            </a:r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NOT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wait for feedback on each assignment before starting the next one. Grading these assignments is incredibly time-consuming and even with </a:t>
            </a:r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TAs we cannot get feedback to you quickly enough for that</a:t>
            </a:r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ctr"/>
            <a:endParaRPr lang="en-US" sz="2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ctr"/>
            <a:r>
              <a:rPr lang="en-US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You usually do NOT need your old code to be fixed until you start actually running your experiment and collecting data to analyze for your report.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740691"/>
            <a:ext cx="11239500" cy="3209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676836"/>
            <a:ext cx="117348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1918"/>
            <a:ext cx="10515600" cy="5082638"/>
          </a:xfrm>
        </p:spPr>
        <p:txBody>
          <a:bodyPr>
            <a:normAutofit/>
          </a:bodyPr>
          <a:lstStyle/>
          <a:p>
            <a:r>
              <a:rPr lang="en-US" dirty="0" smtClean="0"/>
              <a:t>One file for stats</a:t>
            </a:r>
          </a:p>
          <a:p>
            <a:pPr lvl="1"/>
            <a:r>
              <a:rPr lang="en-US" dirty="0" smtClean="0"/>
              <a:t>One value per run (30 values)</a:t>
            </a:r>
          </a:p>
          <a:p>
            <a:pPr lvl="1"/>
            <a:r>
              <a:rPr lang="en-US" dirty="0" smtClean="0"/>
              <a:t>Best fitness value ever seen during each individual run</a:t>
            </a:r>
          </a:p>
          <a:p>
            <a:pPr lvl="1"/>
            <a:r>
              <a:rPr lang="en-US" dirty="0" smtClean="0"/>
              <a:t>For 1b’s green portion, we write this to a file for you</a:t>
            </a:r>
          </a:p>
          <a:p>
            <a:r>
              <a:rPr lang="en-US" dirty="0" smtClean="0"/>
              <a:t>One file for best solution</a:t>
            </a:r>
          </a:p>
          <a:p>
            <a:pPr lvl="1"/>
            <a:r>
              <a:rPr lang="en-US" dirty="0" smtClean="0"/>
              <a:t>Genotype of the best solution ever seen out of all runs</a:t>
            </a:r>
          </a:p>
          <a:p>
            <a:r>
              <a:rPr lang="en-US" dirty="0" smtClean="0"/>
              <a:t>One (or 30) file(s) for log</a:t>
            </a:r>
          </a:p>
          <a:p>
            <a:pPr lvl="1"/>
            <a:r>
              <a:rPr lang="en-US" dirty="0" smtClean="0"/>
              <a:t>NOT the logs we generate, analyze, and save for you</a:t>
            </a:r>
          </a:p>
          <a:p>
            <a:pPr lvl="1"/>
            <a:r>
              <a:rPr lang="en-US" dirty="0" smtClean="0"/>
              <a:t>One line for each generation, showing:</a:t>
            </a:r>
          </a:p>
          <a:p>
            <a:pPr lvl="2"/>
            <a:r>
              <a:rPr lang="en-US" dirty="0" smtClean="0"/>
              <a:t>Evaluation count</a:t>
            </a:r>
          </a:p>
          <a:p>
            <a:pPr lvl="2"/>
            <a:r>
              <a:rPr lang="en-US" dirty="0" smtClean="0"/>
              <a:t>Mean fitness of current adult population</a:t>
            </a:r>
          </a:p>
          <a:p>
            <a:pPr lvl="2"/>
            <a:r>
              <a:rPr lang="en-US" dirty="0" smtClean="0"/>
              <a:t>Max fitness of current adult population</a:t>
            </a:r>
          </a:p>
        </p:txBody>
      </p:sp>
    </p:spTree>
    <p:extLst>
      <p:ext uri="{BB962C8B-B14F-4D97-AF65-F5344CB8AC3E}">
        <p14:creationId xmlns:p14="http://schemas.microsoft.com/office/powerpoint/2010/main" val="37708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A08181-1CA5-E8D0-66AA-2D2389C63E8D}"/>
                  </a:ext>
                </a:extLst>
              </p:cNvPr>
              <p:cNvSpPr txBox="1"/>
              <p:nvPr/>
            </p:nvSpPr>
            <p:spPr>
              <a:xfrm>
                <a:off x="436973" y="195831"/>
                <a:ext cx="5707915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DATA </a:t>
                </a:r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LOGGING</a:t>
                </a:r>
              </a:p>
              <a:p>
                <a:pPr algn="ctr"/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Example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=999,955 &amp;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A08181-1CA5-E8D0-66AA-2D2389C63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73" y="195831"/>
                <a:ext cx="5707915" cy="1107996"/>
              </a:xfrm>
              <a:prstGeom prst="rect">
                <a:avLst/>
              </a:prstGeom>
              <a:blipFill>
                <a:blip r:embed="rId2"/>
                <a:stretch>
                  <a:fillRect t="-12637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8E9B705-25FE-8976-5020-726AEF3B3AA2}"/>
              </a:ext>
            </a:extLst>
          </p:cNvPr>
          <p:cNvSpPr txBox="1"/>
          <p:nvPr/>
        </p:nvSpPr>
        <p:spPr>
          <a:xfrm>
            <a:off x="655983" y="1245956"/>
            <a:ext cx="10438645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Experiment log file (can instead be one file per run):</a:t>
            </a:r>
          </a:p>
          <a:p>
            <a:endParaRPr lang="en-US" sz="20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Eval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Local adult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average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Local adult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best</a:t>
            </a: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Run 1</a:t>
            </a: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999955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12.2341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18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999965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12.3765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18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999975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12.5632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19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999985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12.4561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19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999995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12.9841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22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1000005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12.6452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20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Run 2</a:t>
            </a: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999955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8.3942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11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999965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9.1693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13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159210-A947-81A8-3935-3B162B8CA3C2}"/>
              </a:ext>
            </a:extLst>
          </p:cNvPr>
          <p:cNvSpPr txBox="1"/>
          <p:nvPr/>
        </p:nvSpPr>
        <p:spPr>
          <a:xfrm>
            <a:off x="7629339" y="3678073"/>
            <a:ext cx="22225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Global best from each run (stats):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23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15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32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0065F1-517D-F25B-1A3B-DBFB9DE01DCA}"/>
              </a:ext>
            </a:extLst>
          </p:cNvPr>
          <p:cNvCxnSpPr/>
          <p:nvPr/>
        </p:nvCxnSpPr>
        <p:spPr>
          <a:xfrm>
            <a:off x="5689540" y="4801458"/>
            <a:ext cx="1943269" cy="147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28148D-0F90-058D-7198-56E88F4B356B}"/>
                  </a:ext>
                </a:extLst>
              </p:cNvPr>
              <p:cNvSpPr txBox="1"/>
              <p:nvPr/>
            </p:nvSpPr>
            <p:spPr>
              <a:xfrm>
                <a:off x="5492026" y="4403401"/>
                <a:ext cx="23348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28148D-0F90-058D-7198-56E88F4B3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026" y="4403401"/>
                <a:ext cx="23348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6AD498FC-3272-448A-39BE-E6915C6A123D}"/>
              </a:ext>
            </a:extLst>
          </p:cNvPr>
          <p:cNvSpPr txBox="1"/>
          <p:nvPr/>
        </p:nvSpPr>
        <p:spPr>
          <a:xfrm>
            <a:off x="7629339" y="588535"/>
            <a:ext cx="18369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est solution out of all runs: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12, 3, 0</a:t>
            </a: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25, 12, 3</a:t>
            </a:r>
          </a:p>
          <a:p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20, 6, 2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0D0BFC8-C610-9F53-18B2-DC32B39AB1C5}"/>
              </a:ext>
            </a:extLst>
          </p:cNvPr>
          <p:cNvCxnSpPr>
            <a:cxnSpLocks/>
          </p:cNvCxnSpPr>
          <p:nvPr/>
        </p:nvCxnSpPr>
        <p:spPr>
          <a:xfrm flipH="1">
            <a:off x="8381281" y="2735638"/>
            <a:ext cx="2698" cy="8479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E1B1FC8-D896-9635-502F-AF942C409808}"/>
              </a:ext>
            </a:extLst>
          </p:cNvPr>
          <p:cNvSpPr txBox="1"/>
          <p:nvPr/>
        </p:nvSpPr>
        <p:spPr>
          <a:xfrm>
            <a:off x="8555569" y="2826459"/>
            <a:ext cx="290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Solution had the highest global fitness of all 30 runs</a:t>
            </a:r>
            <a:endParaRPr lang="en-US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CEEB4-024E-B015-0F21-40A396C95388}"/>
              </a:ext>
            </a:extLst>
          </p:cNvPr>
          <p:cNvSpPr txBox="1"/>
          <p:nvPr/>
        </p:nvSpPr>
        <p:spPr>
          <a:xfrm>
            <a:off x="5757435" y="4403401"/>
            <a:ext cx="77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Local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AE1213-1757-7D44-72CB-02C9D98CB13E}"/>
              </a:ext>
            </a:extLst>
          </p:cNvPr>
          <p:cNvSpPr txBox="1"/>
          <p:nvPr/>
        </p:nvSpPr>
        <p:spPr>
          <a:xfrm>
            <a:off x="6791573" y="4403401"/>
            <a:ext cx="83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Global </a:t>
            </a:r>
          </a:p>
        </p:txBody>
      </p:sp>
    </p:spTree>
    <p:extLst>
      <p:ext uri="{BB962C8B-B14F-4D97-AF65-F5344CB8AC3E}">
        <p14:creationId xmlns:p14="http://schemas.microsoft.com/office/powerpoint/2010/main" val="381938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367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Logging Requirements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Braden Tisdale</dc:creator>
  <cp:lastModifiedBy>Braden Tisdale</cp:lastModifiedBy>
  <cp:revision>227</cp:revision>
  <dcterms:created xsi:type="dcterms:W3CDTF">2022-09-22T03:12:58Z</dcterms:created>
  <dcterms:modified xsi:type="dcterms:W3CDTF">2023-09-08T16:26:32Z</dcterms:modified>
</cp:coreProperties>
</file>