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  <p:sldMasterId id="2147483699" r:id="rId5"/>
  </p:sldMasterIdLst>
  <p:notesMasterIdLst>
    <p:notesMasterId r:id="rId47"/>
  </p:notesMasterIdLst>
  <p:handoutMasterIdLst>
    <p:handoutMasterId r:id="rId48"/>
  </p:handoutMasterIdLst>
  <p:sldIdLst>
    <p:sldId id="256" r:id="rId6"/>
    <p:sldId id="290" r:id="rId7"/>
    <p:sldId id="335" r:id="rId8"/>
    <p:sldId id="336" r:id="rId9"/>
    <p:sldId id="337" r:id="rId10"/>
    <p:sldId id="338" r:id="rId11"/>
    <p:sldId id="339" r:id="rId12"/>
    <p:sldId id="340" r:id="rId13"/>
    <p:sldId id="323" r:id="rId14"/>
    <p:sldId id="324" r:id="rId15"/>
    <p:sldId id="317" r:id="rId16"/>
    <p:sldId id="318" r:id="rId17"/>
    <p:sldId id="387" r:id="rId18"/>
    <p:sldId id="326" r:id="rId19"/>
    <p:sldId id="325" r:id="rId20"/>
    <p:sldId id="341" r:id="rId21"/>
    <p:sldId id="314" r:id="rId22"/>
    <p:sldId id="315" r:id="rId23"/>
    <p:sldId id="342" r:id="rId24"/>
    <p:sldId id="343" r:id="rId25"/>
    <p:sldId id="382" r:id="rId26"/>
    <p:sldId id="386" r:id="rId27"/>
    <p:sldId id="307" r:id="rId28"/>
    <p:sldId id="316" r:id="rId29"/>
    <p:sldId id="329" r:id="rId30"/>
    <p:sldId id="331" r:id="rId31"/>
    <p:sldId id="330" r:id="rId32"/>
    <p:sldId id="294" r:id="rId33"/>
    <p:sldId id="292" r:id="rId34"/>
    <p:sldId id="295" r:id="rId35"/>
    <p:sldId id="296" r:id="rId36"/>
    <p:sldId id="291" r:id="rId37"/>
    <p:sldId id="297" r:id="rId38"/>
    <p:sldId id="300" r:id="rId39"/>
    <p:sldId id="309" r:id="rId40"/>
    <p:sldId id="327" r:id="rId41"/>
    <p:sldId id="310" r:id="rId42"/>
    <p:sldId id="311" r:id="rId43"/>
    <p:sldId id="312" r:id="rId44"/>
    <p:sldId id="328" r:id="rId45"/>
    <p:sldId id="276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2" userDrawn="1">
          <p15:clr>
            <a:srgbClr val="A4A3A4"/>
          </p15:clr>
        </p15:guide>
        <p15:guide id="2" pos="3144" userDrawn="1">
          <p15:clr>
            <a:srgbClr val="A4A3A4"/>
          </p15:clr>
        </p15:guide>
        <p15:guide id="3" orient="horz" pos="9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F23D7A-B92A-480B-BB88-44688F596961}" v="839" dt="2024-12-06T16:12:34.1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653" autoAdjust="0"/>
    <p:restoredTop sz="93215" autoAdjust="0"/>
  </p:normalViewPr>
  <p:slideViewPr>
    <p:cSldViewPr snapToGrid="0">
      <p:cViewPr varScale="1">
        <p:scale>
          <a:sx n="62" d="100"/>
          <a:sy n="62" d="100"/>
        </p:scale>
        <p:origin x="60" y="504"/>
      </p:cViewPr>
      <p:guideLst>
        <p:guide orient="horz" pos="792"/>
        <p:guide pos="3144"/>
        <p:guide orient="horz" pos="9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48" d="100"/>
          <a:sy n="48" d="100"/>
        </p:scale>
        <p:origin x="183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55" Type="http://schemas.microsoft.com/office/2015/10/relationships/revisionInfo" Target="revisionInfo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handoutMaster" Target="handoutMasters/handoutMaster1.xml"/><Relationship Id="rId56" Type="http://schemas.microsoft.com/office/2018/10/relationships/authors" Target="authors.xml"/><Relationship Id="rId8" Type="http://schemas.openxmlformats.org/officeDocument/2006/relationships/slide" Target="slides/slide3.xml"/><Relationship Id="rId51" Type="http://schemas.openxmlformats.org/officeDocument/2006/relationships/viewProps" Target="view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acon Seals" userId="4be87945-0509-4b37-8e36-6c0a3782973f" providerId="ADAL" clId="{BB222D91-F0BE-4382-92B6-C9EFE37E3737}"/>
    <pc:docChg chg="undo redo custSel addSld delSld modSld sldOrd modMainMaster">
      <pc:chgData name="Deacon Seals" userId="4be87945-0509-4b37-8e36-6c0a3782973f" providerId="ADAL" clId="{BB222D91-F0BE-4382-92B6-C9EFE37E3737}" dt="2023-12-01T18:10:38.106" v="19025" actId="47"/>
      <pc:docMkLst>
        <pc:docMk/>
      </pc:docMkLst>
      <pc:sldChg chg="modSp mod">
        <pc:chgData name="Deacon Seals" userId="4be87945-0509-4b37-8e36-6c0a3782973f" providerId="ADAL" clId="{BB222D91-F0BE-4382-92B6-C9EFE37E3737}" dt="2023-11-29T15:27:38.025" v="1" actId="20577"/>
        <pc:sldMkLst>
          <pc:docMk/>
          <pc:sldMk cId="1642425379" sldId="256"/>
        </pc:sldMkLst>
        <pc:spChg chg="mod">
          <ac:chgData name="Deacon Seals" userId="4be87945-0509-4b37-8e36-6c0a3782973f" providerId="ADAL" clId="{BB222D91-F0BE-4382-92B6-C9EFE37E3737}" dt="2023-11-29T15:27:38.025" v="1" actId="20577"/>
          <ac:spMkLst>
            <pc:docMk/>
            <pc:sldMk cId="1642425379" sldId="256"/>
            <ac:spMk id="3" creationId="{1901B20D-4C28-4DA3-ABBD-718C22A5E58B}"/>
          </ac:spMkLst>
        </pc:spChg>
      </pc:sldChg>
      <pc:sldChg chg="del">
        <pc:chgData name="Deacon Seals" userId="4be87945-0509-4b37-8e36-6c0a3782973f" providerId="ADAL" clId="{BB222D91-F0BE-4382-92B6-C9EFE37E3737}" dt="2023-11-30T18:12:36.162" v="14837" actId="47"/>
        <pc:sldMkLst>
          <pc:docMk/>
          <pc:sldMk cId="2069393026" sldId="278"/>
        </pc:sldMkLst>
      </pc:sldChg>
      <pc:sldChg chg="modSp mod modClrScheme modAnim chgLayout">
        <pc:chgData name="Deacon Seals" userId="4be87945-0509-4b37-8e36-6c0a3782973f" providerId="ADAL" clId="{BB222D91-F0BE-4382-92B6-C9EFE37E3737}" dt="2023-11-29T15:51:32.376" v="228" actId="700"/>
        <pc:sldMkLst>
          <pc:docMk/>
          <pc:sldMk cId="1434978811" sldId="290"/>
        </pc:sldMkLst>
        <pc:spChg chg="mod ord">
          <ac:chgData name="Deacon Seals" userId="4be87945-0509-4b37-8e36-6c0a3782973f" providerId="ADAL" clId="{BB222D91-F0BE-4382-92B6-C9EFE37E3737}" dt="2023-11-29T15:51:32.376" v="228" actId="700"/>
          <ac:spMkLst>
            <pc:docMk/>
            <pc:sldMk cId="1434978811" sldId="290"/>
            <ac:spMk id="2" creationId="{1FD1DA3A-32E9-483E-B9EE-19FBA9D3443E}"/>
          </ac:spMkLst>
        </pc:spChg>
        <pc:spChg chg="mod ord">
          <ac:chgData name="Deacon Seals" userId="4be87945-0509-4b37-8e36-6c0a3782973f" providerId="ADAL" clId="{BB222D91-F0BE-4382-92B6-C9EFE37E3737}" dt="2023-11-29T15:51:32.376" v="228" actId="700"/>
          <ac:spMkLst>
            <pc:docMk/>
            <pc:sldMk cId="1434978811" sldId="290"/>
            <ac:spMk id="3" creationId="{24F99EF5-B3DE-44D6-8B2B-F4D5A62F089C}"/>
          </ac:spMkLst>
        </pc:spChg>
        <pc:spChg chg="mod ord">
          <ac:chgData name="Deacon Seals" userId="4be87945-0509-4b37-8e36-6c0a3782973f" providerId="ADAL" clId="{BB222D91-F0BE-4382-92B6-C9EFE37E3737}" dt="2023-11-29T15:51:32.376" v="228" actId="700"/>
          <ac:spMkLst>
            <pc:docMk/>
            <pc:sldMk cId="1434978811" sldId="290"/>
            <ac:spMk id="6" creationId="{64AE7E60-E8F7-49C1-89D3-3B28477C547E}"/>
          </ac:spMkLst>
        </pc:spChg>
      </pc:sldChg>
      <pc:sldChg chg="modSp modAnim">
        <pc:chgData name="Deacon Seals" userId="4be87945-0509-4b37-8e36-6c0a3782973f" providerId="ADAL" clId="{BB222D91-F0BE-4382-92B6-C9EFE37E3737}" dt="2023-11-30T17:55:30.239" v="14115" actId="20577"/>
        <pc:sldMkLst>
          <pc:docMk/>
          <pc:sldMk cId="3523283610" sldId="291"/>
        </pc:sldMkLst>
        <pc:spChg chg="mod">
          <ac:chgData name="Deacon Seals" userId="4be87945-0509-4b37-8e36-6c0a3782973f" providerId="ADAL" clId="{BB222D91-F0BE-4382-92B6-C9EFE37E3737}" dt="2023-11-30T17:55:30.239" v="14115" actId="20577"/>
          <ac:spMkLst>
            <pc:docMk/>
            <pc:sldMk cId="3523283610" sldId="291"/>
            <ac:spMk id="4" creationId="{79775BF9-A17C-4EE3-9799-1214E0A07E63}"/>
          </ac:spMkLst>
        </pc:spChg>
      </pc:sldChg>
      <pc:sldChg chg="modSp">
        <pc:chgData name="Deacon Seals" userId="4be87945-0509-4b37-8e36-6c0a3782973f" providerId="ADAL" clId="{BB222D91-F0BE-4382-92B6-C9EFE37E3737}" dt="2023-11-30T16:35:00.140" v="12419" actId="20577"/>
        <pc:sldMkLst>
          <pc:docMk/>
          <pc:sldMk cId="3186597645" sldId="294"/>
        </pc:sldMkLst>
        <pc:graphicFrameChg chg="mod">
          <ac:chgData name="Deacon Seals" userId="4be87945-0509-4b37-8e36-6c0a3782973f" providerId="ADAL" clId="{BB222D91-F0BE-4382-92B6-C9EFE37E3737}" dt="2023-11-30T16:35:00.140" v="12419" actId="20577"/>
          <ac:graphicFrameMkLst>
            <pc:docMk/>
            <pc:sldMk cId="3186597645" sldId="294"/>
            <ac:graphicFrameMk id="10" creationId="{0498E0FC-67C8-459E-A724-8B699096F072}"/>
          </ac:graphicFrameMkLst>
        </pc:graphicFrameChg>
      </pc:sldChg>
      <pc:sldChg chg="modAnim">
        <pc:chgData name="Deacon Seals" userId="4be87945-0509-4b37-8e36-6c0a3782973f" providerId="ADAL" clId="{BB222D91-F0BE-4382-92B6-C9EFE37E3737}" dt="2023-12-01T14:03:44.019" v="15327"/>
        <pc:sldMkLst>
          <pc:docMk/>
          <pc:sldMk cId="1591498267" sldId="295"/>
        </pc:sldMkLst>
      </pc:sldChg>
      <pc:sldChg chg="del">
        <pc:chgData name="Deacon Seals" userId="4be87945-0509-4b37-8e36-6c0a3782973f" providerId="ADAL" clId="{BB222D91-F0BE-4382-92B6-C9EFE37E3737}" dt="2023-11-30T16:32:16.590" v="12255" actId="47"/>
        <pc:sldMkLst>
          <pc:docMk/>
          <pc:sldMk cId="4264919505" sldId="298"/>
        </pc:sldMkLst>
      </pc:sldChg>
      <pc:sldChg chg="del ord">
        <pc:chgData name="Deacon Seals" userId="4be87945-0509-4b37-8e36-6c0a3782973f" providerId="ADAL" clId="{BB222D91-F0BE-4382-92B6-C9EFE37E3737}" dt="2023-11-30T18:12:13.327" v="14836" actId="47"/>
        <pc:sldMkLst>
          <pc:docMk/>
          <pc:sldMk cId="2788582992" sldId="299"/>
        </pc:sldMkLst>
      </pc:sldChg>
      <pc:sldChg chg="modAnim">
        <pc:chgData name="Deacon Seals" userId="4be87945-0509-4b37-8e36-6c0a3782973f" providerId="ADAL" clId="{BB222D91-F0BE-4382-92B6-C9EFE37E3737}" dt="2023-12-01T14:04:24.356" v="15328"/>
        <pc:sldMkLst>
          <pc:docMk/>
          <pc:sldMk cId="4109990519" sldId="300"/>
        </pc:sldMkLst>
      </pc:sldChg>
      <pc:sldChg chg="ord">
        <pc:chgData name="Deacon Seals" userId="4be87945-0509-4b37-8e36-6c0a3782973f" providerId="ADAL" clId="{BB222D91-F0BE-4382-92B6-C9EFE37E3737}" dt="2023-11-30T16:24:59.427" v="11556"/>
        <pc:sldMkLst>
          <pc:docMk/>
          <pc:sldMk cId="2747796318" sldId="307"/>
        </pc:sldMkLst>
      </pc:sldChg>
      <pc:sldChg chg="modSp mod modAnim">
        <pc:chgData name="Deacon Seals" userId="4be87945-0509-4b37-8e36-6c0a3782973f" providerId="ADAL" clId="{BB222D91-F0BE-4382-92B6-C9EFE37E3737}" dt="2023-12-01T14:05:23.975" v="15386" actId="20577"/>
        <pc:sldMkLst>
          <pc:docMk/>
          <pc:sldMk cId="2454596887" sldId="310"/>
        </pc:sldMkLst>
        <pc:spChg chg="mod">
          <ac:chgData name="Deacon Seals" userId="4be87945-0509-4b37-8e36-6c0a3782973f" providerId="ADAL" clId="{BB222D91-F0BE-4382-92B6-C9EFE37E3737}" dt="2023-12-01T14:05:23.975" v="15386" actId="20577"/>
          <ac:spMkLst>
            <pc:docMk/>
            <pc:sldMk cId="2454596887" sldId="310"/>
            <ac:spMk id="19" creationId="{DD051B21-D913-F628-A16E-C3E45C157E57}"/>
          </ac:spMkLst>
        </pc:spChg>
      </pc:sldChg>
      <pc:sldChg chg="modAnim">
        <pc:chgData name="Deacon Seals" userId="4be87945-0509-4b37-8e36-6c0a3782973f" providerId="ADAL" clId="{BB222D91-F0BE-4382-92B6-C9EFE37E3737}" dt="2023-12-01T14:06:17.645" v="15387"/>
        <pc:sldMkLst>
          <pc:docMk/>
          <pc:sldMk cId="207816425" sldId="312"/>
        </pc:sldMkLst>
      </pc:sldChg>
      <pc:sldChg chg="new del">
        <pc:chgData name="Deacon Seals" userId="4be87945-0509-4b37-8e36-6c0a3782973f" providerId="ADAL" clId="{BB222D91-F0BE-4382-92B6-C9EFE37E3737}" dt="2023-11-29T15:48:20.575" v="82" actId="680"/>
        <pc:sldMkLst>
          <pc:docMk/>
          <pc:sldMk cId="910495824" sldId="313"/>
        </pc:sldMkLst>
      </pc:sldChg>
      <pc:sldChg chg="addSp delSp modSp new del mod modClrScheme chgLayout">
        <pc:chgData name="Deacon Seals" userId="4be87945-0509-4b37-8e36-6c0a3782973f" providerId="ADAL" clId="{BB222D91-F0BE-4382-92B6-C9EFE37E3737}" dt="2023-11-29T15:54:06.477" v="466" actId="47"/>
        <pc:sldMkLst>
          <pc:docMk/>
          <pc:sldMk cId="2573548292" sldId="313"/>
        </pc:sldMkLst>
        <pc:spChg chg="del mod ord">
          <ac:chgData name="Deacon Seals" userId="4be87945-0509-4b37-8e36-6c0a3782973f" providerId="ADAL" clId="{BB222D91-F0BE-4382-92B6-C9EFE37E3737}" dt="2023-11-29T15:50:21.996" v="143" actId="700"/>
          <ac:spMkLst>
            <pc:docMk/>
            <pc:sldMk cId="2573548292" sldId="313"/>
            <ac:spMk id="2" creationId="{932E232E-CBAE-FC67-8FEF-FBCEF52F2E25}"/>
          </ac:spMkLst>
        </pc:spChg>
        <pc:spChg chg="del mod ord">
          <ac:chgData name="Deacon Seals" userId="4be87945-0509-4b37-8e36-6c0a3782973f" providerId="ADAL" clId="{BB222D91-F0BE-4382-92B6-C9EFE37E3737}" dt="2023-11-29T15:50:21.996" v="143" actId="700"/>
          <ac:spMkLst>
            <pc:docMk/>
            <pc:sldMk cId="2573548292" sldId="313"/>
            <ac:spMk id="3" creationId="{E16EF778-84BE-33DE-822E-07B1FA1D8D19}"/>
          </ac:spMkLst>
        </pc:spChg>
        <pc:spChg chg="mod ord">
          <ac:chgData name="Deacon Seals" userId="4be87945-0509-4b37-8e36-6c0a3782973f" providerId="ADAL" clId="{BB222D91-F0BE-4382-92B6-C9EFE37E3737}" dt="2023-11-29T15:50:21.996" v="143" actId="700"/>
          <ac:spMkLst>
            <pc:docMk/>
            <pc:sldMk cId="2573548292" sldId="313"/>
            <ac:spMk id="4" creationId="{D8A7AEE6-0106-D234-4056-6B81657D8FE8}"/>
          </ac:spMkLst>
        </pc:spChg>
        <pc:spChg chg="mod ord">
          <ac:chgData name="Deacon Seals" userId="4be87945-0509-4b37-8e36-6c0a3782973f" providerId="ADAL" clId="{BB222D91-F0BE-4382-92B6-C9EFE37E3737}" dt="2023-11-29T15:50:21.996" v="143" actId="700"/>
          <ac:spMkLst>
            <pc:docMk/>
            <pc:sldMk cId="2573548292" sldId="313"/>
            <ac:spMk id="5" creationId="{0DF4A209-E2C8-0752-B651-FBCBA1C56572}"/>
          </ac:spMkLst>
        </pc:spChg>
        <pc:spChg chg="mod ord">
          <ac:chgData name="Deacon Seals" userId="4be87945-0509-4b37-8e36-6c0a3782973f" providerId="ADAL" clId="{BB222D91-F0BE-4382-92B6-C9EFE37E3737}" dt="2023-11-29T15:50:21.996" v="143" actId="700"/>
          <ac:spMkLst>
            <pc:docMk/>
            <pc:sldMk cId="2573548292" sldId="313"/>
            <ac:spMk id="6" creationId="{DDD04C8C-DC13-63B6-BBF3-1C17D5C1FA74}"/>
          </ac:spMkLst>
        </pc:spChg>
        <pc:spChg chg="add del mod ord">
          <ac:chgData name="Deacon Seals" userId="4be87945-0509-4b37-8e36-6c0a3782973f" providerId="ADAL" clId="{BB222D91-F0BE-4382-92B6-C9EFE37E3737}" dt="2023-11-29T15:50:15.099" v="139" actId="700"/>
          <ac:spMkLst>
            <pc:docMk/>
            <pc:sldMk cId="2573548292" sldId="313"/>
            <ac:spMk id="7" creationId="{77479724-0FD4-21F2-8975-AF4642594FE4}"/>
          </ac:spMkLst>
        </pc:spChg>
        <pc:spChg chg="add del mod ord">
          <ac:chgData name="Deacon Seals" userId="4be87945-0509-4b37-8e36-6c0a3782973f" providerId="ADAL" clId="{BB222D91-F0BE-4382-92B6-C9EFE37E3737}" dt="2023-11-29T15:50:15.099" v="139" actId="700"/>
          <ac:spMkLst>
            <pc:docMk/>
            <pc:sldMk cId="2573548292" sldId="313"/>
            <ac:spMk id="8" creationId="{203084F3-F7F4-3597-C685-908BE19F2465}"/>
          </ac:spMkLst>
        </pc:spChg>
        <pc:spChg chg="add del mod ord">
          <ac:chgData name="Deacon Seals" userId="4be87945-0509-4b37-8e36-6c0a3782973f" providerId="ADAL" clId="{BB222D91-F0BE-4382-92B6-C9EFE37E3737}" dt="2023-11-29T15:50:15.099" v="139" actId="700"/>
          <ac:spMkLst>
            <pc:docMk/>
            <pc:sldMk cId="2573548292" sldId="313"/>
            <ac:spMk id="9" creationId="{CB24E4EE-2354-A8C0-F13F-FB4D14683DE8}"/>
          </ac:spMkLst>
        </pc:spChg>
        <pc:spChg chg="add mod ord">
          <ac:chgData name="Deacon Seals" userId="4be87945-0509-4b37-8e36-6c0a3782973f" providerId="ADAL" clId="{BB222D91-F0BE-4382-92B6-C9EFE37E3737}" dt="2023-11-29T15:50:27.287" v="161" actId="20577"/>
          <ac:spMkLst>
            <pc:docMk/>
            <pc:sldMk cId="2573548292" sldId="313"/>
            <ac:spMk id="10" creationId="{EBC99B3B-D731-EA1F-26BB-14CC99163785}"/>
          </ac:spMkLst>
        </pc:spChg>
        <pc:spChg chg="add mod ord">
          <ac:chgData name="Deacon Seals" userId="4be87945-0509-4b37-8e36-6c0a3782973f" providerId="ADAL" clId="{BB222D91-F0BE-4382-92B6-C9EFE37E3737}" dt="2023-11-29T15:51:24.313" v="226" actId="20577"/>
          <ac:spMkLst>
            <pc:docMk/>
            <pc:sldMk cId="2573548292" sldId="313"/>
            <ac:spMk id="11" creationId="{A2D67A80-5A4E-60F9-98DA-C7198E06689F}"/>
          </ac:spMkLst>
        </pc:spChg>
        <pc:spChg chg="add mod ord">
          <ac:chgData name="Deacon Seals" userId="4be87945-0509-4b37-8e36-6c0a3782973f" providerId="ADAL" clId="{BB222D91-F0BE-4382-92B6-C9EFE37E3737}" dt="2023-11-29T15:50:21.996" v="143" actId="700"/>
          <ac:spMkLst>
            <pc:docMk/>
            <pc:sldMk cId="2573548292" sldId="313"/>
            <ac:spMk id="12" creationId="{854E96C0-0953-EF1A-DEC7-967CB3C1B537}"/>
          </ac:spMkLst>
        </pc:spChg>
        <pc:spChg chg="add mod ord">
          <ac:chgData name="Deacon Seals" userId="4be87945-0509-4b37-8e36-6c0a3782973f" providerId="ADAL" clId="{BB222D91-F0BE-4382-92B6-C9EFE37E3737}" dt="2023-11-29T15:50:21.996" v="143" actId="700"/>
          <ac:spMkLst>
            <pc:docMk/>
            <pc:sldMk cId="2573548292" sldId="313"/>
            <ac:spMk id="13" creationId="{D2AFF0C0-5ABC-2B55-E9F5-7DB5E2D4715F}"/>
          </ac:spMkLst>
        </pc:spChg>
        <pc:spChg chg="add mod ord">
          <ac:chgData name="Deacon Seals" userId="4be87945-0509-4b37-8e36-6c0a3782973f" providerId="ADAL" clId="{BB222D91-F0BE-4382-92B6-C9EFE37E3737}" dt="2023-11-29T15:50:43.798" v="171" actId="20577"/>
          <ac:spMkLst>
            <pc:docMk/>
            <pc:sldMk cId="2573548292" sldId="313"/>
            <ac:spMk id="14" creationId="{D172FADA-4256-61EA-3758-628934107982}"/>
          </ac:spMkLst>
        </pc:spChg>
      </pc:sldChg>
      <pc:sldChg chg="modSp new mod ord modAnim">
        <pc:chgData name="Deacon Seals" userId="4be87945-0509-4b37-8e36-6c0a3782973f" providerId="ADAL" clId="{BB222D91-F0BE-4382-92B6-C9EFE37E3737}" dt="2023-12-01T15:26:41.556" v="19023"/>
        <pc:sldMkLst>
          <pc:docMk/>
          <pc:sldMk cId="3113484078" sldId="313"/>
        </pc:sldMkLst>
        <pc:spChg chg="mod">
          <ac:chgData name="Deacon Seals" userId="4be87945-0509-4b37-8e36-6c0a3782973f" providerId="ADAL" clId="{BB222D91-F0BE-4382-92B6-C9EFE37E3737}" dt="2023-11-29T16:26:32.061" v="827" actId="20577"/>
          <ac:spMkLst>
            <pc:docMk/>
            <pc:sldMk cId="3113484078" sldId="313"/>
            <ac:spMk id="2" creationId="{4EE78F43-2148-EF6A-9C50-FB7D5F818E3D}"/>
          </ac:spMkLst>
        </pc:spChg>
        <pc:spChg chg="mod">
          <ac:chgData name="Deacon Seals" userId="4be87945-0509-4b37-8e36-6c0a3782973f" providerId="ADAL" clId="{BB222D91-F0BE-4382-92B6-C9EFE37E3737}" dt="2023-11-30T18:24:46.261" v="14869" actId="20577"/>
          <ac:spMkLst>
            <pc:docMk/>
            <pc:sldMk cId="3113484078" sldId="313"/>
            <ac:spMk id="3" creationId="{9631870A-2F13-1CCA-BC00-A0985F8C9C65}"/>
          </ac:spMkLst>
        </pc:spChg>
      </pc:sldChg>
      <pc:sldChg chg="modSp new del mod">
        <pc:chgData name="Deacon Seals" userId="4be87945-0509-4b37-8e36-6c0a3782973f" providerId="ADAL" clId="{BB222D91-F0BE-4382-92B6-C9EFE37E3737}" dt="2023-11-29T15:54:05.375" v="465" actId="47"/>
        <pc:sldMkLst>
          <pc:docMk/>
          <pc:sldMk cId="1527298939" sldId="314"/>
        </pc:sldMkLst>
        <pc:spChg chg="mod">
          <ac:chgData name="Deacon Seals" userId="4be87945-0509-4b37-8e36-6c0a3782973f" providerId="ADAL" clId="{BB222D91-F0BE-4382-92B6-C9EFE37E3737}" dt="2023-11-29T15:51:40.885" v="244" actId="20577"/>
          <ac:spMkLst>
            <pc:docMk/>
            <pc:sldMk cId="1527298939" sldId="314"/>
            <ac:spMk id="2" creationId="{01A9DCBF-E6CD-A650-B893-9EB97B071A66}"/>
          </ac:spMkLst>
        </pc:spChg>
        <pc:spChg chg="mod">
          <ac:chgData name="Deacon Seals" userId="4be87945-0509-4b37-8e36-6c0a3782973f" providerId="ADAL" clId="{BB222D91-F0BE-4382-92B6-C9EFE37E3737}" dt="2023-11-29T15:52:35.133" v="404" actId="20577"/>
          <ac:spMkLst>
            <pc:docMk/>
            <pc:sldMk cId="1527298939" sldId="314"/>
            <ac:spMk id="3" creationId="{CD5C9E80-86A3-05C0-FBC4-233E766F4B2C}"/>
          </ac:spMkLst>
        </pc:spChg>
      </pc:sldChg>
      <pc:sldChg chg="modSp new del mod">
        <pc:chgData name="Deacon Seals" userId="4be87945-0509-4b37-8e36-6c0a3782973f" providerId="ADAL" clId="{BB222D91-F0BE-4382-92B6-C9EFE37E3737}" dt="2023-11-29T19:55:51.090" v="6664" actId="47"/>
        <pc:sldMkLst>
          <pc:docMk/>
          <pc:sldMk cId="3226970440" sldId="314"/>
        </pc:sldMkLst>
        <pc:spChg chg="mod">
          <ac:chgData name="Deacon Seals" userId="4be87945-0509-4b37-8e36-6c0a3782973f" providerId="ADAL" clId="{BB222D91-F0BE-4382-92B6-C9EFE37E3737}" dt="2023-11-29T16:28:41.125" v="1104" actId="20577"/>
          <ac:spMkLst>
            <pc:docMk/>
            <pc:sldMk cId="3226970440" sldId="314"/>
            <ac:spMk id="2" creationId="{694327EE-F664-56F6-2F7B-19E15564C6BB}"/>
          </ac:spMkLst>
        </pc:spChg>
        <pc:spChg chg="mod">
          <ac:chgData name="Deacon Seals" userId="4be87945-0509-4b37-8e36-6c0a3782973f" providerId="ADAL" clId="{BB222D91-F0BE-4382-92B6-C9EFE37E3737}" dt="2023-11-29T17:31:53.949" v="3014" actId="403"/>
          <ac:spMkLst>
            <pc:docMk/>
            <pc:sldMk cId="3226970440" sldId="314"/>
            <ac:spMk id="3" creationId="{DBE8606C-260F-5F9A-6D37-5DBF6AA20CB9}"/>
          </ac:spMkLst>
        </pc:spChg>
      </pc:sldChg>
      <pc:sldChg chg="delSp modSp new del mod">
        <pc:chgData name="Deacon Seals" userId="4be87945-0509-4b37-8e36-6c0a3782973f" providerId="ADAL" clId="{BB222D91-F0BE-4382-92B6-C9EFE37E3737}" dt="2023-11-29T16:26:11.947" v="809" actId="47"/>
        <pc:sldMkLst>
          <pc:docMk/>
          <pc:sldMk cId="1675924349" sldId="315"/>
        </pc:sldMkLst>
        <pc:spChg chg="mod">
          <ac:chgData name="Deacon Seals" userId="4be87945-0509-4b37-8e36-6c0a3782973f" providerId="ADAL" clId="{BB222D91-F0BE-4382-92B6-C9EFE37E3737}" dt="2023-11-29T15:53:21.801" v="451" actId="313"/>
          <ac:spMkLst>
            <pc:docMk/>
            <pc:sldMk cId="1675924349" sldId="315"/>
            <ac:spMk id="2" creationId="{004F93B7-C281-3E90-7663-9F531EB3AF43}"/>
          </ac:spMkLst>
        </pc:spChg>
        <pc:spChg chg="mod">
          <ac:chgData name="Deacon Seals" userId="4be87945-0509-4b37-8e36-6c0a3782973f" providerId="ADAL" clId="{BB222D91-F0BE-4382-92B6-C9EFE37E3737}" dt="2023-11-29T15:53:18.938" v="450" actId="20577"/>
          <ac:spMkLst>
            <pc:docMk/>
            <pc:sldMk cId="1675924349" sldId="315"/>
            <ac:spMk id="3" creationId="{91A2522C-F683-6B0A-1932-7FB29D985E4D}"/>
          </ac:spMkLst>
        </pc:spChg>
        <pc:spChg chg="mod">
          <ac:chgData name="Deacon Seals" userId="4be87945-0509-4b37-8e36-6c0a3782973f" providerId="ADAL" clId="{BB222D91-F0BE-4382-92B6-C9EFE37E3737}" dt="2023-11-29T15:53:26.873" v="464" actId="20577"/>
          <ac:spMkLst>
            <pc:docMk/>
            <pc:sldMk cId="1675924349" sldId="315"/>
            <ac:spMk id="5" creationId="{D308C248-1013-BC46-4685-97FE2D07990B}"/>
          </ac:spMkLst>
        </pc:spChg>
        <pc:spChg chg="del">
          <ac:chgData name="Deacon Seals" userId="4be87945-0509-4b37-8e36-6c0a3782973f" providerId="ADAL" clId="{BB222D91-F0BE-4382-92B6-C9EFE37E3737}" dt="2023-11-29T16:15:31.559" v="647" actId="478"/>
          <ac:spMkLst>
            <pc:docMk/>
            <pc:sldMk cId="1675924349" sldId="315"/>
            <ac:spMk id="7" creationId="{F41064C7-3339-F18E-C183-CE71C6A74B4B}"/>
          </ac:spMkLst>
        </pc:spChg>
        <pc:spChg chg="del">
          <ac:chgData name="Deacon Seals" userId="4be87945-0509-4b37-8e36-6c0a3782973f" providerId="ADAL" clId="{BB222D91-F0BE-4382-92B6-C9EFE37E3737}" dt="2023-11-29T16:15:33.397" v="648" actId="478"/>
          <ac:spMkLst>
            <pc:docMk/>
            <pc:sldMk cId="1675924349" sldId="315"/>
            <ac:spMk id="8" creationId="{E6D12927-C11E-B99E-AD8E-9F85CA98EEED}"/>
          </ac:spMkLst>
        </pc:spChg>
      </pc:sldChg>
      <pc:sldChg chg="modSp add del mod">
        <pc:chgData name="Deacon Seals" userId="4be87945-0509-4b37-8e36-6c0a3782973f" providerId="ADAL" clId="{BB222D91-F0BE-4382-92B6-C9EFE37E3737}" dt="2023-11-29T19:54:06.590" v="6552" actId="47"/>
        <pc:sldMkLst>
          <pc:docMk/>
          <pc:sldMk cId="3605254424" sldId="315"/>
        </pc:sldMkLst>
        <pc:spChg chg="mod">
          <ac:chgData name="Deacon Seals" userId="4be87945-0509-4b37-8e36-6c0a3782973f" providerId="ADAL" clId="{BB222D91-F0BE-4382-92B6-C9EFE37E3737}" dt="2023-11-29T17:32:07.875" v="3021" actId="403"/>
          <ac:spMkLst>
            <pc:docMk/>
            <pc:sldMk cId="3605254424" sldId="315"/>
            <ac:spMk id="3" creationId="{DBE8606C-260F-5F9A-6D37-5DBF6AA20CB9}"/>
          </ac:spMkLst>
        </pc:spChg>
      </pc:sldChg>
      <pc:sldChg chg="modSp new mod modAnim">
        <pc:chgData name="Deacon Seals" userId="4be87945-0509-4b37-8e36-6c0a3782973f" providerId="ADAL" clId="{BB222D91-F0BE-4382-92B6-C9EFE37E3737}" dt="2023-11-30T18:35:21.759" v="14943" actId="20577"/>
        <pc:sldMkLst>
          <pc:docMk/>
          <pc:sldMk cId="1111451738" sldId="316"/>
        </pc:sldMkLst>
        <pc:spChg chg="mod">
          <ac:chgData name="Deacon Seals" userId="4be87945-0509-4b37-8e36-6c0a3782973f" providerId="ADAL" clId="{BB222D91-F0BE-4382-92B6-C9EFE37E3737}" dt="2023-11-29T18:52:21.406" v="4319" actId="404"/>
          <ac:spMkLst>
            <pc:docMk/>
            <pc:sldMk cId="1111451738" sldId="316"/>
            <ac:spMk id="2" creationId="{6BDAB0A5-E4FE-D20E-B682-CB3BF2441CC1}"/>
          </ac:spMkLst>
        </pc:spChg>
        <pc:spChg chg="mod">
          <ac:chgData name="Deacon Seals" userId="4be87945-0509-4b37-8e36-6c0a3782973f" providerId="ADAL" clId="{BB222D91-F0BE-4382-92B6-C9EFE37E3737}" dt="2023-11-30T18:35:21.759" v="14943" actId="20577"/>
          <ac:spMkLst>
            <pc:docMk/>
            <pc:sldMk cId="1111451738" sldId="316"/>
            <ac:spMk id="3" creationId="{E9161434-4790-AC0F-ED2B-6EACFA277845}"/>
          </ac:spMkLst>
        </pc:spChg>
      </pc:sldChg>
      <pc:sldChg chg="delSp modSp new del mod">
        <pc:chgData name="Deacon Seals" userId="4be87945-0509-4b37-8e36-6c0a3782973f" providerId="ADAL" clId="{BB222D91-F0BE-4382-92B6-C9EFE37E3737}" dt="2023-11-29T16:26:09.211" v="808" actId="47"/>
        <pc:sldMkLst>
          <pc:docMk/>
          <pc:sldMk cId="3179584407" sldId="316"/>
        </pc:sldMkLst>
        <pc:spChg chg="mod">
          <ac:chgData name="Deacon Seals" userId="4be87945-0509-4b37-8e36-6c0a3782973f" providerId="ADAL" clId="{BB222D91-F0BE-4382-92B6-C9EFE37E3737}" dt="2023-11-29T16:12:08.020" v="561" actId="20577"/>
          <ac:spMkLst>
            <pc:docMk/>
            <pc:sldMk cId="3179584407" sldId="316"/>
            <ac:spMk id="2" creationId="{CFEFE5B6-7D2A-7CA8-1E78-3E64E72F60C4}"/>
          </ac:spMkLst>
        </pc:spChg>
        <pc:spChg chg="mod">
          <ac:chgData name="Deacon Seals" userId="4be87945-0509-4b37-8e36-6c0a3782973f" providerId="ADAL" clId="{BB222D91-F0BE-4382-92B6-C9EFE37E3737}" dt="2023-11-29T16:24:43.584" v="807" actId="20577"/>
          <ac:spMkLst>
            <pc:docMk/>
            <pc:sldMk cId="3179584407" sldId="316"/>
            <ac:spMk id="3" creationId="{FD12ED22-2B61-A19B-3DA5-B3CE98C56C18}"/>
          </ac:spMkLst>
        </pc:spChg>
        <pc:spChg chg="del">
          <ac:chgData name="Deacon Seals" userId="4be87945-0509-4b37-8e36-6c0a3782973f" providerId="ADAL" clId="{BB222D91-F0BE-4382-92B6-C9EFE37E3737}" dt="2023-11-29T16:15:25.629" v="645" actId="478"/>
          <ac:spMkLst>
            <pc:docMk/>
            <pc:sldMk cId="3179584407" sldId="316"/>
            <ac:spMk id="4" creationId="{82C8915B-AFC5-6033-1E6B-8D8858ABBAE9}"/>
          </ac:spMkLst>
        </pc:spChg>
        <pc:spChg chg="del">
          <ac:chgData name="Deacon Seals" userId="4be87945-0509-4b37-8e36-6c0a3782973f" providerId="ADAL" clId="{BB222D91-F0BE-4382-92B6-C9EFE37E3737}" dt="2023-11-29T16:15:28.008" v="646" actId="478"/>
          <ac:spMkLst>
            <pc:docMk/>
            <pc:sldMk cId="3179584407" sldId="316"/>
            <ac:spMk id="5" creationId="{19F438A4-019D-5FDA-364A-64563C55CF66}"/>
          </ac:spMkLst>
        </pc:spChg>
      </pc:sldChg>
      <pc:sldChg chg="modSp new mod modAnim">
        <pc:chgData name="Deacon Seals" userId="4be87945-0509-4b37-8e36-6c0a3782973f" providerId="ADAL" clId="{BB222D91-F0BE-4382-92B6-C9EFE37E3737}" dt="2023-11-30T18:29:40.497" v="14935"/>
        <pc:sldMkLst>
          <pc:docMk/>
          <pc:sldMk cId="2097134364" sldId="317"/>
        </pc:sldMkLst>
        <pc:spChg chg="mod">
          <ac:chgData name="Deacon Seals" userId="4be87945-0509-4b37-8e36-6c0a3782973f" providerId="ADAL" clId="{BB222D91-F0BE-4382-92B6-C9EFE37E3737}" dt="2023-11-29T19:01:01.902" v="4338" actId="20577"/>
          <ac:spMkLst>
            <pc:docMk/>
            <pc:sldMk cId="2097134364" sldId="317"/>
            <ac:spMk id="2" creationId="{556F351F-1289-442C-2A9B-65F0A0BBAC4D}"/>
          </ac:spMkLst>
        </pc:spChg>
        <pc:spChg chg="mod">
          <ac:chgData name="Deacon Seals" userId="4be87945-0509-4b37-8e36-6c0a3782973f" providerId="ADAL" clId="{BB222D91-F0BE-4382-92B6-C9EFE37E3737}" dt="2023-11-29T19:37:38.076" v="5476" actId="20577"/>
          <ac:spMkLst>
            <pc:docMk/>
            <pc:sldMk cId="2097134364" sldId="317"/>
            <ac:spMk id="3" creationId="{F91D5326-270E-4693-B2E3-93E09C47DCB7}"/>
          </ac:spMkLst>
        </pc:spChg>
      </pc:sldChg>
      <pc:sldChg chg="modSp new mod modAnim">
        <pc:chgData name="Deacon Seals" userId="4be87945-0509-4b37-8e36-6c0a3782973f" providerId="ADAL" clId="{BB222D91-F0BE-4382-92B6-C9EFE37E3737}" dt="2023-11-30T18:28:15" v="14933" actId="20577"/>
        <pc:sldMkLst>
          <pc:docMk/>
          <pc:sldMk cId="2074328048" sldId="318"/>
        </pc:sldMkLst>
        <pc:spChg chg="mod">
          <ac:chgData name="Deacon Seals" userId="4be87945-0509-4b37-8e36-6c0a3782973f" providerId="ADAL" clId="{BB222D91-F0BE-4382-92B6-C9EFE37E3737}" dt="2023-11-29T19:36:27.710" v="5377" actId="20577"/>
          <ac:spMkLst>
            <pc:docMk/>
            <pc:sldMk cId="2074328048" sldId="318"/>
            <ac:spMk id="2" creationId="{D1AC631E-5BAF-1921-5933-41B31B5F831A}"/>
          </ac:spMkLst>
        </pc:spChg>
        <pc:spChg chg="mod">
          <ac:chgData name="Deacon Seals" userId="4be87945-0509-4b37-8e36-6c0a3782973f" providerId="ADAL" clId="{BB222D91-F0BE-4382-92B6-C9EFE37E3737}" dt="2023-11-30T18:28:15" v="14933" actId="20577"/>
          <ac:spMkLst>
            <pc:docMk/>
            <pc:sldMk cId="2074328048" sldId="318"/>
            <ac:spMk id="3" creationId="{588B3C76-A6D0-AF32-12A4-EFB801314A1C}"/>
          </ac:spMkLst>
        </pc:spChg>
      </pc:sldChg>
      <pc:sldChg chg="addSp delSp modSp new del mod modClrScheme modAnim chgLayout">
        <pc:chgData name="Deacon Seals" userId="4be87945-0509-4b37-8e36-6c0a3782973f" providerId="ADAL" clId="{BB222D91-F0BE-4382-92B6-C9EFE37E3737}" dt="2023-12-01T15:26:17.925" v="19020" actId="47"/>
        <pc:sldMkLst>
          <pc:docMk/>
          <pc:sldMk cId="1637707781" sldId="319"/>
        </pc:sldMkLst>
        <pc:spChg chg="mod ord">
          <ac:chgData name="Deacon Seals" userId="4be87945-0509-4b37-8e36-6c0a3782973f" providerId="ADAL" clId="{BB222D91-F0BE-4382-92B6-C9EFE37E3737}" dt="2023-12-01T14:38:00.212" v="15716" actId="700"/>
          <ac:spMkLst>
            <pc:docMk/>
            <pc:sldMk cId="1637707781" sldId="319"/>
            <ac:spMk id="2" creationId="{AA378360-66D2-D4C2-8F43-5277CB84F5F5}"/>
          </ac:spMkLst>
        </pc:spChg>
        <pc:spChg chg="del mod ord">
          <ac:chgData name="Deacon Seals" userId="4be87945-0509-4b37-8e36-6c0a3782973f" providerId="ADAL" clId="{BB222D91-F0BE-4382-92B6-C9EFE37E3737}" dt="2023-11-30T14:51:35.191" v="6680" actId="700"/>
          <ac:spMkLst>
            <pc:docMk/>
            <pc:sldMk cId="1637707781" sldId="319"/>
            <ac:spMk id="3" creationId="{627551D1-D0C9-1E9C-629F-875DEE592DDD}"/>
          </ac:spMkLst>
        </pc:spChg>
        <pc:spChg chg="mod ord">
          <ac:chgData name="Deacon Seals" userId="4be87945-0509-4b37-8e36-6c0a3782973f" providerId="ADAL" clId="{BB222D91-F0BE-4382-92B6-C9EFE37E3737}" dt="2023-12-01T14:38:00.212" v="15716" actId="700"/>
          <ac:spMkLst>
            <pc:docMk/>
            <pc:sldMk cId="1637707781" sldId="319"/>
            <ac:spMk id="4" creationId="{0A868ECE-0EE3-61E7-9BA2-E25FF540C6FF}"/>
          </ac:spMkLst>
        </pc:spChg>
        <pc:spChg chg="add mod ord">
          <ac:chgData name="Deacon Seals" userId="4be87945-0509-4b37-8e36-6c0a3782973f" providerId="ADAL" clId="{BB222D91-F0BE-4382-92B6-C9EFE37E3737}" dt="2023-12-01T14:41:35.165" v="16128" actId="20577"/>
          <ac:spMkLst>
            <pc:docMk/>
            <pc:sldMk cId="1637707781" sldId="319"/>
            <ac:spMk id="5" creationId="{EAD77155-2A16-0935-6B76-E79DB2B04EC8}"/>
          </ac:spMkLst>
        </pc:spChg>
      </pc:sldChg>
      <pc:sldChg chg="modSp add del mod modClrScheme modAnim modShow chgLayout">
        <pc:chgData name="Deacon Seals" userId="4be87945-0509-4b37-8e36-6c0a3782973f" providerId="ADAL" clId="{BB222D91-F0BE-4382-92B6-C9EFE37E3737}" dt="2023-12-01T18:10:38.106" v="19025" actId="47"/>
        <pc:sldMkLst>
          <pc:docMk/>
          <pc:sldMk cId="2235219454" sldId="320"/>
        </pc:sldMkLst>
        <pc:spChg chg="mod ord">
          <ac:chgData name="Deacon Seals" userId="4be87945-0509-4b37-8e36-6c0a3782973f" providerId="ADAL" clId="{BB222D91-F0BE-4382-92B6-C9EFE37E3737}" dt="2023-12-01T14:44:51.622" v="16191" actId="700"/>
          <ac:spMkLst>
            <pc:docMk/>
            <pc:sldMk cId="2235219454" sldId="320"/>
            <ac:spMk id="2" creationId="{AA378360-66D2-D4C2-8F43-5277CB84F5F5}"/>
          </ac:spMkLst>
        </pc:spChg>
        <pc:spChg chg="mod ord">
          <ac:chgData name="Deacon Seals" userId="4be87945-0509-4b37-8e36-6c0a3782973f" providerId="ADAL" clId="{BB222D91-F0BE-4382-92B6-C9EFE37E3737}" dt="2023-12-01T14:44:51.622" v="16191" actId="700"/>
          <ac:spMkLst>
            <pc:docMk/>
            <pc:sldMk cId="2235219454" sldId="320"/>
            <ac:spMk id="4" creationId="{0A868ECE-0EE3-61E7-9BA2-E25FF540C6FF}"/>
          </ac:spMkLst>
        </pc:spChg>
        <pc:spChg chg="mod ord">
          <ac:chgData name="Deacon Seals" userId="4be87945-0509-4b37-8e36-6c0a3782973f" providerId="ADAL" clId="{BB222D91-F0BE-4382-92B6-C9EFE37E3737}" dt="2023-12-01T14:50:08.713" v="16755" actId="20577"/>
          <ac:spMkLst>
            <pc:docMk/>
            <pc:sldMk cId="2235219454" sldId="320"/>
            <ac:spMk id="5" creationId="{EAD77155-2A16-0935-6B76-E79DB2B04EC8}"/>
          </ac:spMkLst>
        </pc:spChg>
      </pc:sldChg>
      <pc:sldChg chg="modSp new mod modAnim">
        <pc:chgData name="Deacon Seals" userId="4be87945-0509-4b37-8e36-6c0a3782973f" providerId="ADAL" clId="{BB222D91-F0BE-4382-92B6-C9EFE37E3737}" dt="2023-11-30T18:19:14.136" v="14856"/>
        <pc:sldMkLst>
          <pc:docMk/>
          <pc:sldMk cId="2082652329" sldId="321"/>
        </pc:sldMkLst>
        <pc:spChg chg="mod">
          <ac:chgData name="Deacon Seals" userId="4be87945-0509-4b37-8e36-6c0a3782973f" providerId="ADAL" clId="{BB222D91-F0BE-4382-92B6-C9EFE37E3737}" dt="2023-11-30T15:11:18.487" v="7801" actId="20577"/>
          <ac:spMkLst>
            <pc:docMk/>
            <pc:sldMk cId="2082652329" sldId="321"/>
            <ac:spMk id="2" creationId="{E0FA3EBA-0B96-9253-C0F1-8DD500D0B35A}"/>
          </ac:spMkLst>
        </pc:spChg>
        <pc:spChg chg="mod">
          <ac:chgData name="Deacon Seals" userId="4be87945-0509-4b37-8e36-6c0a3782973f" providerId="ADAL" clId="{BB222D91-F0BE-4382-92B6-C9EFE37E3737}" dt="2023-11-30T15:43:48.929" v="9007" actId="207"/>
          <ac:spMkLst>
            <pc:docMk/>
            <pc:sldMk cId="2082652329" sldId="321"/>
            <ac:spMk id="3" creationId="{215228DB-9128-888E-AE99-33644CF72114}"/>
          </ac:spMkLst>
        </pc:spChg>
      </pc:sldChg>
      <pc:sldChg chg="modSp add mod modAnim">
        <pc:chgData name="Deacon Seals" userId="4be87945-0509-4b37-8e36-6c0a3782973f" providerId="ADAL" clId="{BB222D91-F0BE-4382-92B6-C9EFE37E3737}" dt="2023-12-01T15:09:00.030" v="18215" actId="20577"/>
        <pc:sldMkLst>
          <pc:docMk/>
          <pc:sldMk cId="1200641607" sldId="322"/>
        </pc:sldMkLst>
        <pc:spChg chg="mod">
          <ac:chgData name="Deacon Seals" userId="4be87945-0509-4b37-8e36-6c0a3782973f" providerId="ADAL" clId="{BB222D91-F0BE-4382-92B6-C9EFE37E3737}" dt="2023-12-01T15:09:00.030" v="18215" actId="20577"/>
          <ac:spMkLst>
            <pc:docMk/>
            <pc:sldMk cId="1200641607" sldId="322"/>
            <ac:spMk id="3" creationId="{215228DB-9128-888E-AE99-33644CF72114}"/>
          </ac:spMkLst>
        </pc:spChg>
      </pc:sldChg>
      <pc:sldChg chg="modSp new mod">
        <pc:chgData name="Deacon Seals" userId="4be87945-0509-4b37-8e36-6c0a3782973f" providerId="ADAL" clId="{BB222D91-F0BE-4382-92B6-C9EFE37E3737}" dt="2023-11-30T16:01:24.557" v="9698" actId="20577"/>
        <pc:sldMkLst>
          <pc:docMk/>
          <pc:sldMk cId="3861250048" sldId="323"/>
        </pc:sldMkLst>
        <pc:spChg chg="mod">
          <ac:chgData name="Deacon Seals" userId="4be87945-0509-4b37-8e36-6c0a3782973f" providerId="ADAL" clId="{BB222D91-F0BE-4382-92B6-C9EFE37E3737}" dt="2023-11-30T15:46:53.890" v="9075" actId="20577"/>
          <ac:spMkLst>
            <pc:docMk/>
            <pc:sldMk cId="3861250048" sldId="323"/>
            <ac:spMk id="2" creationId="{B6F885B6-1A8A-366D-7AF5-BF0C6DE931A9}"/>
          </ac:spMkLst>
        </pc:spChg>
        <pc:spChg chg="mod">
          <ac:chgData name="Deacon Seals" userId="4be87945-0509-4b37-8e36-6c0a3782973f" providerId="ADAL" clId="{BB222D91-F0BE-4382-92B6-C9EFE37E3737}" dt="2023-11-30T15:47:26.422" v="9151" actId="20577"/>
          <ac:spMkLst>
            <pc:docMk/>
            <pc:sldMk cId="3861250048" sldId="323"/>
            <ac:spMk id="3" creationId="{1B738D9F-007B-5986-D1D6-5A1C9253DB45}"/>
          </ac:spMkLst>
        </pc:spChg>
        <pc:spChg chg="mod">
          <ac:chgData name="Deacon Seals" userId="4be87945-0509-4b37-8e36-6c0a3782973f" providerId="ADAL" clId="{BB222D91-F0BE-4382-92B6-C9EFE37E3737}" dt="2023-11-30T15:53:02.340" v="9399" actId="20577"/>
          <ac:spMkLst>
            <pc:docMk/>
            <pc:sldMk cId="3861250048" sldId="323"/>
            <ac:spMk id="4" creationId="{864D0115-8C2A-5FAE-5664-6E87F9564BF5}"/>
          </ac:spMkLst>
        </pc:spChg>
        <pc:spChg chg="mod">
          <ac:chgData name="Deacon Seals" userId="4be87945-0509-4b37-8e36-6c0a3782973f" providerId="ADAL" clId="{BB222D91-F0BE-4382-92B6-C9EFE37E3737}" dt="2023-11-30T15:47:31.614" v="9162" actId="20577"/>
          <ac:spMkLst>
            <pc:docMk/>
            <pc:sldMk cId="3861250048" sldId="323"/>
            <ac:spMk id="5" creationId="{D0DCB894-7CE2-7873-58A7-6C4D661E38D8}"/>
          </ac:spMkLst>
        </pc:spChg>
        <pc:spChg chg="mod">
          <ac:chgData name="Deacon Seals" userId="4be87945-0509-4b37-8e36-6c0a3782973f" providerId="ADAL" clId="{BB222D91-F0BE-4382-92B6-C9EFE37E3737}" dt="2023-11-30T16:00:40.228" v="9641" actId="20577"/>
          <ac:spMkLst>
            <pc:docMk/>
            <pc:sldMk cId="3861250048" sldId="323"/>
            <ac:spMk id="6" creationId="{30708DFB-F4ED-2A82-0514-0B03A1E23D44}"/>
          </ac:spMkLst>
        </pc:spChg>
        <pc:spChg chg="mod">
          <ac:chgData name="Deacon Seals" userId="4be87945-0509-4b37-8e36-6c0a3782973f" providerId="ADAL" clId="{BB222D91-F0BE-4382-92B6-C9EFE37E3737}" dt="2023-11-30T15:47:36.653" v="9171" actId="20577"/>
          <ac:spMkLst>
            <pc:docMk/>
            <pc:sldMk cId="3861250048" sldId="323"/>
            <ac:spMk id="7" creationId="{6BA8BB4D-6933-316D-4B6D-CD8937D4065E}"/>
          </ac:spMkLst>
        </pc:spChg>
        <pc:spChg chg="mod">
          <ac:chgData name="Deacon Seals" userId="4be87945-0509-4b37-8e36-6c0a3782973f" providerId="ADAL" clId="{BB222D91-F0BE-4382-92B6-C9EFE37E3737}" dt="2023-11-30T16:01:24.557" v="9698" actId="20577"/>
          <ac:spMkLst>
            <pc:docMk/>
            <pc:sldMk cId="3861250048" sldId="323"/>
            <ac:spMk id="8" creationId="{565547B2-4582-81CC-9D89-335808A96C42}"/>
          </ac:spMkLst>
        </pc:spChg>
      </pc:sldChg>
      <pc:sldChg chg="modSp new mod">
        <pc:chgData name="Deacon Seals" userId="4be87945-0509-4b37-8e36-6c0a3782973f" providerId="ADAL" clId="{BB222D91-F0BE-4382-92B6-C9EFE37E3737}" dt="2023-11-30T15:55:21.141" v="9463" actId="20577"/>
        <pc:sldMkLst>
          <pc:docMk/>
          <pc:sldMk cId="3659039312" sldId="324"/>
        </pc:sldMkLst>
        <pc:spChg chg="mod">
          <ac:chgData name="Deacon Seals" userId="4be87945-0509-4b37-8e36-6c0a3782973f" providerId="ADAL" clId="{BB222D91-F0BE-4382-92B6-C9EFE37E3737}" dt="2023-11-30T15:55:21.141" v="9463" actId="20577"/>
          <ac:spMkLst>
            <pc:docMk/>
            <pc:sldMk cId="3659039312" sldId="324"/>
            <ac:spMk id="2" creationId="{F8B1EEE7-E4C0-ADBC-D033-57CA3EFFBE9D}"/>
          </ac:spMkLst>
        </pc:spChg>
      </pc:sldChg>
      <pc:sldChg chg="modSp new mod">
        <pc:chgData name="Deacon Seals" userId="4be87945-0509-4b37-8e36-6c0a3782973f" providerId="ADAL" clId="{BB222D91-F0BE-4382-92B6-C9EFE37E3737}" dt="2023-11-30T15:55:48.894" v="9476" actId="14100"/>
        <pc:sldMkLst>
          <pc:docMk/>
          <pc:sldMk cId="3191321058" sldId="325"/>
        </pc:sldMkLst>
        <pc:spChg chg="mod">
          <ac:chgData name="Deacon Seals" userId="4be87945-0509-4b37-8e36-6c0a3782973f" providerId="ADAL" clId="{BB222D91-F0BE-4382-92B6-C9EFE37E3737}" dt="2023-11-30T15:55:48.894" v="9476" actId="14100"/>
          <ac:spMkLst>
            <pc:docMk/>
            <pc:sldMk cId="3191321058" sldId="325"/>
            <ac:spMk id="2" creationId="{A90A70DB-A8B5-7D73-B2A3-8F1EA0464713}"/>
          </ac:spMkLst>
        </pc:spChg>
      </pc:sldChg>
      <pc:sldChg chg="modSp new mod modAnim">
        <pc:chgData name="Deacon Seals" userId="4be87945-0509-4b37-8e36-6c0a3782973f" providerId="ADAL" clId="{BB222D91-F0BE-4382-92B6-C9EFE37E3737}" dt="2023-11-30T18:29:50.156" v="14936"/>
        <pc:sldMkLst>
          <pc:docMk/>
          <pc:sldMk cId="1677580790" sldId="326"/>
        </pc:sldMkLst>
        <pc:spChg chg="mod">
          <ac:chgData name="Deacon Seals" userId="4be87945-0509-4b37-8e36-6c0a3782973f" providerId="ADAL" clId="{BB222D91-F0BE-4382-92B6-C9EFE37E3737}" dt="2023-11-30T15:56:45.224" v="9494" actId="20577"/>
          <ac:spMkLst>
            <pc:docMk/>
            <pc:sldMk cId="1677580790" sldId="326"/>
            <ac:spMk id="2" creationId="{0F35CE51-8E84-7372-3E2E-3A69B43B6E49}"/>
          </ac:spMkLst>
        </pc:spChg>
        <pc:spChg chg="mod">
          <ac:chgData name="Deacon Seals" userId="4be87945-0509-4b37-8e36-6c0a3782973f" providerId="ADAL" clId="{BB222D91-F0BE-4382-92B6-C9EFE37E3737}" dt="2023-11-30T16:11:36.552" v="10326" actId="20577"/>
          <ac:spMkLst>
            <pc:docMk/>
            <pc:sldMk cId="1677580790" sldId="326"/>
            <ac:spMk id="3" creationId="{28B508AB-5B59-FBD9-C07A-8C693DFDD6D6}"/>
          </ac:spMkLst>
        </pc:spChg>
      </pc:sldChg>
      <pc:sldChg chg="modSp new mod">
        <pc:chgData name="Deacon Seals" userId="4be87945-0509-4b37-8e36-6c0a3782973f" providerId="ADAL" clId="{BB222D91-F0BE-4382-92B6-C9EFE37E3737}" dt="2023-11-30T16:01:43.710" v="9704" actId="20577"/>
        <pc:sldMkLst>
          <pc:docMk/>
          <pc:sldMk cId="2668740511" sldId="327"/>
        </pc:sldMkLst>
        <pc:spChg chg="mod">
          <ac:chgData name="Deacon Seals" userId="4be87945-0509-4b37-8e36-6c0a3782973f" providerId="ADAL" clId="{BB222D91-F0BE-4382-92B6-C9EFE37E3737}" dt="2023-11-30T16:01:43.710" v="9704" actId="20577"/>
          <ac:spMkLst>
            <pc:docMk/>
            <pc:sldMk cId="2668740511" sldId="327"/>
            <ac:spMk id="2" creationId="{7CA57235-0E89-1ACB-75CE-D38AF30CE16C}"/>
          </ac:spMkLst>
        </pc:spChg>
      </pc:sldChg>
      <pc:sldChg chg="modSp new mod modAnim">
        <pc:chgData name="Deacon Seals" userId="4be87945-0509-4b37-8e36-6c0a3782973f" providerId="ADAL" clId="{BB222D91-F0BE-4382-92B6-C9EFE37E3737}" dt="2023-12-01T14:03:05.531" v="15326"/>
        <pc:sldMkLst>
          <pc:docMk/>
          <pc:sldMk cId="2243573490" sldId="328"/>
        </pc:sldMkLst>
        <pc:spChg chg="mod">
          <ac:chgData name="Deacon Seals" userId="4be87945-0509-4b37-8e36-6c0a3782973f" providerId="ADAL" clId="{BB222D91-F0BE-4382-92B6-C9EFE37E3737}" dt="2023-11-30T16:02:02.569" v="9720" actId="20577"/>
          <ac:spMkLst>
            <pc:docMk/>
            <pc:sldMk cId="2243573490" sldId="328"/>
            <ac:spMk id="2" creationId="{7FDD28D4-AA1D-B04C-CA8C-5BE3B9FE4AD1}"/>
          </ac:spMkLst>
        </pc:spChg>
        <pc:spChg chg="mod">
          <ac:chgData name="Deacon Seals" userId="4be87945-0509-4b37-8e36-6c0a3782973f" providerId="ADAL" clId="{BB222D91-F0BE-4382-92B6-C9EFE37E3737}" dt="2023-11-30T18:11:59.823" v="14835" actId="20577"/>
          <ac:spMkLst>
            <pc:docMk/>
            <pc:sldMk cId="2243573490" sldId="328"/>
            <ac:spMk id="3" creationId="{E52D86DC-6664-44A8-A21C-85386BDDF914}"/>
          </ac:spMkLst>
        </pc:spChg>
      </pc:sldChg>
      <pc:sldChg chg="modSp new mod modAnim">
        <pc:chgData name="Deacon Seals" userId="4be87945-0509-4b37-8e36-6c0a3782973f" providerId="ADAL" clId="{BB222D91-F0BE-4382-92B6-C9EFE37E3737}" dt="2023-11-30T18:33:31.149" v="14938"/>
        <pc:sldMkLst>
          <pc:docMk/>
          <pc:sldMk cId="292572080" sldId="329"/>
        </pc:sldMkLst>
        <pc:spChg chg="mod">
          <ac:chgData name="Deacon Seals" userId="4be87945-0509-4b37-8e36-6c0a3782973f" providerId="ADAL" clId="{BB222D91-F0BE-4382-92B6-C9EFE37E3737}" dt="2023-11-30T16:17:51.604" v="10941" actId="20577"/>
          <ac:spMkLst>
            <pc:docMk/>
            <pc:sldMk cId="292572080" sldId="329"/>
            <ac:spMk id="2" creationId="{20FAA910-D709-5392-3160-E6E233D6E57F}"/>
          </ac:spMkLst>
        </pc:spChg>
        <pc:spChg chg="mod">
          <ac:chgData name="Deacon Seals" userId="4be87945-0509-4b37-8e36-6c0a3782973f" providerId="ADAL" clId="{BB222D91-F0BE-4382-92B6-C9EFE37E3737}" dt="2023-11-30T16:24:38.338" v="11554" actId="20577"/>
          <ac:spMkLst>
            <pc:docMk/>
            <pc:sldMk cId="292572080" sldId="329"/>
            <ac:spMk id="3" creationId="{F151CE3A-3D28-F379-B63D-2A3FFC2F6739}"/>
          </ac:spMkLst>
        </pc:spChg>
      </pc:sldChg>
      <pc:sldChg chg="modSp new mod modClrScheme chgLayout">
        <pc:chgData name="Deacon Seals" userId="4be87945-0509-4b37-8e36-6c0a3782973f" providerId="ADAL" clId="{BB222D91-F0BE-4382-92B6-C9EFE37E3737}" dt="2023-11-30T16:34:14.488" v="12358" actId="20577"/>
        <pc:sldMkLst>
          <pc:docMk/>
          <pc:sldMk cId="546874341" sldId="330"/>
        </pc:sldMkLst>
        <pc:spChg chg="mod ord">
          <ac:chgData name="Deacon Seals" userId="4be87945-0509-4b37-8e36-6c0a3782973f" providerId="ADAL" clId="{BB222D91-F0BE-4382-92B6-C9EFE37E3737}" dt="2023-11-30T16:31:34.918" v="12253" actId="700"/>
          <ac:spMkLst>
            <pc:docMk/>
            <pc:sldMk cId="546874341" sldId="330"/>
            <ac:spMk id="2" creationId="{D36F718E-FFA2-CB54-3ECE-38BB449DFCCF}"/>
          </ac:spMkLst>
        </pc:spChg>
        <pc:spChg chg="mod ord">
          <ac:chgData name="Deacon Seals" userId="4be87945-0509-4b37-8e36-6c0a3782973f" providerId="ADAL" clId="{BB222D91-F0BE-4382-92B6-C9EFE37E3737}" dt="2023-11-30T16:34:14.488" v="12358" actId="20577"/>
          <ac:spMkLst>
            <pc:docMk/>
            <pc:sldMk cId="546874341" sldId="330"/>
            <ac:spMk id="3" creationId="{E9981603-21C6-5E9B-1B01-6B4C0F603090}"/>
          </ac:spMkLst>
        </pc:spChg>
        <pc:spChg chg="mod ord">
          <ac:chgData name="Deacon Seals" userId="4be87945-0509-4b37-8e36-6c0a3782973f" providerId="ADAL" clId="{BB222D91-F0BE-4382-92B6-C9EFE37E3737}" dt="2023-11-30T16:31:34.918" v="12253" actId="700"/>
          <ac:spMkLst>
            <pc:docMk/>
            <pc:sldMk cId="546874341" sldId="330"/>
            <ac:spMk id="4" creationId="{9578C344-15AD-DAC2-1442-E7E06CC1D1F4}"/>
          </ac:spMkLst>
        </pc:spChg>
      </pc:sldChg>
      <pc:sldChg chg="modSp new mod">
        <pc:chgData name="Deacon Seals" userId="4be87945-0509-4b37-8e36-6c0a3782973f" providerId="ADAL" clId="{BB222D91-F0BE-4382-92B6-C9EFE37E3737}" dt="2023-11-30T17:53:37.210" v="14074" actId="20577"/>
        <pc:sldMkLst>
          <pc:docMk/>
          <pc:sldMk cId="3010343777" sldId="331"/>
        </pc:sldMkLst>
        <pc:spChg chg="mod">
          <ac:chgData name="Deacon Seals" userId="4be87945-0509-4b37-8e36-6c0a3782973f" providerId="ADAL" clId="{BB222D91-F0BE-4382-92B6-C9EFE37E3737}" dt="2023-11-30T16:37:39.505" v="12447" actId="20577"/>
          <ac:spMkLst>
            <pc:docMk/>
            <pc:sldMk cId="3010343777" sldId="331"/>
            <ac:spMk id="2" creationId="{4C770268-205B-217B-FA2C-99780E79F9B0}"/>
          </ac:spMkLst>
        </pc:spChg>
        <pc:spChg chg="mod">
          <ac:chgData name="Deacon Seals" userId="4be87945-0509-4b37-8e36-6c0a3782973f" providerId="ADAL" clId="{BB222D91-F0BE-4382-92B6-C9EFE37E3737}" dt="2023-11-30T17:53:37.210" v="14074" actId="20577"/>
          <ac:spMkLst>
            <pc:docMk/>
            <pc:sldMk cId="3010343777" sldId="331"/>
            <ac:spMk id="3" creationId="{4E8DB4D1-C124-4AD0-DFD4-7BE92E1BF900}"/>
          </ac:spMkLst>
        </pc:spChg>
      </pc:sldChg>
      <pc:sldChg chg="modSp new mod">
        <pc:chgData name="Deacon Seals" userId="4be87945-0509-4b37-8e36-6c0a3782973f" providerId="ADAL" clId="{BB222D91-F0BE-4382-92B6-C9EFE37E3737}" dt="2023-12-01T14:02:55.310" v="15325" actId="20577"/>
        <pc:sldMkLst>
          <pc:docMk/>
          <pc:sldMk cId="1330627593" sldId="332"/>
        </pc:sldMkLst>
        <pc:spChg chg="mod">
          <ac:chgData name="Deacon Seals" userId="4be87945-0509-4b37-8e36-6c0a3782973f" providerId="ADAL" clId="{BB222D91-F0BE-4382-92B6-C9EFE37E3737}" dt="2023-12-01T13:59:51.776" v="14984" actId="20577"/>
          <ac:spMkLst>
            <pc:docMk/>
            <pc:sldMk cId="1330627593" sldId="332"/>
            <ac:spMk id="2" creationId="{2BDAD9A0-EA56-0A3B-8D26-D112B89C9E3B}"/>
          </ac:spMkLst>
        </pc:spChg>
        <pc:spChg chg="mod">
          <ac:chgData name="Deacon Seals" userId="4be87945-0509-4b37-8e36-6c0a3782973f" providerId="ADAL" clId="{BB222D91-F0BE-4382-92B6-C9EFE37E3737}" dt="2023-12-01T14:02:55.310" v="15325" actId="20577"/>
          <ac:spMkLst>
            <pc:docMk/>
            <pc:sldMk cId="1330627593" sldId="332"/>
            <ac:spMk id="3" creationId="{F5A5CF60-A668-A02E-A517-779644B229F2}"/>
          </ac:spMkLst>
        </pc:spChg>
      </pc:sldChg>
      <pc:sldChg chg="modSp add del mod modClrScheme modAnim modShow chgLayout">
        <pc:chgData name="Deacon Seals" userId="4be87945-0509-4b37-8e36-6c0a3782973f" providerId="ADAL" clId="{BB222D91-F0BE-4382-92B6-C9EFE37E3737}" dt="2023-12-01T18:10:38.106" v="19025" actId="47"/>
        <pc:sldMkLst>
          <pc:docMk/>
          <pc:sldMk cId="3866574847" sldId="333"/>
        </pc:sldMkLst>
        <pc:spChg chg="mod ord">
          <ac:chgData name="Deacon Seals" userId="4be87945-0509-4b37-8e36-6c0a3782973f" providerId="ADAL" clId="{BB222D91-F0BE-4382-92B6-C9EFE37E3737}" dt="2023-12-01T14:43:12.175" v="16129" actId="700"/>
          <ac:spMkLst>
            <pc:docMk/>
            <pc:sldMk cId="3866574847" sldId="333"/>
            <ac:spMk id="2" creationId="{AA378360-66D2-D4C2-8F43-5277CB84F5F5}"/>
          </ac:spMkLst>
        </pc:spChg>
        <pc:spChg chg="mod ord">
          <ac:chgData name="Deacon Seals" userId="4be87945-0509-4b37-8e36-6c0a3782973f" providerId="ADAL" clId="{BB222D91-F0BE-4382-92B6-C9EFE37E3737}" dt="2023-12-01T14:43:12.175" v="16129" actId="700"/>
          <ac:spMkLst>
            <pc:docMk/>
            <pc:sldMk cId="3866574847" sldId="333"/>
            <ac:spMk id="4" creationId="{0A868ECE-0EE3-61E7-9BA2-E25FF540C6FF}"/>
          </ac:spMkLst>
        </pc:spChg>
        <pc:spChg chg="mod ord">
          <ac:chgData name="Deacon Seals" userId="4be87945-0509-4b37-8e36-6c0a3782973f" providerId="ADAL" clId="{BB222D91-F0BE-4382-92B6-C9EFE37E3737}" dt="2023-12-01T14:47:45.384" v="16555" actId="20577"/>
          <ac:spMkLst>
            <pc:docMk/>
            <pc:sldMk cId="3866574847" sldId="333"/>
            <ac:spMk id="5" creationId="{EAD77155-2A16-0935-6B76-E79DB2B04EC8}"/>
          </ac:spMkLst>
        </pc:spChg>
      </pc:sldChg>
      <pc:sldChg chg="modSp add del mod modAnim modShow">
        <pc:chgData name="Deacon Seals" userId="4be87945-0509-4b37-8e36-6c0a3782973f" providerId="ADAL" clId="{BB222D91-F0BE-4382-92B6-C9EFE37E3737}" dt="2023-12-01T18:10:38.106" v="19025" actId="47"/>
        <pc:sldMkLst>
          <pc:docMk/>
          <pc:sldMk cId="2742348651" sldId="334"/>
        </pc:sldMkLst>
        <pc:spChg chg="mod">
          <ac:chgData name="Deacon Seals" userId="4be87945-0509-4b37-8e36-6c0a3782973f" providerId="ADAL" clId="{BB222D91-F0BE-4382-92B6-C9EFE37E3737}" dt="2023-12-01T14:53:49.804" v="16798" actId="5793"/>
          <ac:spMkLst>
            <pc:docMk/>
            <pc:sldMk cId="2742348651" sldId="334"/>
            <ac:spMk id="5" creationId="{EAD77155-2A16-0935-6B76-E79DB2B04EC8}"/>
          </ac:spMkLst>
        </pc:spChg>
      </pc:sldChg>
      <pc:sldChg chg="modSp new mod modAnim">
        <pc:chgData name="Deacon Seals" userId="4be87945-0509-4b37-8e36-6c0a3782973f" providerId="ADAL" clId="{BB222D91-F0BE-4382-92B6-C9EFE37E3737}" dt="2023-12-01T15:22:51.221" v="19017"/>
        <pc:sldMkLst>
          <pc:docMk/>
          <pc:sldMk cId="3616247931" sldId="335"/>
        </pc:sldMkLst>
        <pc:spChg chg="mod">
          <ac:chgData name="Deacon Seals" userId="4be87945-0509-4b37-8e36-6c0a3782973f" providerId="ADAL" clId="{BB222D91-F0BE-4382-92B6-C9EFE37E3737}" dt="2023-12-01T14:55:02.936" v="16823" actId="20577"/>
          <ac:spMkLst>
            <pc:docMk/>
            <pc:sldMk cId="3616247931" sldId="335"/>
            <ac:spMk id="2" creationId="{29881A22-37AF-0FE7-C5A1-E169E8D4A6D2}"/>
          </ac:spMkLst>
        </pc:spChg>
        <pc:spChg chg="mod">
          <ac:chgData name="Deacon Seals" userId="4be87945-0509-4b37-8e36-6c0a3782973f" providerId="ADAL" clId="{BB222D91-F0BE-4382-92B6-C9EFE37E3737}" dt="2023-12-01T15:04:25.375" v="18064" actId="20577"/>
          <ac:spMkLst>
            <pc:docMk/>
            <pc:sldMk cId="3616247931" sldId="335"/>
            <ac:spMk id="3" creationId="{EDD286E6-4B0A-33B9-05DB-F860D4839BB6}"/>
          </ac:spMkLst>
        </pc:spChg>
      </pc:sldChg>
      <pc:sldChg chg="modSp add mod modAnim">
        <pc:chgData name="Deacon Seals" userId="4be87945-0509-4b37-8e36-6c0a3782973f" providerId="ADAL" clId="{BB222D91-F0BE-4382-92B6-C9EFE37E3737}" dt="2023-12-01T15:34:27.474" v="19024"/>
        <pc:sldMkLst>
          <pc:docMk/>
          <pc:sldMk cId="4211593323" sldId="336"/>
        </pc:sldMkLst>
        <pc:spChg chg="mod">
          <ac:chgData name="Deacon Seals" userId="4be87945-0509-4b37-8e36-6c0a3782973f" providerId="ADAL" clId="{BB222D91-F0BE-4382-92B6-C9EFE37E3737}" dt="2023-12-01T15:22:10.151" v="19011" actId="20577"/>
          <ac:spMkLst>
            <pc:docMk/>
            <pc:sldMk cId="4211593323" sldId="336"/>
            <ac:spMk id="3" creationId="{EDD286E6-4B0A-33B9-05DB-F860D4839BB6}"/>
          </ac:spMkLst>
        </pc:spChg>
      </pc:sldChg>
      <pc:sldChg chg="new del">
        <pc:chgData name="Deacon Seals" userId="4be87945-0509-4b37-8e36-6c0a3782973f" providerId="ADAL" clId="{BB222D91-F0BE-4382-92B6-C9EFE37E3737}" dt="2023-12-01T15:11:59.240" v="18343" actId="680"/>
        <pc:sldMkLst>
          <pc:docMk/>
          <pc:sldMk cId="791413033" sldId="337"/>
        </pc:sldMkLst>
      </pc:sldChg>
      <pc:sldMasterChg chg="delSp mod modSldLayout">
        <pc:chgData name="Deacon Seals" userId="4be87945-0509-4b37-8e36-6c0a3782973f" providerId="ADAL" clId="{BB222D91-F0BE-4382-92B6-C9EFE37E3737}" dt="2023-11-29T16:15:14.880" v="644" actId="478"/>
        <pc:sldMasterMkLst>
          <pc:docMk/>
          <pc:sldMasterMk cId="2464305198" sldId="2147483648"/>
        </pc:sldMasterMkLst>
        <pc:spChg chg="del">
          <ac:chgData name="Deacon Seals" userId="4be87945-0509-4b37-8e36-6c0a3782973f" providerId="ADAL" clId="{BB222D91-F0BE-4382-92B6-C9EFE37E3737}" dt="2023-11-29T16:13:10.348" v="601" actId="478"/>
          <ac:spMkLst>
            <pc:docMk/>
            <pc:sldMasterMk cId="2464305198" sldId="2147483648"/>
            <ac:spMk id="4" creationId="{001917CC-671D-47EA-B065-51E87EC27B53}"/>
          </ac:spMkLst>
        </pc:spChg>
        <pc:spChg chg="del">
          <ac:chgData name="Deacon Seals" userId="4be87945-0509-4b37-8e36-6c0a3782973f" providerId="ADAL" clId="{BB222D91-F0BE-4382-92B6-C9EFE37E3737}" dt="2023-11-29T16:13:34.669" v="602" actId="478"/>
          <ac:spMkLst>
            <pc:docMk/>
            <pc:sldMasterMk cId="2464305198" sldId="2147483648"/>
            <ac:spMk id="5" creationId="{3F2D0B54-5D87-4D1B-9C6E-5A7B87C833A0}"/>
          </ac:spMkLst>
        </pc:spChg>
        <pc:sldLayoutChg chg="delSp mod">
          <pc:chgData name="Deacon Seals" userId="4be87945-0509-4b37-8e36-6c0a3782973f" providerId="ADAL" clId="{BB222D91-F0BE-4382-92B6-C9EFE37E3737}" dt="2023-11-29T16:13:40.370" v="604" actId="478"/>
          <pc:sldLayoutMkLst>
            <pc:docMk/>
            <pc:sldMasterMk cId="2464305198" sldId="2147483648"/>
            <pc:sldLayoutMk cId="3839583478" sldId="2147483649"/>
          </pc:sldLayoutMkLst>
          <pc:spChg chg="del">
            <ac:chgData name="Deacon Seals" userId="4be87945-0509-4b37-8e36-6c0a3782973f" providerId="ADAL" clId="{BB222D91-F0BE-4382-92B6-C9EFE37E3737}" dt="2023-11-29T16:13:38.285" v="603" actId="478"/>
            <ac:spMkLst>
              <pc:docMk/>
              <pc:sldMasterMk cId="2464305198" sldId="2147483648"/>
              <pc:sldLayoutMk cId="3839583478" sldId="2147483649"/>
              <ac:spMk id="4" creationId="{74D64503-659B-472D-ABF8-01D077EB0D83}"/>
            </ac:spMkLst>
          </pc:spChg>
          <pc:spChg chg="del">
            <ac:chgData name="Deacon Seals" userId="4be87945-0509-4b37-8e36-6c0a3782973f" providerId="ADAL" clId="{BB222D91-F0BE-4382-92B6-C9EFE37E3737}" dt="2023-11-29T16:13:40.370" v="604" actId="478"/>
            <ac:spMkLst>
              <pc:docMk/>
              <pc:sldMasterMk cId="2464305198" sldId="2147483648"/>
              <pc:sldLayoutMk cId="3839583478" sldId="2147483649"/>
              <ac:spMk id="5" creationId="{FE209C12-0CED-4CD5-B463-885A793CC25E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3:44.261" v="606" actId="478"/>
          <pc:sldLayoutMkLst>
            <pc:docMk/>
            <pc:sldMasterMk cId="2464305198" sldId="2147483648"/>
            <pc:sldLayoutMk cId="193739902" sldId="2147483666"/>
          </pc:sldLayoutMkLst>
          <pc:spChg chg="del">
            <ac:chgData name="Deacon Seals" userId="4be87945-0509-4b37-8e36-6c0a3782973f" providerId="ADAL" clId="{BB222D91-F0BE-4382-92B6-C9EFE37E3737}" dt="2023-11-29T16:13:42.945" v="605" actId="478"/>
            <ac:spMkLst>
              <pc:docMk/>
              <pc:sldMasterMk cId="2464305198" sldId="2147483648"/>
              <pc:sldLayoutMk cId="193739902" sldId="2147483666"/>
              <ac:spMk id="112" creationId="{5E4B9359-45F7-446D-8327-B1978DE8E3D8}"/>
            </ac:spMkLst>
          </pc:spChg>
          <pc:spChg chg="del">
            <ac:chgData name="Deacon Seals" userId="4be87945-0509-4b37-8e36-6c0a3782973f" providerId="ADAL" clId="{BB222D91-F0BE-4382-92B6-C9EFE37E3737}" dt="2023-11-29T16:13:44.261" v="606" actId="478"/>
            <ac:spMkLst>
              <pc:docMk/>
              <pc:sldMasterMk cId="2464305198" sldId="2147483648"/>
              <pc:sldLayoutMk cId="193739902" sldId="2147483666"/>
              <ac:spMk id="113" creationId="{A808BC2F-0D21-4E99-B8C6-DC1C7CD1274C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5:06.326" v="640" actId="478"/>
          <pc:sldLayoutMkLst>
            <pc:docMk/>
            <pc:sldMasterMk cId="2464305198" sldId="2147483648"/>
            <pc:sldLayoutMk cId="3768931293" sldId="2147483670"/>
          </pc:sldLayoutMkLst>
          <pc:spChg chg="del">
            <ac:chgData name="Deacon Seals" userId="4be87945-0509-4b37-8e36-6c0a3782973f" providerId="ADAL" clId="{BB222D91-F0BE-4382-92B6-C9EFE37E3737}" dt="2023-11-29T16:15:05.002" v="639" actId="478"/>
            <ac:spMkLst>
              <pc:docMk/>
              <pc:sldMasterMk cId="2464305198" sldId="2147483648"/>
              <pc:sldLayoutMk cId="3768931293" sldId="2147483670"/>
              <ac:spMk id="50" creationId="{4E530EA6-2F2B-481A-AA24-DCD67A71F184}"/>
            </ac:spMkLst>
          </pc:spChg>
          <pc:spChg chg="del">
            <ac:chgData name="Deacon Seals" userId="4be87945-0509-4b37-8e36-6c0a3782973f" providerId="ADAL" clId="{BB222D91-F0BE-4382-92B6-C9EFE37E3737}" dt="2023-11-29T16:15:06.326" v="640" actId="478"/>
            <ac:spMkLst>
              <pc:docMk/>
              <pc:sldMasterMk cId="2464305198" sldId="2147483648"/>
              <pc:sldLayoutMk cId="3768931293" sldId="2147483670"/>
              <ac:spMk id="51" creationId="{54A9E911-EA72-48DC-8A5D-F25D6E0BB2D7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5:03.051" v="638" actId="478"/>
          <pc:sldLayoutMkLst>
            <pc:docMk/>
            <pc:sldMasterMk cId="2464305198" sldId="2147483648"/>
            <pc:sldLayoutMk cId="1707115712" sldId="2147483671"/>
          </pc:sldLayoutMkLst>
          <pc:spChg chg="del">
            <ac:chgData name="Deacon Seals" userId="4be87945-0509-4b37-8e36-6c0a3782973f" providerId="ADAL" clId="{BB222D91-F0BE-4382-92B6-C9EFE37E3737}" dt="2023-11-29T16:15:01.989" v="637" actId="478"/>
            <ac:spMkLst>
              <pc:docMk/>
              <pc:sldMasterMk cId="2464305198" sldId="2147483648"/>
              <pc:sldLayoutMk cId="1707115712" sldId="2147483671"/>
              <ac:spMk id="32" creationId="{B459F3AA-94CC-42D0-8666-6ACC47E3DE37}"/>
            </ac:spMkLst>
          </pc:spChg>
          <pc:spChg chg="del">
            <ac:chgData name="Deacon Seals" userId="4be87945-0509-4b37-8e36-6c0a3782973f" providerId="ADAL" clId="{BB222D91-F0BE-4382-92B6-C9EFE37E3737}" dt="2023-11-29T16:15:03.051" v="638" actId="478"/>
            <ac:spMkLst>
              <pc:docMk/>
              <pc:sldMasterMk cId="2464305198" sldId="2147483648"/>
              <pc:sldLayoutMk cId="1707115712" sldId="2147483671"/>
              <ac:spMk id="33" creationId="{FD28A03E-E672-4334-B8F0-0D3497967637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5:14.880" v="644" actId="478"/>
          <pc:sldLayoutMkLst>
            <pc:docMk/>
            <pc:sldMasterMk cId="2464305198" sldId="2147483648"/>
            <pc:sldLayoutMk cId="4087566611" sldId="2147483672"/>
          </pc:sldLayoutMkLst>
          <pc:spChg chg="del">
            <ac:chgData name="Deacon Seals" userId="4be87945-0509-4b37-8e36-6c0a3782973f" providerId="ADAL" clId="{BB222D91-F0BE-4382-92B6-C9EFE37E3737}" dt="2023-11-29T16:15:13.893" v="643" actId="478"/>
            <ac:spMkLst>
              <pc:docMk/>
              <pc:sldMasterMk cId="2464305198" sldId="2147483648"/>
              <pc:sldLayoutMk cId="4087566611" sldId="2147483672"/>
              <ac:spMk id="209" creationId="{5A56B3AA-5CA2-4004-8F95-11FD7B895DAE}"/>
            </ac:spMkLst>
          </pc:spChg>
          <pc:spChg chg="del">
            <ac:chgData name="Deacon Seals" userId="4be87945-0509-4b37-8e36-6c0a3782973f" providerId="ADAL" clId="{BB222D91-F0BE-4382-92B6-C9EFE37E3737}" dt="2023-11-29T16:15:14.880" v="644" actId="478"/>
            <ac:spMkLst>
              <pc:docMk/>
              <pc:sldMasterMk cId="2464305198" sldId="2147483648"/>
              <pc:sldLayoutMk cId="4087566611" sldId="2147483672"/>
              <ac:spMk id="210" creationId="{07D92F37-472D-4CCB-AA97-FA42E56079C7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4:59.405" v="636" actId="478"/>
          <pc:sldLayoutMkLst>
            <pc:docMk/>
            <pc:sldMasterMk cId="2464305198" sldId="2147483648"/>
            <pc:sldLayoutMk cId="3523748004" sldId="2147483676"/>
          </pc:sldLayoutMkLst>
          <pc:spChg chg="del">
            <ac:chgData name="Deacon Seals" userId="4be87945-0509-4b37-8e36-6c0a3782973f" providerId="ADAL" clId="{BB222D91-F0BE-4382-92B6-C9EFE37E3737}" dt="2023-11-29T16:14:57.848" v="635" actId="478"/>
            <ac:spMkLst>
              <pc:docMk/>
              <pc:sldMasterMk cId="2464305198" sldId="2147483648"/>
              <pc:sldLayoutMk cId="3523748004" sldId="2147483676"/>
              <ac:spMk id="11" creationId="{0C761AA1-7048-41AE-AA8B-1FD077C849B2}"/>
            </ac:spMkLst>
          </pc:spChg>
          <pc:spChg chg="del">
            <ac:chgData name="Deacon Seals" userId="4be87945-0509-4b37-8e36-6c0a3782973f" providerId="ADAL" clId="{BB222D91-F0BE-4382-92B6-C9EFE37E3737}" dt="2023-11-29T16:14:59.405" v="636" actId="478"/>
            <ac:spMkLst>
              <pc:docMk/>
              <pc:sldMasterMk cId="2464305198" sldId="2147483648"/>
              <pc:sldLayoutMk cId="3523748004" sldId="2147483676"/>
              <ac:spMk id="12" creationId="{36439D65-6A92-4B4C-8307-6CB811F976A3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3:52.490" v="610" actId="478"/>
          <pc:sldLayoutMkLst>
            <pc:docMk/>
            <pc:sldMasterMk cId="2464305198" sldId="2147483648"/>
            <pc:sldLayoutMk cId="202555004" sldId="2147483677"/>
          </pc:sldLayoutMkLst>
          <pc:spChg chg="del">
            <ac:chgData name="Deacon Seals" userId="4be87945-0509-4b37-8e36-6c0a3782973f" providerId="ADAL" clId="{BB222D91-F0BE-4382-92B6-C9EFE37E3737}" dt="2023-11-29T16:13:51.142" v="609" actId="478"/>
            <ac:spMkLst>
              <pc:docMk/>
              <pc:sldMasterMk cId="2464305198" sldId="2147483648"/>
              <pc:sldLayoutMk cId="202555004" sldId="2147483677"/>
              <ac:spMk id="69" creationId="{E2B0C6B8-E2CB-460E-BBC8-AC4339C89DB2}"/>
            </ac:spMkLst>
          </pc:spChg>
          <pc:spChg chg="del">
            <ac:chgData name="Deacon Seals" userId="4be87945-0509-4b37-8e36-6c0a3782973f" providerId="ADAL" clId="{BB222D91-F0BE-4382-92B6-C9EFE37E3737}" dt="2023-11-29T16:13:52.490" v="610" actId="478"/>
            <ac:spMkLst>
              <pc:docMk/>
              <pc:sldMasterMk cId="2464305198" sldId="2147483648"/>
              <pc:sldLayoutMk cId="202555004" sldId="2147483677"/>
              <ac:spMk id="70" creationId="{433844D3-0FDA-4C97-9B21-5021A38E4FC2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4:05.299" v="614" actId="478"/>
          <pc:sldLayoutMkLst>
            <pc:docMk/>
            <pc:sldMasterMk cId="2464305198" sldId="2147483648"/>
            <pc:sldLayoutMk cId="2780696027" sldId="2147483678"/>
          </pc:sldLayoutMkLst>
          <pc:spChg chg="del">
            <ac:chgData name="Deacon Seals" userId="4be87945-0509-4b37-8e36-6c0a3782973f" providerId="ADAL" clId="{BB222D91-F0BE-4382-92B6-C9EFE37E3737}" dt="2023-11-29T16:14:03.876" v="613" actId="478"/>
            <ac:spMkLst>
              <pc:docMk/>
              <pc:sldMasterMk cId="2464305198" sldId="2147483648"/>
              <pc:sldLayoutMk cId="2780696027" sldId="2147483678"/>
              <ac:spMk id="67" creationId="{56895315-7883-40AA-AB6E-E7F8B77E5BAC}"/>
            </ac:spMkLst>
          </pc:spChg>
          <pc:spChg chg="del">
            <ac:chgData name="Deacon Seals" userId="4be87945-0509-4b37-8e36-6c0a3782973f" providerId="ADAL" clId="{BB222D91-F0BE-4382-92B6-C9EFE37E3737}" dt="2023-11-29T16:14:05.299" v="614" actId="478"/>
            <ac:spMkLst>
              <pc:docMk/>
              <pc:sldMasterMk cId="2464305198" sldId="2147483648"/>
              <pc:sldLayoutMk cId="2780696027" sldId="2147483678"/>
              <ac:spMk id="68" creationId="{0000A4E2-8200-4049-B783-2C99FBDBAEBD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4:00.550" v="612" actId="478"/>
          <pc:sldLayoutMkLst>
            <pc:docMk/>
            <pc:sldMasterMk cId="2464305198" sldId="2147483648"/>
            <pc:sldLayoutMk cId="3259404552" sldId="2147483679"/>
          </pc:sldLayoutMkLst>
          <pc:spChg chg="del">
            <ac:chgData name="Deacon Seals" userId="4be87945-0509-4b37-8e36-6c0a3782973f" providerId="ADAL" clId="{BB222D91-F0BE-4382-92B6-C9EFE37E3737}" dt="2023-11-29T16:13:59.055" v="611" actId="478"/>
            <ac:spMkLst>
              <pc:docMk/>
              <pc:sldMasterMk cId="2464305198" sldId="2147483648"/>
              <pc:sldLayoutMk cId="3259404552" sldId="2147483679"/>
              <ac:spMk id="65" creationId="{405B8744-A7AF-461F-9103-708D9BFE8947}"/>
            </ac:spMkLst>
          </pc:spChg>
          <pc:spChg chg="del">
            <ac:chgData name="Deacon Seals" userId="4be87945-0509-4b37-8e36-6c0a3782973f" providerId="ADAL" clId="{BB222D91-F0BE-4382-92B6-C9EFE37E3737}" dt="2023-11-29T16:14:00.550" v="612" actId="478"/>
            <ac:spMkLst>
              <pc:docMk/>
              <pc:sldMasterMk cId="2464305198" sldId="2147483648"/>
              <pc:sldLayoutMk cId="3259404552" sldId="2147483679"/>
              <ac:spMk id="66" creationId="{C902A11D-5CD4-4561-882F-26EA89ADC0F9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4:22.870" v="620" actId="478"/>
          <pc:sldLayoutMkLst>
            <pc:docMk/>
            <pc:sldMasterMk cId="2464305198" sldId="2147483648"/>
            <pc:sldLayoutMk cId="4031323575" sldId="2147483680"/>
          </pc:sldLayoutMkLst>
          <pc:spChg chg="del">
            <ac:chgData name="Deacon Seals" userId="4be87945-0509-4b37-8e36-6c0a3782973f" providerId="ADAL" clId="{BB222D91-F0BE-4382-92B6-C9EFE37E3737}" dt="2023-11-29T16:14:21.529" v="619" actId="478"/>
            <ac:spMkLst>
              <pc:docMk/>
              <pc:sldMasterMk cId="2464305198" sldId="2147483648"/>
              <pc:sldLayoutMk cId="4031323575" sldId="2147483680"/>
              <ac:spMk id="63" creationId="{834AD064-B2F1-4462-89CD-E6E2F6B06EA2}"/>
            </ac:spMkLst>
          </pc:spChg>
          <pc:spChg chg="del">
            <ac:chgData name="Deacon Seals" userId="4be87945-0509-4b37-8e36-6c0a3782973f" providerId="ADAL" clId="{BB222D91-F0BE-4382-92B6-C9EFE37E3737}" dt="2023-11-29T16:14:22.870" v="620" actId="478"/>
            <ac:spMkLst>
              <pc:docMk/>
              <pc:sldMasterMk cId="2464305198" sldId="2147483648"/>
              <pc:sldLayoutMk cId="4031323575" sldId="2147483680"/>
              <ac:spMk id="64" creationId="{201E0480-817D-41A9-8CC8-A0AFF1B9B41C}"/>
            </ac:spMkLst>
          </pc:spChg>
        </pc:sldLayoutChg>
        <pc:sldLayoutChg chg="addSp delSp mod">
          <pc:chgData name="Deacon Seals" userId="4be87945-0509-4b37-8e36-6c0a3782973f" providerId="ADAL" clId="{BB222D91-F0BE-4382-92B6-C9EFE37E3737}" dt="2023-11-29T16:14:17.944" v="618" actId="478"/>
          <pc:sldLayoutMkLst>
            <pc:docMk/>
            <pc:sldMasterMk cId="2464305198" sldId="2147483648"/>
            <pc:sldLayoutMk cId="64770521" sldId="2147483681"/>
          </pc:sldLayoutMkLst>
          <pc:spChg chg="add del">
            <ac:chgData name="Deacon Seals" userId="4be87945-0509-4b37-8e36-6c0a3782973f" providerId="ADAL" clId="{BB222D91-F0BE-4382-92B6-C9EFE37E3737}" dt="2023-11-29T16:14:09.231" v="616" actId="478"/>
            <ac:spMkLst>
              <pc:docMk/>
              <pc:sldMasterMk cId="2464305198" sldId="2147483648"/>
              <pc:sldLayoutMk cId="64770521" sldId="2147483681"/>
              <ac:spMk id="13" creationId="{328AC969-4FA2-44AD-A273-2A0B7839749F}"/>
            </ac:spMkLst>
          </pc:spChg>
          <pc:spChg chg="del">
            <ac:chgData name="Deacon Seals" userId="4be87945-0509-4b37-8e36-6c0a3782973f" providerId="ADAL" clId="{BB222D91-F0BE-4382-92B6-C9EFE37E3737}" dt="2023-11-29T16:14:16.359" v="617" actId="478"/>
            <ac:spMkLst>
              <pc:docMk/>
              <pc:sldMasterMk cId="2464305198" sldId="2147483648"/>
              <pc:sldLayoutMk cId="64770521" sldId="2147483681"/>
              <ac:spMk id="192" creationId="{2837477B-3D20-4982-86AF-91100FE408D3}"/>
            </ac:spMkLst>
          </pc:spChg>
          <pc:spChg chg="del">
            <ac:chgData name="Deacon Seals" userId="4be87945-0509-4b37-8e36-6c0a3782973f" providerId="ADAL" clId="{BB222D91-F0BE-4382-92B6-C9EFE37E3737}" dt="2023-11-29T16:14:17.944" v="618" actId="478"/>
            <ac:spMkLst>
              <pc:docMk/>
              <pc:sldMasterMk cId="2464305198" sldId="2147483648"/>
              <pc:sldLayoutMk cId="64770521" sldId="2147483681"/>
              <ac:spMk id="193" creationId="{B6E38A1E-AF37-4A09-9B69-65397A079362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5:10.369" v="642" actId="478"/>
          <pc:sldLayoutMkLst>
            <pc:docMk/>
            <pc:sldMasterMk cId="2464305198" sldId="2147483648"/>
            <pc:sldLayoutMk cId="902027925" sldId="2147483683"/>
          </pc:sldLayoutMkLst>
          <pc:spChg chg="del">
            <ac:chgData name="Deacon Seals" userId="4be87945-0509-4b37-8e36-6c0a3782973f" providerId="ADAL" clId="{BB222D91-F0BE-4382-92B6-C9EFE37E3737}" dt="2023-11-29T16:15:09.466" v="641" actId="478"/>
            <ac:spMkLst>
              <pc:docMk/>
              <pc:sldMasterMk cId="2464305198" sldId="2147483648"/>
              <pc:sldLayoutMk cId="902027925" sldId="2147483683"/>
              <ac:spMk id="15" creationId="{46291370-C9EE-4280-B18D-332658DF09FB}"/>
            </ac:spMkLst>
          </pc:spChg>
          <pc:spChg chg="del">
            <ac:chgData name="Deacon Seals" userId="4be87945-0509-4b37-8e36-6c0a3782973f" providerId="ADAL" clId="{BB222D91-F0BE-4382-92B6-C9EFE37E3737}" dt="2023-11-29T16:15:10.369" v="642" actId="478"/>
            <ac:spMkLst>
              <pc:docMk/>
              <pc:sldMasterMk cId="2464305198" sldId="2147483648"/>
              <pc:sldLayoutMk cId="902027925" sldId="2147483683"/>
              <ac:spMk id="16" creationId="{910B7E39-771C-4552-A50D-711B48AD64B0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4:51.004" v="632" actId="478"/>
          <pc:sldLayoutMkLst>
            <pc:docMk/>
            <pc:sldMasterMk cId="2464305198" sldId="2147483648"/>
            <pc:sldLayoutMk cId="2875606301" sldId="2147483684"/>
          </pc:sldLayoutMkLst>
          <pc:spChg chg="del">
            <ac:chgData name="Deacon Seals" userId="4be87945-0509-4b37-8e36-6c0a3782973f" providerId="ADAL" clId="{BB222D91-F0BE-4382-92B6-C9EFE37E3737}" dt="2023-11-29T16:14:49.718" v="631" actId="478"/>
            <ac:spMkLst>
              <pc:docMk/>
              <pc:sldMasterMk cId="2464305198" sldId="2147483648"/>
              <pc:sldLayoutMk cId="2875606301" sldId="2147483684"/>
              <ac:spMk id="32" creationId="{417A4AF6-C906-4001-BDD2-33E116318583}"/>
            </ac:spMkLst>
          </pc:spChg>
          <pc:spChg chg="del">
            <ac:chgData name="Deacon Seals" userId="4be87945-0509-4b37-8e36-6c0a3782973f" providerId="ADAL" clId="{BB222D91-F0BE-4382-92B6-C9EFE37E3737}" dt="2023-11-29T16:14:51.004" v="632" actId="478"/>
            <ac:spMkLst>
              <pc:docMk/>
              <pc:sldMasterMk cId="2464305198" sldId="2147483648"/>
              <pc:sldLayoutMk cId="2875606301" sldId="2147483684"/>
              <ac:spMk id="33" creationId="{5D94E674-98A0-4C77-80E5-084E3946B242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4:30.459" v="624" actId="478"/>
          <pc:sldLayoutMkLst>
            <pc:docMk/>
            <pc:sldMasterMk cId="2464305198" sldId="2147483648"/>
            <pc:sldLayoutMk cId="1807368846" sldId="2147483685"/>
          </pc:sldLayoutMkLst>
          <pc:spChg chg="del">
            <ac:chgData name="Deacon Seals" userId="4be87945-0509-4b37-8e36-6c0a3782973f" providerId="ADAL" clId="{BB222D91-F0BE-4382-92B6-C9EFE37E3737}" dt="2023-11-29T16:14:29.443" v="623" actId="478"/>
            <ac:spMkLst>
              <pc:docMk/>
              <pc:sldMasterMk cId="2464305198" sldId="2147483648"/>
              <pc:sldLayoutMk cId="1807368846" sldId="2147483685"/>
              <ac:spMk id="63" creationId="{41C57AEB-9E33-4F77-9F58-DB0D1B978707}"/>
            </ac:spMkLst>
          </pc:spChg>
          <pc:spChg chg="del">
            <ac:chgData name="Deacon Seals" userId="4be87945-0509-4b37-8e36-6c0a3782973f" providerId="ADAL" clId="{BB222D91-F0BE-4382-92B6-C9EFE37E3737}" dt="2023-11-29T16:14:30.459" v="624" actId="478"/>
            <ac:spMkLst>
              <pc:docMk/>
              <pc:sldMasterMk cId="2464305198" sldId="2147483648"/>
              <pc:sldLayoutMk cId="1807368846" sldId="2147483685"/>
              <ac:spMk id="64" creationId="{182F895D-C48A-41AA-9DE6-43A17B7E019A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4:47.423" v="630" actId="478"/>
          <pc:sldLayoutMkLst>
            <pc:docMk/>
            <pc:sldMasterMk cId="2464305198" sldId="2147483648"/>
            <pc:sldLayoutMk cId="413579987" sldId="2147483687"/>
          </pc:sldLayoutMkLst>
          <pc:spChg chg="del">
            <ac:chgData name="Deacon Seals" userId="4be87945-0509-4b37-8e36-6c0a3782973f" providerId="ADAL" clId="{BB222D91-F0BE-4382-92B6-C9EFE37E3737}" dt="2023-11-29T16:14:45.946" v="629" actId="478"/>
            <ac:spMkLst>
              <pc:docMk/>
              <pc:sldMasterMk cId="2464305198" sldId="2147483648"/>
              <pc:sldLayoutMk cId="413579987" sldId="2147483687"/>
              <ac:spMk id="209" creationId="{5A56B3AA-5CA2-4004-8F95-11FD7B895DAE}"/>
            </ac:spMkLst>
          </pc:spChg>
          <pc:spChg chg="del">
            <ac:chgData name="Deacon Seals" userId="4be87945-0509-4b37-8e36-6c0a3782973f" providerId="ADAL" clId="{BB222D91-F0BE-4382-92B6-C9EFE37E3737}" dt="2023-11-29T16:14:47.423" v="630" actId="478"/>
            <ac:spMkLst>
              <pc:docMk/>
              <pc:sldMasterMk cId="2464305198" sldId="2147483648"/>
              <pc:sldLayoutMk cId="413579987" sldId="2147483687"/>
              <ac:spMk id="210" creationId="{07D92F37-472D-4CCB-AA97-FA42E56079C7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3:47.998" v="608" actId="478"/>
          <pc:sldLayoutMkLst>
            <pc:docMk/>
            <pc:sldMasterMk cId="2464305198" sldId="2147483648"/>
            <pc:sldLayoutMk cId="3921514593" sldId="2147483691"/>
          </pc:sldLayoutMkLst>
          <pc:spChg chg="del">
            <ac:chgData name="Deacon Seals" userId="4be87945-0509-4b37-8e36-6c0a3782973f" providerId="ADAL" clId="{BB222D91-F0BE-4382-92B6-C9EFE37E3737}" dt="2023-11-29T16:13:46.496" v="607" actId="478"/>
            <ac:spMkLst>
              <pc:docMk/>
              <pc:sldMasterMk cId="2464305198" sldId="2147483648"/>
              <pc:sldLayoutMk cId="3921514593" sldId="2147483691"/>
              <ac:spMk id="209" creationId="{5A56B3AA-5CA2-4004-8F95-11FD7B895DAE}"/>
            </ac:spMkLst>
          </pc:spChg>
          <pc:spChg chg="del">
            <ac:chgData name="Deacon Seals" userId="4be87945-0509-4b37-8e36-6c0a3782973f" providerId="ADAL" clId="{BB222D91-F0BE-4382-92B6-C9EFE37E3737}" dt="2023-11-29T16:13:47.998" v="608" actId="478"/>
            <ac:spMkLst>
              <pc:docMk/>
              <pc:sldMasterMk cId="2464305198" sldId="2147483648"/>
              <pc:sldLayoutMk cId="3921514593" sldId="2147483691"/>
              <ac:spMk id="210" creationId="{07D92F37-472D-4CCB-AA97-FA42E56079C7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4:27.015" v="622" actId="478"/>
          <pc:sldLayoutMkLst>
            <pc:docMk/>
            <pc:sldMasterMk cId="2464305198" sldId="2147483648"/>
            <pc:sldLayoutMk cId="1247610492" sldId="2147483694"/>
          </pc:sldLayoutMkLst>
          <pc:spChg chg="del">
            <ac:chgData name="Deacon Seals" userId="4be87945-0509-4b37-8e36-6c0a3782973f" providerId="ADAL" clId="{BB222D91-F0BE-4382-92B6-C9EFE37E3737}" dt="2023-11-29T16:14:25.744" v="621" actId="478"/>
            <ac:spMkLst>
              <pc:docMk/>
              <pc:sldMasterMk cId="2464305198" sldId="2147483648"/>
              <pc:sldLayoutMk cId="1247610492" sldId="2147483694"/>
              <ac:spMk id="69" creationId="{E2B0C6B8-E2CB-460E-BBC8-AC4339C89DB2}"/>
            </ac:spMkLst>
          </pc:spChg>
          <pc:spChg chg="del">
            <ac:chgData name="Deacon Seals" userId="4be87945-0509-4b37-8e36-6c0a3782973f" providerId="ADAL" clId="{BB222D91-F0BE-4382-92B6-C9EFE37E3737}" dt="2023-11-29T16:14:27.015" v="622" actId="478"/>
            <ac:spMkLst>
              <pc:docMk/>
              <pc:sldMasterMk cId="2464305198" sldId="2147483648"/>
              <pc:sldLayoutMk cId="1247610492" sldId="2147483694"/>
              <ac:spMk id="70" creationId="{433844D3-0FDA-4C97-9B21-5021A38E4FC2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4:34.142" v="626" actId="478"/>
          <pc:sldLayoutMkLst>
            <pc:docMk/>
            <pc:sldMasterMk cId="2464305198" sldId="2147483648"/>
            <pc:sldLayoutMk cId="988813763" sldId="2147483696"/>
          </pc:sldLayoutMkLst>
          <pc:spChg chg="del">
            <ac:chgData name="Deacon Seals" userId="4be87945-0509-4b37-8e36-6c0a3782973f" providerId="ADAL" clId="{BB222D91-F0BE-4382-92B6-C9EFE37E3737}" dt="2023-11-29T16:14:33.034" v="625" actId="478"/>
            <ac:spMkLst>
              <pc:docMk/>
              <pc:sldMasterMk cId="2464305198" sldId="2147483648"/>
              <pc:sldLayoutMk cId="988813763" sldId="2147483696"/>
              <ac:spMk id="32" creationId="{417A4AF6-C906-4001-BDD2-33E116318583}"/>
            </ac:spMkLst>
          </pc:spChg>
          <pc:spChg chg="del">
            <ac:chgData name="Deacon Seals" userId="4be87945-0509-4b37-8e36-6c0a3782973f" providerId="ADAL" clId="{BB222D91-F0BE-4382-92B6-C9EFE37E3737}" dt="2023-11-29T16:14:34.142" v="626" actId="478"/>
            <ac:spMkLst>
              <pc:docMk/>
              <pc:sldMasterMk cId="2464305198" sldId="2147483648"/>
              <pc:sldLayoutMk cId="988813763" sldId="2147483696"/>
              <ac:spMk id="33" creationId="{5D94E674-98A0-4C77-80E5-084E3946B242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4:41.470" v="628" actId="478"/>
          <pc:sldLayoutMkLst>
            <pc:docMk/>
            <pc:sldMasterMk cId="2464305198" sldId="2147483648"/>
            <pc:sldLayoutMk cId="3586500154" sldId="2147483697"/>
          </pc:sldLayoutMkLst>
          <pc:spChg chg="del">
            <ac:chgData name="Deacon Seals" userId="4be87945-0509-4b37-8e36-6c0a3782973f" providerId="ADAL" clId="{BB222D91-F0BE-4382-92B6-C9EFE37E3737}" dt="2023-11-29T16:14:39.981" v="627" actId="478"/>
            <ac:spMkLst>
              <pc:docMk/>
              <pc:sldMasterMk cId="2464305198" sldId="2147483648"/>
              <pc:sldLayoutMk cId="3586500154" sldId="2147483697"/>
              <ac:spMk id="17" creationId="{17210727-8680-449A-9AC7-094F823C71B3}"/>
            </ac:spMkLst>
          </pc:spChg>
          <pc:spChg chg="del">
            <ac:chgData name="Deacon Seals" userId="4be87945-0509-4b37-8e36-6c0a3782973f" providerId="ADAL" clId="{BB222D91-F0BE-4382-92B6-C9EFE37E3737}" dt="2023-11-29T16:14:41.470" v="628" actId="478"/>
            <ac:spMkLst>
              <pc:docMk/>
              <pc:sldMasterMk cId="2464305198" sldId="2147483648"/>
              <pc:sldLayoutMk cId="3586500154" sldId="2147483697"/>
              <ac:spMk id="18" creationId="{C53C0381-DF18-4C74-B221-4703565029CC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4:54.804" v="634" actId="478"/>
          <pc:sldLayoutMkLst>
            <pc:docMk/>
            <pc:sldMasterMk cId="2464305198" sldId="2147483648"/>
            <pc:sldLayoutMk cId="3565061128" sldId="2147483698"/>
          </pc:sldLayoutMkLst>
          <pc:spChg chg="del">
            <ac:chgData name="Deacon Seals" userId="4be87945-0509-4b37-8e36-6c0a3782973f" providerId="ADAL" clId="{BB222D91-F0BE-4382-92B6-C9EFE37E3737}" dt="2023-11-29T16:14:53.660" v="633" actId="478"/>
            <ac:spMkLst>
              <pc:docMk/>
              <pc:sldMasterMk cId="2464305198" sldId="2147483648"/>
              <pc:sldLayoutMk cId="3565061128" sldId="2147483698"/>
              <ac:spMk id="40" creationId="{F15C78F9-B77F-44BB-9DD3-7FD6042F4D4F}"/>
            </ac:spMkLst>
          </pc:spChg>
          <pc:spChg chg="del">
            <ac:chgData name="Deacon Seals" userId="4be87945-0509-4b37-8e36-6c0a3782973f" providerId="ADAL" clId="{BB222D91-F0BE-4382-92B6-C9EFE37E3737}" dt="2023-11-29T16:14:54.804" v="634" actId="478"/>
            <ac:spMkLst>
              <pc:docMk/>
              <pc:sldMasterMk cId="2464305198" sldId="2147483648"/>
              <pc:sldLayoutMk cId="3565061128" sldId="2147483698"/>
              <ac:spMk id="41" creationId="{7A2CE885-91AB-475D-937A-12B9D463D401}"/>
            </ac:spMkLst>
          </pc:spChg>
        </pc:sldLayoutChg>
      </pc:sldMasterChg>
    </pc:docChg>
  </pc:docChgLst>
  <pc:docChgLst>
    <pc:chgData name="Deacon Seals" userId="4be87945-0509-4b37-8e36-6c0a3782973f" providerId="ADAL" clId="{5BB3C4AB-6B36-4B98-89FA-8F7102AFBAF1}"/>
    <pc:docChg chg="custSel addSld delSld modSld sldOrd">
      <pc:chgData name="Deacon Seals" userId="4be87945-0509-4b37-8e36-6c0a3782973f" providerId="ADAL" clId="{5BB3C4AB-6B36-4B98-89FA-8F7102AFBAF1}" dt="2022-11-18T16:49:23.786" v="2860" actId="478"/>
      <pc:docMkLst>
        <pc:docMk/>
      </pc:docMkLst>
      <pc:sldChg chg="modSp mod">
        <pc:chgData name="Deacon Seals" userId="4be87945-0509-4b37-8e36-6c0a3782973f" providerId="ADAL" clId="{5BB3C4AB-6B36-4B98-89FA-8F7102AFBAF1}" dt="2022-11-14T22:11:42.153" v="96" actId="20577"/>
        <pc:sldMkLst>
          <pc:docMk/>
          <pc:sldMk cId="1642425379" sldId="256"/>
        </pc:sldMkLst>
        <pc:spChg chg="mod">
          <ac:chgData name="Deacon Seals" userId="4be87945-0509-4b37-8e36-6c0a3782973f" providerId="ADAL" clId="{5BB3C4AB-6B36-4B98-89FA-8F7102AFBAF1}" dt="2022-11-14T22:11:42.153" v="96" actId="20577"/>
          <ac:spMkLst>
            <pc:docMk/>
            <pc:sldMk cId="1642425379" sldId="256"/>
            <ac:spMk id="3" creationId="{1901B20D-4C28-4DA3-ABBD-718C22A5E58B}"/>
          </ac:spMkLst>
        </pc:spChg>
      </pc:sldChg>
      <pc:sldChg chg="ord">
        <pc:chgData name="Deacon Seals" userId="4be87945-0509-4b37-8e36-6c0a3782973f" providerId="ADAL" clId="{5BB3C4AB-6B36-4B98-89FA-8F7102AFBAF1}" dt="2022-11-14T22:17:36.880" v="239"/>
        <pc:sldMkLst>
          <pc:docMk/>
          <pc:sldMk cId="2069393026" sldId="278"/>
        </pc:sldMkLst>
      </pc:sldChg>
      <pc:sldChg chg="modSp">
        <pc:chgData name="Deacon Seals" userId="4be87945-0509-4b37-8e36-6c0a3782973f" providerId="ADAL" clId="{5BB3C4AB-6B36-4B98-89FA-8F7102AFBAF1}" dt="2022-11-14T22:08:06.442" v="77" actId="20577"/>
        <pc:sldMkLst>
          <pc:docMk/>
          <pc:sldMk cId="3523283610" sldId="291"/>
        </pc:sldMkLst>
        <pc:spChg chg="mod">
          <ac:chgData name="Deacon Seals" userId="4be87945-0509-4b37-8e36-6c0a3782973f" providerId="ADAL" clId="{5BB3C4AB-6B36-4B98-89FA-8F7102AFBAF1}" dt="2022-11-14T22:08:06.442" v="77" actId="20577"/>
          <ac:spMkLst>
            <pc:docMk/>
            <pc:sldMk cId="3523283610" sldId="291"/>
            <ac:spMk id="4" creationId="{79775BF9-A17C-4EE3-9799-1214E0A07E63}"/>
          </ac:spMkLst>
        </pc:spChg>
      </pc:sldChg>
      <pc:sldChg chg="modAnim">
        <pc:chgData name="Deacon Seals" userId="4be87945-0509-4b37-8e36-6c0a3782973f" providerId="ADAL" clId="{5BB3C4AB-6B36-4B98-89FA-8F7102AFBAF1}" dt="2022-11-18T00:57:37.743" v="872"/>
        <pc:sldMkLst>
          <pc:docMk/>
          <pc:sldMk cId="1591498267" sldId="295"/>
        </pc:sldMkLst>
      </pc:sldChg>
      <pc:sldChg chg="modAnim">
        <pc:chgData name="Deacon Seals" userId="4be87945-0509-4b37-8e36-6c0a3782973f" providerId="ADAL" clId="{5BB3C4AB-6B36-4B98-89FA-8F7102AFBAF1}" dt="2022-11-18T00:57:11.003" v="870"/>
        <pc:sldMkLst>
          <pc:docMk/>
          <pc:sldMk cId="3538157128" sldId="296"/>
        </pc:sldMkLst>
      </pc:sldChg>
      <pc:sldChg chg="modSp mod modAnim">
        <pc:chgData name="Deacon Seals" userId="4be87945-0509-4b37-8e36-6c0a3782973f" providerId="ADAL" clId="{5BB3C4AB-6B36-4B98-89FA-8F7102AFBAF1}" dt="2022-11-18T00:59:37.697" v="895"/>
        <pc:sldMkLst>
          <pc:docMk/>
          <pc:sldMk cId="2788582992" sldId="299"/>
        </pc:sldMkLst>
        <pc:spChg chg="mod">
          <ac:chgData name="Deacon Seals" userId="4be87945-0509-4b37-8e36-6c0a3782973f" providerId="ADAL" clId="{5BB3C4AB-6B36-4B98-89FA-8F7102AFBAF1}" dt="2022-11-18T00:58:58.687" v="892" actId="255"/>
          <ac:spMkLst>
            <pc:docMk/>
            <pc:sldMk cId="2788582992" sldId="299"/>
            <ac:spMk id="3" creationId="{516844D9-C0F0-4C65-BD8B-683E8AEA3A80}"/>
          </ac:spMkLst>
        </pc:spChg>
      </pc:sldChg>
      <pc:sldChg chg="modSp del mod">
        <pc:chgData name="Deacon Seals" userId="4be87945-0509-4b37-8e36-6c0a3782973f" providerId="ADAL" clId="{5BB3C4AB-6B36-4B98-89FA-8F7102AFBAF1}" dt="2022-11-14T22:38:26.602" v="861" actId="47"/>
        <pc:sldMkLst>
          <pc:docMk/>
          <pc:sldMk cId="1900138715" sldId="301"/>
        </pc:sldMkLst>
        <pc:spChg chg="mod">
          <ac:chgData name="Deacon Seals" userId="4be87945-0509-4b37-8e36-6c0a3782973f" providerId="ADAL" clId="{5BB3C4AB-6B36-4B98-89FA-8F7102AFBAF1}" dt="2022-11-14T22:05:32.433" v="39" actId="20577"/>
          <ac:spMkLst>
            <pc:docMk/>
            <pc:sldMk cId="1900138715" sldId="301"/>
            <ac:spMk id="2" creationId="{567814C0-179D-4823-B1EB-50A8433E4AFC}"/>
          </ac:spMkLst>
        </pc:spChg>
      </pc:sldChg>
      <pc:sldChg chg="del">
        <pc:chgData name="Deacon Seals" userId="4be87945-0509-4b37-8e36-6c0a3782973f" providerId="ADAL" clId="{5BB3C4AB-6B36-4B98-89FA-8F7102AFBAF1}" dt="2022-11-14T22:37:26.236" v="812" actId="47"/>
        <pc:sldMkLst>
          <pc:docMk/>
          <pc:sldMk cId="4208851496" sldId="302"/>
        </pc:sldMkLst>
      </pc:sldChg>
      <pc:sldChg chg="del">
        <pc:chgData name="Deacon Seals" userId="4be87945-0509-4b37-8e36-6c0a3782973f" providerId="ADAL" clId="{5BB3C4AB-6B36-4B98-89FA-8F7102AFBAF1}" dt="2022-11-14T22:04:58.437" v="4" actId="47"/>
        <pc:sldMkLst>
          <pc:docMk/>
          <pc:sldMk cId="3289434831" sldId="303"/>
        </pc:sldMkLst>
      </pc:sldChg>
      <pc:sldChg chg="del">
        <pc:chgData name="Deacon Seals" userId="4be87945-0509-4b37-8e36-6c0a3782973f" providerId="ADAL" clId="{5BB3C4AB-6B36-4B98-89FA-8F7102AFBAF1}" dt="2022-11-14T22:04:59.751" v="5" actId="47"/>
        <pc:sldMkLst>
          <pc:docMk/>
          <pc:sldMk cId="4078898142" sldId="304"/>
        </pc:sldMkLst>
      </pc:sldChg>
      <pc:sldChg chg="del">
        <pc:chgData name="Deacon Seals" userId="4be87945-0509-4b37-8e36-6c0a3782973f" providerId="ADAL" clId="{5BB3C4AB-6B36-4B98-89FA-8F7102AFBAF1}" dt="2022-11-14T22:05:06.959" v="6" actId="47"/>
        <pc:sldMkLst>
          <pc:docMk/>
          <pc:sldMk cId="529977319" sldId="305"/>
        </pc:sldMkLst>
      </pc:sldChg>
      <pc:sldChg chg="del">
        <pc:chgData name="Deacon Seals" userId="4be87945-0509-4b37-8e36-6c0a3782973f" providerId="ADAL" clId="{5BB3C4AB-6B36-4B98-89FA-8F7102AFBAF1}" dt="2022-11-14T22:05:07.959" v="7" actId="47"/>
        <pc:sldMkLst>
          <pc:docMk/>
          <pc:sldMk cId="2651940001" sldId="306"/>
        </pc:sldMkLst>
      </pc:sldChg>
      <pc:sldChg chg="ord">
        <pc:chgData name="Deacon Seals" userId="4be87945-0509-4b37-8e36-6c0a3782973f" providerId="ADAL" clId="{5BB3C4AB-6B36-4B98-89FA-8F7102AFBAF1}" dt="2022-11-18T16:10:10.348" v="897"/>
        <pc:sldMkLst>
          <pc:docMk/>
          <pc:sldMk cId="2747796318" sldId="307"/>
        </pc:sldMkLst>
      </pc:sldChg>
      <pc:sldChg chg="addSp delSp modSp add del mod">
        <pc:chgData name="Deacon Seals" userId="4be87945-0509-4b37-8e36-6c0a3782973f" providerId="ADAL" clId="{5BB3C4AB-6B36-4B98-89FA-8F7102AFBAF1}" dt="2022-11-14T22:37:37.505" v="813" actId="47"/>
        <pc:sldMkLst>
          <pc:docMk/>
          <pc:sldMk cId="667554062" sldId="308"/>
        </pc:sldMkLst>
        <pc:spChg chg="mod">
          <ac:chgData name="Deacon Seals" userId="4be87945-0509-4b37-8e36-6c0a3782973f" providerId="ADAL" clId="{5BB3C4AB-6B36-4B98-89FA-8F7102AFBAF1}" dt="2022-11-14T22:22:57.553" v="315" actId="20577"/>
          <ac:spMkLst>
            <pc:docMk/>
            <pc:sldMk cId="667554062" sldId="308"/>
            <ac:spMk id="2" creationId="{26623ACB-0FFF-492B-BC8E-CBD23F5C0BFC}"/>
          </ac:spMkLst>
        </pc:spChg>
        <pc:spChg chg="add del mod">
          <ac:chgData name="Deacon Seals" userId="4be87945-0509-4b37-8e36-6c0a3782973f" providerId="ADAL" clId="{5BB3C4AB-6B36-4B98-89FA-8F7102AFBAF1}" dt="2022-11-14T22:21:30.692" v="242"/>
          <ac:spMkLst>
            <pc:docMk/>
            <pc:sldMk cId="667554062" sldId="308"/>
            <ac:spMk id="3" creationId="{30DE182E-2778-42B3-81A5-7C2E47CC497F}"/>
          </ac:spMkLst>
        </pc:spChg>
        <pc:spChg chg="mod">
          <ac:chgData name="Deacon Seals" userId="4be87945-0509-4b37-8e36-6c0a3782973f" providerId="ADAL" clId="{5BB3C4AB-6B36-4B98-89FA-8F7102AFBAF1}" dt="2022-11-14T22:29:08.604" v="507" actId="20577"/>
          <ac:spMkLst>
            <pc:docMk/>
            <pc:sldMk cId="667554062" sldId="308"/>
            <ac:spMk id="4" creationId="{2D7365C0-12E9-43C4-B51E-3E322B074E28}"/>
          </ac:spMkLst>
        </pc:spChg>
        <pc:picChg chg="add mod">
          <ac:chgData name="Deacon Seals" userId="4be87945-0509-4b37-8e36-6c0a3782973f" providerId="ADAL" clId="{5BB3C4AB-6B36-4B98-89FA-8F7102AFBAF1}" dt="2022-11-14T22:21:30.692" v="242"/>
          <ac:picMkLst>
            <pc:docMk/>
            <pc:sldMk cId="667554062" sldId="308"/>
            <ac:picMk id="1026" creationId="{5A99A223-68E9-9559-3C7A-1DBE44F00CD8}"/>
          </ac:picMkLst>
        </pc:picChg>
        <pc:picChg chg="del">
          <ac:chgData name="Deacon Seals" userId="4be87945-0509-4b37-8e36-6c0a3782973f" providerId="ADAL" clId="{5BB3C4AB-6B36-4B98-89FA-8F7102AFBAF1}" dt="2022-11-14T22:21:27.958" v="241" actId="478"/>
          <ac:picMkLst>
            <pc:docMk/>
            <pc:sldMk cId="667554062" sldId="308"/>
            <ac:picMk id="1028" creationId="{45123740-8999-47AF-8898-08A5D27C3220}"/>
          </ac:picMkLst>
        </pc:picChg>
      </pc:sldChg>
      <pc:sldChg chg="addSp delSp modSp new mod modAnim">
        <pc:chgData name="Deacon Seals" userId="4be87945-0509-4b37-8e36-6c0a3782973f" providerId="ADAL" clId="{5BB3C4AB-6B36-4B98-89FA-8F7102AFBAF1}" dt="2022-11-18T00:56:41.613" v="869"/>
        <pc:sldMkLst>
          <pc:docMk/>
          <pc:sldMk cId="1960412007" sldId="309"/>
        </pc:sldMkLst>
        <pc:spChg chg="mod">
          <ac:chgData name="Deacon Seals" userId="4be87945-0509-4b37-8e36-6c0a3782973f" providerId="ADAL" clId="{5BB3C4AB-6B36-4B98-89FA-8F7102AFBAF1}" dt="2022-11-14T22:38:14.058" v="860" actId="20577"/>
          <ac:spMkLst>
            <pc:docMk/>
            <pc:sldMk cId="1960412007" sldId="309"/>
            <ac:spMk id="2" creationId="{9C169BD0-965A-C3E6-0F01-8993FFE6655F}"/>
          </ac:spMkLst>
        </pc:spChg>
        <pc:spChg chg="mod">
          <ac:chgData name="Deacon Seals" userId="4be87945-0509-4b37-8e36-6c0a3782973f" providerId="ADAL" clId="{5BB3C4AB-6B36-4B98-89FA-8F7102AFBAF1}" dt="2022-11-14T22:30:38.487" v="521"/>
          <ac:spMkLst>
            <pc:docMk/>
            <pc:sldMk cId="1960412007" sldId="309"/>
            <ac:spMk id="3" creationId="{D113C1E0-EFB0-EE9A-3C31-32A0AB692394}"/>
          </ac:spMkLst>
        </pc:spChg>
        <pc:spChg chg="add del mod">
          <ac:chgData name="Deacon Seals" userId="4be87945-0509-4b37-8e36-6c0a3782973f" providerId="ADAL" clId="{5BB3C4AB-6B36-4B98-89FA-8F7102AFBAF1}" dt="2022-11-14T22:34:02.842" v="730" actId="20577"/>
          <ac:spMkLst>
            <pc:docMk/>
            <pc:sldMk cId="1960412007" sldId="309"/>
            <ac:spMk id="4" creationId="{001DDCBC-ABD9-A7A7-8798-18967D9B5A6C}"/>
          </ac:spMkLst>
        </pc:spChg>
        <pc:spChg chg="mod">
          <ac:chgData name="Deacon Seals" userId="4be87945-0509-4b37-8e36-6c0a3782973f" providerId="ADAL" clId="{5BB3C4AB-6B36-4B98-89FA-8F7102AFBAF1}" dt="2022-11-14T22:30:47.387" v="524" actId="20577"/>
          <ac:spMkLst>
            <pc:docMk/>
            <pc:sldMk cId="1960412007" sldId="309"/>
            <ac:spMk id="5" creationId="{9F11E900-D19A-4664-4460-DADE60080B68}"/>
          </ac:spMkLst>
        </pc:spChg>
        <pc:spChg chg="mod">
          <ac:chgData name="Deacon Seals" userId="4be87945-0509-4b37-8e36-6c0a3782973f" providerId="ADAL" clId="{5BB3C4AB-6B36-4B98-89FA-8F7102AFBAF1}" dt="2022-11-14T22:34:58.025" v="799" actId="20577"/>
          <ac:spMkLst>
            <pc:docMk/>
            <pc:sldMk cId="1960412007" sldId="309"/>
            <ac:spMk id="6" creationId="{1B471306-5CEB-2B22-FD03-845CC125AFB2}"/>
          </ac:spMkLst>
        </pc:spChg>
        <pc:spChg chg="del">
          <ac:chgData name="Deacon Seals" userId="4be87945-0509-4b37-8e36-6c0a3782973f" providerId="ADAL" clId="{5BB3C4AB-6B36-4B98-89FA-8F7102AFBAF1}" dt="2022-11-14T22:30:58.113" v="525" actId="478"/>
          <ac:spMkLst>
            <pc:docMk/>
            <pc:sldMk cId="1960412007" sldId="309"/>
            <ac:spMk id="7" creationId="{CEBA1AF8-1497-82E8-58CF-A72FCCE50DB8}"/>
          </ac:spMkLst>
        </pc:spChg>
        <pc:spChg chg="del">
          <ac:chgData name="Deacon Seals" userId="4be87945-0509-4b37-8e36-6c0a3782973f" providerId="ADAL" clId="{5BB3C4AB-6B36-4B98-89FA-8F7102AFBAF1}" dt="2022-11-14T22:31:00.637" v="526" actId="478"/>
          <ac:spMkLst>
            <pc:docMk/>
            <pc:sldMk cId="1960412007" sldId="309"/>
            <ac:spMk id="8" creationId="{73648339-E644-C6F9-C546-DF460EBA9DD9}"/>
          </ac:spMkLst>
        </pc:spChg>
        <pc:picChg chg="add del mod">
          <ac:chgData name="Deacon Seals" userId="4be87945-0509-4b37-8e36-6c0a3782973f" providerId="ADAL" clId="{5BB3C4AB-6B36-4B98-89FA-8F7102AFBAF1}" dt="2022-11-14T22:30:09.758" v="520"/>
          <ac:picMkLst>
            <pc:docMk/>
            <pc:sldMk cId="1960412007" sldId="309"/>
            <ac:picMk id="10" creationId="{2189FB77-1438-2F0A-8C63-934B8D8D44B3}"/>
          </ac:picMkLst>
        </pc:picChg>
        <pc:picChg chg="add mod">
          <ac:chgData name="Deacon Seals" userId="4be87945-0509-4b37-8e36-6c0a3782973f" providerId="ADAL" clId="{5BB3C4AB-6B36-4B98-89FA-8F7102AFBAF1}" dt="2022-11-14T22:35:40.258" v="801" actId="1076"/>
          <ac:picMkLst>
            <pc:docMk/>
            <pc:sldMk cId="1960412007" sldId="309"/>
            <ac:picMk id="11" creationId="{8D120777-30F2-E6EC-D8B5-6AE8082CBA68}"/>
          </ac:picMkLst>
        </pc:picChg>
        <pc:picChg chg="add mod">
          <ac:chgData name="Deacon Seals" userId="4be87945-0509-4b37-8e36-6c0a3782973f" providerId="ADAL" clId="{5BB3C4AB-6B36-4B98-89FA-8F7102AFBAF1}" dt="2022-11-14T22:37:05.080" v="811" actId="1076"/>
          <ac:picMkLst>
            <pc:docMk/>
            <pc:sldMk cId="1960412007" sldId="309"/>
            <ac:picMk id="12" creationId="{131B785E-F6A8-C76A-4050-D471FC2BD0B3}"/>
          </ac:picMkLst>
        </pc:picChg>
      </pc:sldChg>
      <pc:sldChg chg="new del">
        <pc:chgData name="Deacon Seals" userId="4be87945-0509-4b37-8e36-6c0a3782973f" providerId="ADAL" clId="{5BB3C4AB-6B36-4B98-89FA-8F7102AFBAF1}" dt="2022-11-14T22:28:52.355" v="482" actId="47"/>
        <pc:sldMkLst>
          <pc:docMk/>
          <pc:sldMk cId="2175085102" sldId="309"/>
        </pc:sldMkLst>
      </pc:sldChg>
      <pc:sldChg chg="addSp delSp modSp new mod modClrScheme modAnim chgLayout">
        <pc:chgData name="Deacon Seals" userId="4be87945-0509-4b37-8e36-6c0a3782973f" providerId="ADAL" clId="{5BB3C4AB-6B36-4B98-89FA-8F7102AFBAF1}" dt="2022-11-18T16:44:48.391" v="2594"/>
        <pc:sldMkLst>
          <pc:docMk/>
          <pc:sldMk cId="2454596887" sldId="310"/>
        </pc:sldMkLst>
        <pc:spChg chg="del mod ord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2" creationId="{9957BD23-D74F-0F4B-4D5A-A213CF1514DB}"/>
          </ac:spMkLst>
        </pc:spChg>
        <pc:spChg chg="del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3" creationId="{FDA6F0C9-2CC7-B544-CABB-201AEF299779}"/>
          </ac:spMkLst>
        </pc:spChg>
        <pc:spChg chg="del mod ord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4" creationId="{70FBEF4F-3090-E8D6-947B-7D56A13B70EC}"/>
          </ac:spMkLst>
        </pc:spChg>
        <pc:spChg chg="del mod ord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5" creationId="{102A4A2D-AB44-A906-C9A8-48643DC8DF36}"/>
          </ac:spMkLst>
        </pc:spChg>
        <pc:spChg chg="del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6" creationId="{17EF099F-EA76-94CF-3460-F5F014CC9B47}"/>
          </ac:spMkLst>
        </pc:spChg>
        <pc:spChg chg="del mod ord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7" creationId="{CC2BAF08-8070-9E31-0D40-A4FD2DC993F4}"/>
          </ac:spMkLst>
        </pc:spChg>
        <pc:spChg chg="del mod ord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8" creationId="{0C878D61-CA40-90FF-F76C-84F5F4A0244B}"/>
          </ac:spMkLst>
        </pc:spChg>
        <pc:spChg chg="del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9" creationId="{FA0F5372-4D10-D7EA-592E-C7E77AC35116}"/>
          </ac:spMkLst>
        </pc:spChg>
        <pc:spChg chg="del mod ord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10" creationId="{46252A4D-CB89-4A07-AC32-A55462FB5F72}"/>
          </ac:spMkLst>
        </pc:spChg>
        <pc:spChg chg="del mod ord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11" creationId="{B0E8AD67-7BAB-86EB-D2A9-1D1590837A7C}"/>
          </ac:spMkLst>
        </pc:spChg>
        <pc:spChg chg="del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12" creationId="{85826F8F-2643-AD78-F028-AEA09C55B290}"/>
          </ac:spMkLst>
        </pc:spChg>
        <pc:spChg chg="del mod ord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13" creationId="{B576D09B-32F9-F878-2AC4-EDB9298042F7}"/>
          </ac:spMkLst>
        </pc:spChg>
        <pc:spChg chg="del mod ord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14" creationId="{127E86B1-DD44-BD31-9BD3-AA72A0F3B132}"/>
          </ac:spMkLst>
        </pc:spChg>
        <pc:spChg chg="del mod ord">
          <ac:chgData name="Deacon Seals" userId="4be87945-0509-4b37-8e36-6c0a3782973f" providerId="ADAL" clId="{5BB3C4AB-6B36-4B98-89FA-8F7102AFBAF1}" dt="2022-11-18T16:12:28.728" v="919" actId="478"/>
          <ac:spMkLst>
            <pc:docMk/>
            <pc:sldMk cId="2454596887" sldId="310"/>
            <ac:spMk id="15" creationId="{A7E2A83D-F7C8-EB0C-35D4-D524B2CCA514}"/>
          </ac:spMkLst>
        </pc:spChg>
        <pc:spChg chg="del mod ord">
          <ac:chgData name="Deacon Seals" userId="4be87945-0509-4b37-8e36-6c0a3782973f" providerId="ADAL" clId="{5BB3C4AB-6B36-4B98-89FA-8F7102AFBAF1}" dt="2022-11-18T16:12:31.075" v="920" actId="478"/>
          <ac:spMkLst>
            <pc:docMk/>
            <pc:sldMk cId="2454596887" sldId="310"/>
            <ac:spMk id="16" creationId="{770BC1C8-4D6E-4C27-6E01-EDF7CB41F862}"/>
          </ac:spMkLst>
        </pc:spChg>
        <pc:spChg chg="mod ord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17" creationId="{2A8401D7-450F-0483-68E3-A59C90422B7D}"/>
          </ac:spMkLst>
        </pc:spChg>
        <pc:spChg chg="add mod ord">
          <ac:chgData name="Deacon Seals" userId="4be87945-0509-4b37-8e36-6c0a3782973f" providerId="ADAL" clId="{5BB3C4AB-6B36-4B98-89FA-8F7102AFBAF1}" dt="2022-11-18T16:12:09.840" v="918" actId="20577"/>
          <ac:spMkLst>
            <pc:docMk/>
            <pc:sldMk cId="2454596887" sldId="310"/>
            <ac:spMk id="18" creationId="{6081D905-6E5F-F959-8948-E2E646F3503A}"/>
          </ac:spMkLst>
        </pc:spChg>
        <pc:spChg chg="add mod ord">
          <ac:chgData name="Deacon Seals" userId="4be87945-0509-4b37-8e36-6c0a3782973f" providerId="ADAL" clId="{5BB3C4AB-6B36-4B98-89FA-8F7102AFBAF1}" dt="2022-11-18T16:19:56.922" v="1458" actId="20577"/>
          <ac:spMkLst>
            <pc:docMk/>
            <pc:sldMk cId="2454596887" sldId="310"/>
            <ac:spMk id="19" creationId="{DD051B21-D913-F628-A16E-C3E45C157E57}"/>
          </ac:spMkLst>
        </pc:spChg>
        <pc:spChg chg="add mod ord">
          <ac:chgData name="Deacon Seals" userId="4be87945-0509-4b37-8e36-6c0a3782973f" providerId="ADAL" clId="{5BB3C4AB-6B36-4B98-89FA-8F7102AFBAF1}" dt="2022-11-18T16:24:39.926" v="1792" actId="20577"/>
          <ac:spMkLst>
            <pc:docMk/>
            <pc:sldMk cId="2454596887" sldId="310"/>
            <ac:spMk id="20" creationId="{1B0E8A5E-A2F1-02E4-7790-625143C5816F}"/>
          </ac:spMkLst>
        </pc:spChg>
        <pc:spChg chg="add mod ord">
          <ac:chgData name="Deacon Seals" userId="4be87945-0509-4b37-8e36-6c0a3782973f" providerId="ADAL" clId="{5BB3C4AB-6B36-4B98-89FA-8F7102AFBAF1}" dt="2022-11-18T16:12:38.794" v="923" actId="20577"/>
          <ac:spMkLst>
            <pc:docMk/>
            <pc:sldMk cId="2454596887" sldId="310"/>
            <ac:spMk id="21" creationId="{F07FA901-DEE8-458D-7C00-6F679765FBF1}"/>
          </ac:spMkLst>
        </pc:spChg>
        <pc:spChg chg="add mod ord">
          <ac:chgData name="Deacon Seals" userId="4be87945-0509-4b37-8e36-6c0a3782973f" providerId="ADAL" clId="{5BB3C4AB-6B36-4B98-89FA-8F7102AFBAF1}" dt="2022-11-18T16:19:00.067" v="1451" actId="20577"/>
          <ac:spMkLst>
            <pc:docMk/>
            <pc:sldMk cId="2454596887" sldId="310"/>
            <ac:spMk id="22" creationId="{8BB73F93-C3B6-4862-F034-7B9280D5A13C}"/>
          </ac:spMkLst>
        </pc:spChg>
        <pc:spChg chg="add mod ord">
          <ac:chgData name="Deacon Seals" userId="4be87945-0509-4b37-8e36-6c0a3782973f" providerId="ADAL" clId="{5BB3C4AB-6B36-4B98-89FA-8F7102AFBAF1}" dt="2022-11-18T16:38:03.460" v="2242" actId="20577"/>
          <ac:spMkLst>
            <pc:docMk/>
            <pc:sldMk cId="2454596887" sldId="310"/>
            <ac:spMk id="23" creationId="{435B2E82-A1D3-521D-FB96-9DAC867CC741}"/>
          </ac:spMkLst>
        </pc:spChg>
        <pc:spChg chg="add mod ord">
          <ac:chgData name="Deacon Seals" userId="4be87945-0509-4b37-8e36-6c0a3782973f" providerId="ADAL" clId="{5BB3C4AB-6B36-4B98-89FA-8F7102AFBAF1}" dt="2022-11-18T16:40:14.622" v="2358" actId="20577"/>
          <ac:spMkLst>
            <pc:docMk/>
            <pc:sldMk cId="2454596887" sldId="310"/>
            <ac:spMk id="24" creationId="{F6E089E9-FAB3-CF09-A737-68B47FFB0D6A}"/>
          </ac:spMkLst>
        </pc:spChg>
        <pc:spChg chg="add mod ord">
          <ac:chgData name="Deacon Seals" userId="4be87945-0509-4b37-8e36-6c0a3782973f" providerId="ADAL" clId="{5BB3C4AB-6B36-4B98-89FA-8F7102AFBAF1}" dt="2022-11-18T16:34:50.661" v="2077" actId="20577"/>
          <ac:spMkLst>
            <pc:docMk/>
            <pc:sldMk cId="2454596887" sldId="310"/>
            <ac:spMk id="25" creationId="{4AA1B66F-5CDA-AAD0-031D-C9570A9A67F6}"/>
          </ac:spMkLst>
        </pc:spChg>
        <pc:spChg chg="add mod ord">
          <ac:chgData name="Deacon Seals" userId="4be87945-0509-4b37-8e36-6c0a3782973f" providerId="ADAL" clId="{5BB3C4AB-6B36-4B98-89FA-8F7102AFBAF1}" dt="2022-11-18T16:38:14.873" v="2256" actId="20577"/>
          <ac:spMkLst>
            <pc:docMk/>
            <pc:sldMk cId="2454596887" sldId="310"/>
            <ac:spMk id="26" creationId="{917EF061-D938-7FA7-4990-0E91514416A1}"/>
          </ac:spMkLst>
        </pc:spChg>
      </pc:sldChg>
      <pc:sldChg chg="modSp add mod modAnim">
        <pc:chgData name="Deacon Seals" userId="4be87945-0509-4b37-8e36-6c0a3782973f" providerId="ADAL" clId="{5BB3C4AB-6B36-4B98-89FA-8F7102AFBAF1}" dt="2022-11-18T16:44:54.568" v="2595"/>
        <pc:sldMkLst>
          <pc:docMk/>
          <pc:sldMk cId="3375352148" sldId="311"/>
        </pc:sldMkLst>
        <pc:spChg chg="mod">
          <ac:chgData name="Deacon Seals" userId="4be87945-0509-4b37-8e36-6c0a3782973f" providerId="ADAL" clId="{5BB3C4AB-6B36-4B98-89FA-8F7102AFBAF1}" dt="2022-11-18T16:33:55.129" v="2051" actId="20577"/>
          <ac:spMkLst>
            <pc:docMk/>
            <pc:sldMk cId="3375352148" sldId="311"/>
            <ac:spMk id="19" creationId="{DD051B21-D913-F628-A16E-C3E45C157E57}"/>
          </ac:spMkLst>
        </pc:spChg>
        <pc:spChg chg="mod">
          <ac:chgData name="Deacon Seals" userId="4be87945-0509-4b37-8e36-6c0a3782973f" providerId="ADAL" clId="{5BB3C4AB-6B36-4B98-89FA-8F7102AFBAF1}" dt="2022-11-18T16:34:24.787" v="2065" actId="20577"/>
          <ac:spMkLst>
            <pc:docMk/>
            <pc:sldMk cId="3375352148" sldId="311"/>
            <ac:spMk id="20" creationId="{1B0E8A5E-A2F1-02E4-7790-625143C5816F}"/>
          </ac:spMkLst>
        </pc:spChg>
        <pc:spChg chg="mod">
          <ac:chgData name="Deacon Seals" userId="4be87945-0509-4b37-8e36-6c0a3782973f" providerId="ADAL" clId="{5BB3C4AB-6B36-4B98-89FA-8F7102AFBAF1}" dt="2022-11-18T16:34:03.407" v="2057" actId="20577"/>
          <ac:spMkLst>
            <pc:docMk/>
            <pc:sldMk cId="3375352148" sldId="311"/>
            <ac:spMk id="21" creationId="{F07FA901-DEE8-458D-7C00-6F679765FBF1}"/>
          </ac:spMkLst>
        </pc:spChg>
        <pc:spChg chg="mod">
          <ac:chgData name="Deacon Seals" userId="4be87945-0509-4b37-8e36-6c0a3782973f" providerId="ADAL" clId="{5BB3C4AB-6B36-4B98-89FA-8F7102AFBAF1}" dt="2022-11-18T16:34:12.892" v="2060"/>
          <ac:spMkLst>
            <pc:docMk/>
            <pc:sldMk cId="3375352148" sldId="311"/>
            <ac:spMk id="22" creationId="{8BB73F93-C3B6-4862-F034-7B9280D5A13C}"/>
          </ac:spMkLst>
        </pc:spChg>
        <pc:spChg chg="mod">
          <ac:chgData name="Deacon Seals" userId="4be87945-0509-4b37-8e36-6c0a3782973f" providerId="ADAL" clId="{5BB3C4AB-6B36-4B98-89FA-8F7102AFBAF1}" dt="2022-11-18T16:42:25.459" v="2428" actId="20577"/>
          <ac:spMkLst>
            <pc:docMk/>
            <pc:sldMk cId="3375352148" sldId="311"/>
            <ac:spMk id="23" creationId="{435B2E82-A1D3-521D-FB96-9DAC867CC741}"/>
          </ac:spMkLst>
        </pc:spChg>
        <pc:spChg chg="mod">
          <ac:chgData name="Deacon Seals" userId="4be87945-0509-4b37-8e36-6c0a3782973f" providerId="ADAL" clId="{5BB3C4AB-6B36-4B98-89FA-8F7102AFBAF1}" dt="2022-11-18T16:44:27.543" v="2591" actId="20577"/>
          <ac:spMkLst>
            <pc:docMk/>
            <pc:sldMk cId="3375352148" sldId="311"/>
            <ac:spMk id="24" creationId="{F6E089E9-FAB3-CF09-A737-68B47FFB0D6A}"/>
          </ac:spMkLst>
        </pc:spChg>
        <pc:spChg chg="mod">
          <ac:chgData name="Deacon Seals" userId="4be87945-0509-4b37-8e36-6c0a3782973f" providerId="ADAL" clId="{5BB3C4AB-6B36-4B98-89FA-8F7102AFBAF1}" dt="2022-11-18T16:34:29.557" v="2069" actId="20577"/>
          <ac:spMkLst>
            <pc:docMk/>
            <pc:sldMk cId="3375352148" sldId="311"/>
            <ac:spMk id="25" creationId="{4AA1B66F-5CDA-AAD0-031D-C9570A9A67F6}"/>
          </ac:spMkLst>
        </pc:spChg>
        <pc:spChg chg="mod">
          <ac:chgData name="Deacon Seals" userId="4be87945-0509-4b37-8e36-6c0a3782973f" providerId="ADAL" clId="{5BB3C4AB-6B36-4B98-89FA-8F7102AFBAF1}" dt="2022-11-18T16:43:13.715" v="2457" actId="20577"/>
          <ac:spMkLst>
            <pc:docMk/>
            <pc:sldMk cId="3375352148" sldId="311"/>
            <ac:spMk id="26" creationId="{917EF061-D938-7FA7-4990-0E91514416A1}"/>
          </ac:spMkLst>
        </pc:spChg>
      </pc:sldChg>
      <pc:sldChg chg="addSp delSp modSp add mod delAnim modAnim">
        <pc:chgData name="Deacon Seals" userId="4be87945-0509-4b37-8e36-6c0a3782973f" providerId="ADAL" clId="{5BB3C4AB-6B36-4B98-89FA-8F7102AFBAF1}" dt="2022-11-18T16:49:23.786" v="2860" actId="478"/>
        <pc:sldMkLst>
          <pc:docMk/>
          <pc:sldMk cId="207816425" sldId="312"/>
        </pc:sldMkLst>
        <pc:spChg chg="add del mod">
          <ac:chgData name="Deacon Seals" userId="4be87945-0509-4b37-8e36-6c0a3782973f" providerId="ADAL" clId="{5BB3C4AB-6B36-4B98-89FA-8F7102AFBAF1}" dt="2022-11-18T16:49:23.786" v="2860" actId="478"/>
          <ac:spMkLst>
            <pc:docMk/>
            <pc:sldMk cId="207816425" sldId="312"/>
            <ac:spMk id="3" creationId="{43F8F62A-D418-96E5-FF8F-E125645E8B97}"/>
          </ac:spMkLst>
        </pc:spChg>
        <pc:spChg chg="add del mod">
          <ac:chgData name="Deacon Seals" userId="4be87945-0509-4b37-8e36-6c0a3782973f" providerId="ADAL" clId="{5BB3C4AB-6B36-4B98-89FA-8F7102AFBAF1}" dt="2022-11-18T16:49:22.067" v="2859" actId="478"/>
          <ac:spMkLst>
            <pc:docMk/>
            <pc:sldMk cId="207816425" sldId="312"/>
            <ac:spMk id="5" creationId="{1091DE33-0059-8898-D51E-FD7FDE0AFD89}"/>
          </ac:spMkLst>
        </pc:spChg>
        <pc:spChg chg="mod">
          <ac:chgData name="Deacon Seals" userId="4be87945-0509-4b37-8e36-6c0a3782973f" providerId="ADAL" clId="{5BB3C4AB-6B36-4B98-89FA-8F7102AFBAF1}" dt="2022-11-18T16:45:25.251" v="2609" actId="20577"/>
          <ac:spMkLst>
            <pc:docMk/>
            <pc:sldMk cId="207816425" sldId="312"/>
            <ac:spMk id="18" creationId="{6081D905-6E5F-F959-8948-E2E646F3503A}"/>
          </ac:spMkLst>
        </pc:spChg>
        <pc:spChg chg="mod">
          <ac:chgData name="Deacon Seals" userId="4be87945-0509-4b37-8e36-6c0a3782973f" providerId="ADAL" clId="{5BB3C4AB-6B36-4B98-89FA-8F7102AFBAF1}" dt="2022-11-18T16:47:05.461" v="2740" actId="20577"/>
          <ac:spMkLst>
            <pc:docMk/>
            <pc:sldMk cId="207816425" sldId="312"/>
            <ac:spMk id="19" creationId="{DD051B21-D913-F628-A16E-C3E45C157E57}"/>
          </ac:spMkLst>
        </pc:spChg>
        <pc:spChg chg="mod">
          <ac:chgData name="Deacon Seals" userId="4be87945-0509-4b37-8e36-6c0a3782973f" providerId="ADAL" clId="{5BB3C4AB-6B36-4B98-89FA-8F7102AFBAF1}" dt="2022-11-18T16:48:44.476" v="2852" actId="20577"/>
          <ac:spMkLst>
            <pc:docMk/>
            <pc:sldMk cId="207816425" sldId="312"/>
            <ac:spMk id="20" creationId="{1B0E8A5E-A2F1-02E4-7790-625143C5816F}"/>
          </ac:spMkLst>
        </pc:spChg>
        <pc:spChg chg="mod">
          <ac:chgData name="Deacon Seals" userId="4be87945-0509-4b37-8e36-6c0a3782973f" providerId="ADAL" clId="{5BB3C4AB-6B36-4B98-89FA-8F7102AFBAF1}" dt="2022-11-18T16:45:40.146" v="2620" actId="20577"/>
          <ac:spMkLst>
            <pc:docMk/>
            <pc:sldMk cId="207816425" sldId="312"/>
            <ac:spMk id="21" creationId="{F07FA901-DEE8-458D-7C00-6F679765FBF1}"/>
          </ac:spMkLst>
        </pc:spChg>
        <pc:spChg chg="mod">
          <ac:chgData name="Deacon Seals" userId="4be87945-0509-4b37-8e36-6c0a3782973f" providerId="ADAL" clId="{5BB3C4AB-6B36-4B98-89FA-8F7102AFBAF1}" dt="2022-11-18T16:48:03.155" v="2762" actId="20577"/>
          <ac:spMkLst>
            <pc:docMk/>
            <pc:sldMk cId="207816425" sldId="312"/>
            <ac:spMk id="22" creationId="{8BB73F93-C3B6-4862-F034-7B9280D5A13C}"/>
          </ac:spMkLst>
        </pc:spChg>
        <pc:spChg chg="del mod">
          <ac:chgData name="Deacon Seals" userId="4be87945-0509-4b37-8e36-6c0a3782973f" providerId="ADAL" clId="{5BB3C4AB-6B36-4B98-89FA-8F7102AFBAF1}" dt="2022-11-18T16:49:11.675" v="2855" actId="478"/>
          <ac:spMkLst>
            <pc:docMk/>
            <pc:sldMk cId="207816425" sldId="312"/>
            <ac:spMk id="23" creationId="{435B2E82-A1D3-521D-FB96-9DAC867CC741}"/>
          </ac:spMkLst>
        </pc:spChg>
        <pc:spChg chg="del mod">
          <ac:chgData name="Deacon Seals" userId="4be87945-0509-4b37-8e36-6c0a3782973f" providerId="ADAL" clId="{5BB3C4AB-6B36-4B98-89FA-8F7102AFBAF1}" dt="2022-11-18T16:49:14.332" v="2856" actId="478"/>
          <ac:spMkLst>
            <pc:docMk/>
            <pc:sldMk cId="207816425" sldId="312"/>
            <ac:spMk id="24" creationId="{F6E089E9-FAB3-CF09-A737-68B47FFB0D6A}"/>
          </ac:spMkLst>
        </pc:spChg>
        <pc:spChg chg="del">
          <ac:chgData name="Deacon Seals" userId="4be87945-0509-4b37-8e36-6c0a3782973f" providerId="ADAL" clId="{5BB3C4AB-6B36-4B98-89FA-8F7102AFBAF1}" dt="2022-11-18T16:49:19.640" v="2858" actId="478"/>
          <ac:spMkLst>
            <pc:docMk/>
            <pc:sldMk cId="207816425" sldId="312"/>
            <ac:spMk id="25" creationId="{4AA1B66F-5CDA-AAD0-031D-C9570A9A67F6}"/>
          </ac:spMkLst>
        </pc:spChg>
        <pc:spChg chg="del">
          <ac:chgData name="Deacon Seals" userId="4be87945-0509-4b37-8e36-6c0a3782973f" providerId="ADAL" clId="{5BB3C4AB-6B36-4B98-89FA-8F7102AFBAF1}" dt="2022-11-18T16:49:16.601" v="2857" actId="478"/>
          <ac:spMkLst>
            <pc:docMk/>
            <pc:sldMk cId="207816425" sldId="312"/>
            <ac:spMk id="26" creationId="{917EF061-D938-7FA7-4990-0E91514416A1}"/>
          </ac:spMkLst>
        </pc:spChg>
      </pc:sldChg>
    </pc:docChg>
  </pc:docChgLst>
  <pc:docChgLst>
    <pc:chgData name="Deacon Seals" userId="4be87945-0509-4b37-8e36-6c0a3782973f" providerId="ADAL" clId="{C9CE4D6F-8676-4416-8F1B-E16B6551E19C}"/>
    <pc:docChg chg="custSel addSld modSld">
      <pc:chgData name="Deacon Seals" userId="4be87945-0509-4b37-8e36-6c0a3782973f" providerId="ADAL" clId="{C9CE4D6F-8676-4416-8F1B-E16B6551E19C}" dt="2022-08-31T20:55:59.788" v="24" actId="1076"/>
      <pc:docMkLst>
        <pc:docMk/>
      </pc:docMkLst>
      <pc:sldChg chg="addSp delSp modSp new mod">
        <pc:chgData name="Deacon Seals" userId="4be87945-0509-4b37-8e36-6c0a3782973f" providerId="ADAL" clId="{C9CE4D6F-8676-4416-8F1B-E16B6551E19C}" dt="2022-08-31T20:55:59.788" v="24" actId="1076"/>
        <pc:sldMkLst>
          <pc:docMk/>
          <pc:sldMk cId="2747796318" sldId="307"/>
        </pc:sldMkLst>
        <pc:spChg chg="del">
          <ac:chgData name="Deacon Seals" userId="4be87945-0509-4b37-8e36-6c0a3782973f" providerId="ADAL" clId="{C9CE4D6F-8676-4416-8F1B-E16B6551E19C}" dt="2022-08-31T20:53:30.511" v="1" actId="931"/>
          <ac:spMkLst>
            <pc:docMk/>
            <pc:sldMk cId="2747796318" sldId="307"/>
            <ac:spMk id="3" creationId="{72B28B92-B1E5-D4FA-099A-F181785C5D72}"/>
          </ac:spMkLst>
        </pc:spChg>
        <pc:spChg chg="del">
          <ac:chgData name="Deacon Seals" userId="4be87945-0509-4b37-8e36-6c0a3782973f" providerId="ADAL" clId="{C9CE4D6F-8676-4416-8F1B-E16B6551E19C}" dt="2022-08-31T20:53:54.710" v="6" actId="478"/>
          <ac:spMkLst>
            <pc:docMk/>
            <pc:sldMk cId="2747796318" sldId="307"/>
            <ac:spMk id="4" creationId="{61675350-DCC9-A194-51E5-6EE53F2628B6}"/>
          </ac:spMkLst>
        </pc:spChg>
        <pc:spChg chg="del">
          <ac:chgData name="Deacon Seals" userId="4be87945-0509-4b37-8e36-6c0a3782973f" providerId="ADAL" clId="{C9CE4D6F-8676-4416-8F1B-E16B6551E19C}" dt="2022-08-31T20:53:49.129" v="5" actId="478"/>
          <ac:spMkLst>
            <pc:docMk/>
            <pc:sldMk cId="2747796318" sldId="307"/>
            <ac:spMk id="5" creationId="{E203237E-3734-1452-3DD7-F1D5C8E4709A}"/>
          </ac:spMkLst>
        </pc:spChg>
        <pc:spChg chg="add mod">
          <ac:chgData name="Deacon Seals" userId="4be87945-0509-4b37-8e36-6c0a3782973f" providerId="ADAL" clId="{C9CE4D6F-8676-4416-8F1B-E16B6551E19C}" dt="2022-08-31T20:55:59.788" v="24" actId="1076"/>
          <ac:spMkLst>
            <pc:docMk/>
            <pc:sldMk cId="2747796318" sldId="307"/>
            <ac:spMk id="9" creationId="{00F445ED-D6B8-5A9B-7F26-F99B9A7AF916}"/>
          </ac:spMkLst>
        </pc:spChg>
        <pc:picChg chg="add mod">
          <ac:chgData name="Deacon Seals" userId="4be87945-0509-4b37-8e36-6c0a3782973f" providerId="ADAL" clId="{C9CE4D6F-8676-4416-8F1B-E16B6551E19C}" dt="2022-08-31T20:55:53.730" v="23" actId="1076"/>
          <ac:picMkLst>
            <pc:docMk/>
            <pc:sldMk cId="2747796318" sldId="307"/>
            <ac:picMk id="8" creationId="{47CEBB38-2893-10B4-58C0-30017E632E53}"/>
          </ac:picMkLst>
        </pc:picChg>
      </pc:sldChg>
    </pc:docChg>
  </pc:docChgLst>
  <pc:docChgLst>
    <pc:chgData name="Deacon Seals" userId="4be87945-0509-4b37-8e36-6c0a3782973f" providerId="ADAL" clId="{97F23D7A-B92A-480B-BB88-44688F596961}"/>
    <pc:docChg chg="undo custSel addSld delSld modSld">
      <pc:chgData name="Deacon Seals" userId="4be87945-0509-4b37-8e36-6c0a3782973f" providerId="ADAL" clId="{97F23D7A-B92A-480B-BB88-44688F596961}" dt="2024-12-06T16:12:34.157" v="2683"/>
      <pc:docMkLst>
        <pc:docMk/>
      </pc:docMkLst>
      <pc:sldChg chg="modSp mod">
        <pc:chgData name="Deacon Seals" userId="4be87945-0509-4b37-8e36-6c0a3782973f" providerId="ADAL" clId="{97F23D7A-B92A-480B-BB88-44688F596961}" dt="2024-12-05T15:56:47.298" v="1" actId="20577"/>
        <pc:sldMkLst>
          <pc:docMk/>
          <pc:sldMk cId="1642425379" sldId="256"/>
        </pc:sldMkLst>
        <pc:spChg chg="mod">
          <ac:chgData name="Deacon Seals" userId="4be87945-0509-4b37-8e36-6c0a3782973f" providerId="ADAL" clId="{97F23D7A-B92A-480B-BB88-44688F596961}" dt="2024-12-05T15:56:47.298" v="1" actId="20577"/>
          <ac:spMkLst>
            <pc:docMk/>
            <pc:sldMk cId="1642425379" sldId="256"/>
            <ac:spMk id="3" creationId="{1901B20D-4C28-4DA3-ABBD-718C22A5E58B}"/>
          </ac:spMkLst>
        </pc:spChg>
      </pc:sldChg>
      <pc:sldChg chg="modSp mod modAnim">
        <pc:chgData name="Deacon Seals" userId="4be87945-0509-4b37-8e36-6c0a3782973f" providerId="ADAL" clId="{97F23D7A-B92A-480B-BB88-44688F596961}" dt="2024-12-06T15:48:53.133" v="2601" actId="20577"/>
        <pc:sldMkLst>
          <pc:docMk/>
          <pc:sldMk cId="1434978811" sldId="290"/>
        </pc:sldMkLst>
        <pc:spChg chg="mod">
          <ac:chgData name="Deacon Seals" userId="4be87945-0509-4b37-8e36-6c0a3782973f" providerId="ADAL" clId="{97F23D7A-B92A-480B-BB88-44688F596961}" dt="2024-12-06T15:48:30.442" v="2599" actId="20577"/>
          <ac:spMkLst>
            <pc:docMk/>
            <pc:sldMk cId="1434978811" sldId="290"/>
            <ac:spMk id="2" creationId="{1FD1DA3A-32E9-483E-B9EE-19FBA9D3443E}"/>
          </ac:spMkLst>
        </pc:spChg>
        <pc:spChg chg="mod">
          <ac:chgData name="Deacon Seals" userId="4be87945-0509-4b37-8e36-6c0a3782973f" providerId="ADAL" clId="{97F23D7A-B92A-480B-BB88-44688F596961}" dt="2024-12-06T15:48:53.133" v="2601" actId="20577"/>
          <ac:spMkLst>
            <pc:docMk/>
            <pc:sldMk cId="1434978811" sldId="290"/>
            <ac:spMk id="3" creationId="{24F99EF5-B3DE-44D6-8B2B-F4D5A62F089C}"/>
          </ac:spMkLst>
        </pc:spChg>
      </pc:sldChg>
      <pc:sldChg chg="modSp del mod modAnim">
        <pc:chgData name="Deacon Seals" userId="4be87945-0509-4b37-8e36-6c0a3782973f" providerId="ADAL" clId="{97F23D7A-B92A-480B-BB88-44688F596961}" dt="2024-12-05T17:22:24.059" v="1490" actId="47"/>
        <pc:sldMkLst>
          <pc:docMk/>
          <pc:sldMk cId="3113484078" sldId="313"/>
        </pc:sldMkLst>
        <pc:spChg chg="mod">
          <ac:chgData name="Deacon Seals" userId="4be87945-0509-4b37-8e36-6c0a3782973f" providerId="ADAL" clId="{97F23D7A-B92A-480B-BB88-44688F596961}" dt="2024-12-05T17:21:24.390" v="1482" actId="27636"/>
          <ac:spMkLst>
            <pc:docMk/>
            <pc:sldMk cId="3113484078" sldId="313"/>
            <ac:spMk id="3" creationId="{9631870A-2F13-1CCA-BC00-A0985F8C9C65}"/>
          </ac:spMkLst>
        </pc:spChg>
      </pc:sldChg>
      <pc:sldChg chg="modSp modAnim">
        <pc:chgData name="Deacon Seals" userId="4be87945-0509-4b37-8e36-6c0a3782973f" providerId="ADAL" clId="{97F23D7A-B92A-480B-BB88-44688F596961}" dt="2024-12-05T18:00:06.719" v="2470" actId="403"/>
        <pc:sldMkLst>
          <pc:docMk/>
          <pc:sldMk cId="2097134364" sldId="317"/>
        </pc:sldMkLst>
        <pc:spChg chg="mod">
          <ac:chgData name="Deacon Seals" userId="4be87945-0509-4b37-8e36-6c0a3782973f" providerId="ADAL" clId="{97F23D7A-B92A-480B-BB88-44688F596961}" dt="2024-12-05T18:00:06.719" v="2470" actId="403"/>
          <ac:spMkLst>
            <pc:docMk/>
            <pc:sldMk cId="2097134364" sldId="317"/>
            <ac:spMk id="3" creationId="{F91D5326-270E-4693-B2E3-93E09C47DCB7}"/>
          </ac:spMkLst>
        </pc:spChg>
      </pc:sldChg>
      <pc:sldChg chg="modSp">
        <pc:chgData name="Deacon Seals" userId="4be87945-0509-4b37-8e36-6c0a3782973f" providerId="ADAL" clId="{97F23D7A-B92A-480B-BB88-44688F596961}" dt="2024-12-06T16:04:15.244" v="2676" actId="20577"/>
        <pc:sldMkLst>
          <pc:docMk/>
          <pc:sldMk cId="2074328048" sldId="318"/>
        </pc:sldMkLst>
        <pc:spChg chg="mod">
          <ac:chgData name="Deacon Seals" userId="4be87945-0509-4b37-8e36-6c0a3782973f" providerId="ADAL" clId="{97F23D7A-B92A-480B-BB88-44688F596961}" dt="2024-12-06T16:04:15.244" v="2676" actId="20577"/>
          <ac:spMkLst>
            <pc:docMk/>
            <pc:sldMk cId="2074328048" sldId="318"/>
            <ac:spMk id="3" creationId="{588B3C76-A6D0-AF32-12A4-EFB801314A1C}"/>
          </ac:spMkLst>
        </pc:spChg>
      </pc:sldChg>
      <pc:sldChg chg="modSp del modAnim">
        <pc:chgData name="Deacon Seals" userId="4be87945-0509-4b37-8e36-6c0a3782973f" providerId="ADAL" clId="{97F23D7A-B92A-480B-BB88-44688F596961}" dt="2024-12-05T17:22:24.059" v="1490" actId="47"/>
        <pc:sldMkLst>
          <pc:docMk/>
          <pc:sldMk cId="2082652329" sldId="321"/>
        </pc:sldMkLst>
        <pc:spChg chg="mod">
          <ac:chgData name="Deacon Seals" userId="4be87945-0509-4b37-8e36-6c0a3782973f" providerId="ADAL" clId="{97F23D7A-B92A-480B-BB88-44688F596961}" dt="2024-12-05T16:48:35.341" v="578" actId="20577"/>
          <ac:spMkLst>
            <pc:docMk/>
            <pc:sldMk cId="2082652329" sldId="321"/>
            <ac:spMk id="3" creationId="{215228DB-9128-888E-AE99-33644CF72114}"/>
          </ac:spMkLst>
        </pc:spChg>
      </pc:sldChg>
      <pc:sldChg chg="modSp del">
        <pc:chgData name="Deacon Seals" userId="4be87945-0509-4b37-8e36-6c0a3782973f" providerId="ADAL" clId="{97F23D7A-B92A-480B-BB88-44688F596961}" dt="2024-12-05T17:22:24.059" v="1490" actId="47"/>
        <pc:sldMkLst>
          <pc:docMk/>
          <pc:sldMk cId="1200641607" sldId="322"/>
        </pc:sldMkLst>
        <pc:spChg chg="mod">
          <ac:chgData name="Deacon Seals" userId="4be87945-0509-4b37-8e36-6c0a3782973f" providerId="ADAL" clId="{97F23D7A-B92A-480B-BB88-44688F596961}" dt="2024-12-05T16:32:24.307" v="324" actId="20577"/>
          <ac:spMkLst>
            <pc:docMk/>
            <pc:sldMk cId="1200641607" sldId="322"/>
            <ac:spMk id="3" creationId="{215228DB-9128-888E-AE99-33644CF72114}"/>
          </ac:spMkLst>
        </pc:spChg>
      </pc:sldChg>
      <pc:sldChg chg="addSp delSp modSp mod modClrScheme chgLayout">
        <pc:chgData name="Deacon Seals" userId="4be87945-0509-4b37-8e36-6c0a3782973f" providerId="ADAL" clId="{97F23D7A-B92A-480B-BB88-44688F596961}" dt="2024-12-06T16:02:38.945" v="2670" actId="20577"/>
        <pc:sldMkLst>
          <pc:docMk/>
          <pc:sldMk cId="3861250048" sldId="323"/>
        </pc:sldMkLst>
        <pc:spChg chg="mod ord">
          <ac:chgData name="Deacon Seals" userId="4be87945-0509-4b37-8e36-6c0a3782973f" providerId="ADAL" clId="{97F23D7A-B92A-480B-BB88-44688F596961}" dt="2024-12-05T17:23:10.820" v="1492" actId="700"/>
          <ac:spMkLst>
            <pc:docMk/>
            <pc:sldMk cId="3861250048" sldId="323"/>
            <ac:spMk id="2" creationId="{B6F885B6-1A8A-366D-7AF5-BF0C6DE931A9}"/>
          </ac:spMkLst>
        </pc:spChg>
        <pc:spChg chg="mod ord">
          <ac:chgData name="Deacon Seals" userId="4be87945-0509-4b37-8e36-6c0a3782973f" providerId="ADAL" clId="{97F23D7A-B92A-480B-BB88-44688F596961}" dt="2024-12-05T17:23:10.820" v="1492" actId="700"/>
          <ac:spMkLst>
            <pc:docMk/>
            <pc:sldMk cId="3861250048" sldId="323"/>
            <ac:spMk id="3" creationId="{1B738D9F-007B-5986-D1D6-5A1C9253DB45}"/>
          </ac:spMkLst>
        </pc:spChg>
        <pc:spChg chg="mod ord">
          <ac:chgData name="Deacon Seals" userId="4be87945-0509-4b37-8e36-6c0a3782973f" providerId="ADAL" clId="{97F23D7A-B92A-480B-BB88-44688F596961}" dt="2024-12-06T16:02:38.945" v="2670" actId="20577"/>
          <ac:spMkLst>
            <pc:docMk/>
            <pc:sldMk cId="3861250048" sldId="323"/>
            <ac:spMk id="4" creationId="{864D0115-8C2A-5FAE-5664-6E87F9564BF5}"/>
          </ac:spMkLst>
        </pc:spChg>
        <pc:spChg chg="mod ord">
          <ac:chgData name="Deacon Seals" userId="4be87945-0509-4b37-8e36-6c0a3782973f" providerId="ADAL" clId="{97F23D7A-B92A-480B-BB88-44688F596961}" dt="2024-12-05T17:23:10.820" v="1492" actId="700"/>
          <ac:spMkLst>
            <pc:docMk/>
            <pc:sldMk cId="3861250048" sldId="323"/>
            <ac:spMk id="5" creationId="{D0DCB894-7CE2-7873-58A7-6C4D661E38D8}"/>
          </ac:spMkLst>
        </pc:spChg>
        <pc:spChg chg="mod ord">
          <ac:chgData name="Deacon Seals" userId="4be87945-0509-4b37-8e36-6c0a3782973f" providerId="ADAL" clId="{97F23D7A-B92A-480B-BB88-44688F596961}" dt="2024-12-05T17:28:25.407" v="1619" actId="20577"/>
          <ac:spMkLst>
            <pc:docMk/>
            <pc:sldMk cId="3861250048" sldId="323"/>
            <ac:spMk id="6" creationId="{30708DFB-F4ED-2A82-0514-0B03A1E23D44}"/>
          </ac:spMkLst>
        </pc:spChg>
        <pc:spChg chg="mod ord">
          <ac:chgData name="Deacon Seals" userId="4be87945-0509-4b37-8e36-6c0a3782973f" providerId="ADAL" clId="{97F23D7A-B92A-480B-BB88-44688F596961}" dt="2024-12-05T17:23:10.820" v="1492" actId="700"/>
          <ac:spMkLst>
            <pc:docMk/>
            <pc:sldMk cId="3861250048" sldId="323"/>
            <ac:spMk id="7" creationId="{6BA8BB4D-6933-316D-4B6D-CD8937D4065E}"/>
          </ac:spMkLst>
        </pc:spChg>
        <pc:spChg chg="mod ord">
          <ac:chgData name="Deacon Seals" userId="4be87945-0509-4b37-8e36-6c0a3782973f" providerId="ADAL" clId="{97F23D7A-B92A-480B-BB88-44688F596961}" dt="2024-12-05T17:23:10.820" v="1492" actId="700"/>
          <ac:spMkLst>
            <pc:docMk/>
            <pc:sldMk cId="3861250048" sldId="323"/>
            <ac:spMk id="8" creationId="{565547B2-4582-81CC-9D89-335808A96C42}"/>
          </ac:spMkLst>
        </pc:spChg>
        <pc:spChg chg="mod ord">
          <ac:chgData name="Deacon Seals" userId="4be87945-0509-4b37-8e36-6c0a3782973f" providerId="ADAL" clId="{97F23D7A-B92A-480B-BB88-44688F596961}" dt="2024-12-05T17:23:10.820" v="1492" actId="700"/>
          <ac:spMkLst>
            <pc:docMk/>
            <pc:sldMk cId="3861250048" sldId="323"/>
            <ac:spMk id="9" creationId="{428A0BCA-FB5C-B894-6789-D5DEA25DB6A7}"/>
          </ac:spMkLst>
        </pc:spChg>
        <pc:spChg chg="add del mod ord">
          <ac:chgData name="Deacon Seals" userId="4be87945-0509-4b37-8e36-6c0a3782973f" providerId="ADAL" clId="{97F23D7A-B92A-480B-BB88-44688F596961}" dt="2024-12-05T17:23:10.820" v="1492" actId="700"/>
          <ac:spMkLst>
            <pc:docMk/>
            <pc:sldMk cId="3861250048" sldId="323"/>
            <ac:spMk id="10" creationId="{DDDBAF43-EC0E-32F2-A838-026883592915}"/>
          </ac:spMkLst>
        </pc:spChg>
        <pc:spChg chg="add del mod ord">
          <ac:chgData name="Deacon Seals" userId="4be87945-0509-4b37-8e36-6c0a3782973f" providerId="ADAL" clId="{97F23D7A-B92A-480B-BB88-44688F596961}" dt="2024-12-05T17:23:10.820" v="1492" actId="700"/>
          <ac:spMkLst>
            <pc:docMk/>
            <pc:sldMk cId="3861250048" sldId="323"/>
            <ac:spMk id="11" creationId="{F9F6267F-0CEA-DC53-DCC7-8CC30602CA1C}"/>
          </ac:spMkLst>
        </pc:spChg>
        <pc:spChg chg="add del mod ord">
          <ac:chgData name="Deacon Seals" userId="4be87945-0509-4b37-8e36-6c0a3782973f" providerId="ADAL" clId="{97F23D7A-B92A-480B-BB88-44688F596961}" dt="2024-12-05T17:23:10.820" v="1492" actId="700"/>
          <ac:spMkLst>
            <pc:docMk/>
            <pc:sldMk cId="3861250048" sldId="323"/>
            <ac:spMk id="12" creationId="{137AB7B7-2117-FF61-23F8-3B7914420AF6}"/>
          </ac:spMkLst>
        </pc:spChg>
        <pc:spChg chg="add del mod ord">
          <ac:chgData name="Deacon Seals" userId="4be87945-0509-4b37-8e36-6c0a3782973f" providerId="ADAL" clId="{97F23D7A-B92A-480B-BB88-44688F596961}" dt="2024-12-05T17:23:10.820" v="1492" actId="700"/>
          <ac:spMkLst>
            <pc:docMk/>
            <pc:sldMk cId="3861250048" sldId="323"/>
            <ac:spMk id="13" creationId="{CE0B2C35-1822-C8F3-5D64-E2C33463C87E}"/>
          </ac:spMkLst>
        </pc:spChg>
        <pc:spChg chg="add del mod ord">
          <ac:chgData name="Deacon Seals" userId="4be87945-0509-4b37-8e36-6c0a3782973f" providerId="ADAL" clId="{97F23D7A-B92A-480B-BB88-44688F596961}" dt="2024-12-05T17:23:10.820" v="1492" actId="700"/>
          <ac:spMkLst>
            <pc:docMk/>
            <pc:sldMk cId="3861250048" sldId="323"/>
            <ac:spMk id="14" creationId="{E0DBF0A5-1C7B-5B95-411C-E5A3EB2D6F0F}"/>
          </ac:spMkLst>
        </pc:spChg>
        <pc:spChg chg="add del mod ord">
          <ac:chgData name="Deacon Seals" userId="4be87945-0509-4b37-8e36-6c0a3782973f" providerId="ADAL" clId="{97F23D7A-B92A-480B-BB88-44688F596961}" dt="2024-12-05T17:23:10.820" v="1492" actId="700"/>
          <ac:spMkLst>
            <pc:docMk/>
            <pc:sldMk cId="3861250048" sldId="323"/>
            <ac:spMk id="15" creationId="{238A1635-DE10-E5EC-60C3-C047D5CA48C5}"/>
          </ac:spMkLst>
        </pc:spChg>
      </pc:sldChg>
      <pc:sldChg chg="modAnim">
        <pc:chgData name="Deacon Seals" userId="4be87945-0509-4b37-8e36-6c0a3782973f" providerId="ADAL" clId="{97F23D7A-B92A-480B-BB88-44688F596961}" dt="2024-12-06T16:07:28.909" v="2680"/>
        <pc:sldMkLst>
          <pc:docMk/>
          <pc:sldMk cId="1677580790" sldId="326"/>
        </pc:sldMkLst>
      </pc:sldChg>
      <pc:sldChg chg="del">
        <pc:chgData name="Deacon Seals" userId="4be87945-0509-4b37-8e36-6c0a3782973f" providerId="ADAL" clId="{97F23D7A-B92A-480B-BB88-44688F596961}" dt="2024-12-06T15:45:59.637" v="2570" actId="47"/>
        <pc:sldMkLst>
          <pc:docMk/>
          <pc:sldMk cId="1330627593" sldId="332"/>
        </pc:sldMkLst>
      </pc:sldChg>
      <pc:sldChg chg="modSp mod modAnim">
        <pc:chgData name="Deacon Seals" userId="4be87945-0509-4b37-8e36-6c0a3782973f" providerId="ADAL" clId="{97F23D7A-B92A-480B-BB88-44688F596961}" dt="2024-12-06T15:57:25.008" v="2640" actId="20577"/>
        <pc:sldMkLst>
          <pc:docMk/>
          <pc:sldMk cId="4211593323" sldId="336"/>
        </pc:sldMkLst>
        <pc:spChg chg="mod">
          <ac:chgData name="Deacon Seals" userId="4be87945-0509-4b37-8e36-6c0a3782973f" providerId="ADAL" clId="{97F23D7A-B92A-480B-BB88-44688F596961}" dt="2024-12-06T15:57:25.008" v="2640" actId="20577"/>
          <ac:spMkLst>
            <pc:docMk/>
            <pc:sldMk cId="4211593323" sldId="336"/>
            <ac:spMk id="3" creationId="{EDD286E6-4B0A-33B9-05DB-F860D4839BB6}"/>
          </ac:spMkLst>
        </pc:spChg>
      </pc:sldChg>
      <pc:sldChg chg="modSp new mod modAnim">
        <pc:chgData name="Deacon Seals" userId="4be87945-0509-4b37-8e36-6c0a3782973f" providerId="ADAL" clId="{97F23D7A-B92A-480B-BB88-44688F596961}" dt="2024-12-06T15:58:54.926" v="2644"/>
        <pc:sldMkLst>
          <pc:docMk/>
          <pc:sldMk cId="446587993" sldId="337"/>
        </pc:sldMkLst>
        <pc:spChg chg="mod">
          <ac:chgData name="Deacon Seals" userId="4be87945-0509-4b37-8e36-6c0a3782973f" providerId="ADAL" clId="{97F23D7A-B92A-480B-BB88-44688F596961}" dt="2024-12-05T16:44:01.729" v="419" actId="14100"/>
          <ac:spMkLst>
            <pc:docMk/>
            <pc:sldMk cId="446587993" sldId="337"/>
            <ac:spMk id="2" creationId="{E1E38715-3EF9-F6AF-F0E4-D12E9B5F8C6A}"/>
          </ac:spMkLst>
        </pc:spChg>
        <pc:spChg chg="mod">
          <ac:chgData name="Deacon Seals" userId="4be87945-0509-4b37-8e36-6c0a3782973f" providerId="ADAL" clId="{97F23D7A-B92A-480B-BB88-44688F596961}" dt="2024-12-06T15:58:41.092" v="2643" actId="20577"/>
          <ac:spMkLst>
            <pc:docMk/>
            <pc:sldMk cId="446587993" sldId="337"/>
            <ac:spMk id="3" creationId="{3FF0A257-D4FF-8D00-AF8F-2539104CB2AC}"/>
          </ac:spMkLst>
        </pc:spChg>
      </pc:sldChg>
      <pc:sldChg chg="modSp add mod modAnim">
        <pc:chgData name="Deacon Seals" userId="4be87945-0509-4b37-8e36-6c0a3782973f" providerId="ADAL" clId="{97F23D7A-B92A-480B-BB88-44688F596961}" dt="2024-12-06T15:59:36.315" v="2647"/>
        <pc:sldMkLst>
          <pc:docMk/>
          <pc:sldMk cId="2899553776" sldId="338"/>
        </pc:sldMkLst>
        <pc:spChg chg="mod">
          <ac:chgData name="Deacon Seals" userId="4be87945-0509-4b37-8e36-6c0a3782973f" providerId="ADAL" clId="{97F23D7A-B92A-480B-BB88-44688F596961}" dt="2024-12-05T17:12:30.746" v="1059" actId="20577"/>
          <ac:spMkLst>
            <pc:docMk/>
            <pc:sldMk cId="2899553776" sldId="338"/>
            <ac:spMk id="3" creationId="{2E8BE1E2-B9C2-9BE9-92B7-0CB847F12365}"/>
          </ac:spMkLst>
        </pc:spChg>
      </pc:sldChg>
      <pc:sldChg chg="modSp add mod modAnim">
        <pc:chgData name="Deacon Seals" userId="4be87945-0509-4b37-8e36-6c0a3782973f" providerId="ADAL" clId="{97F23D7A-B92A-480B-BB88-44688F596961}" dt="2024-12-06T16:00:20.269" v="2651"/>
        <pc:sldMkLst>
          <pc:docMk/>
          <pc:sldMk cId="3152184765" sldId="339"/>
        </pc:sldMkLst>
        <pc:spChg chg="mod">
          <ac:chgData name="Deacon Seals" userId="4be87945-0509-4b37-8e36-6c0a3782973f" providerId="ADAL" clId="{97F23D7A-B92A-480B-BB88-44688F596961}" dt="2024-12-05T17:19:09.819" v="1359" actId="6549"/>
          <ac:spMkLst>
            <pc:docMk/>
            <pc:sldMk cId="3152184765" sldId="339"/>
            <ac:spMk id="3" creationId="{8BF6E3C2-766A-D534-D60B-EEDB83888F1C}"/>
          </ac:spMkLst>
        </pc:spChg>
      </pc:sldChg>
      <pc:sldChg chg="add del">
        <pc:chgData name="Deacon Seals" userId="4be87945-0509-4b37-8e36-6c0a3782973f" providerId="ADAL" clId="{97F23D7A-B92A-480B-BB88-44688F596961}" dt="2024-12-05T17:20:41.890" v="1424" actId="47"/>
        <pc:sldMkLst>
          <pc:docMk/>
          <pc:sldMk cId="174777767" sldId="340"/>
        </pc:sldMkLst>
      </pc:sldChg>
      <pc:sldChg chg="modSp add mod modAnim">
        <pc:chgData name="Deacon Seals" userId="4be87945-0509-4b37-8e36-6c0a3782973f" providerId="ADAL" clId="{97F23D7A-B92A-480B-BB88-44688F596961}" dt="2024-12-06T16:00:29.491" v="2652"/>
        <pc:sldMkLst>
          <pc:docMk/>
          <pc:sldMk cId="1582481787" sldId="340"/>
        </pc:sldMkLst>
        <pc:spChg chg="mod">
          <ac:chgData name="Deacon Seals" userId="4be87945-0509-4b37-8e36-6c0a3782973f" providerId="ADAL" clId="{97F23D7A-B92A-480B-BB88-44688F596961}" dt="2024-12-05T17:21:12.249" v="1458" actId="20577"/>
          <ac:spMkLst>
            <pc:docMk/>
            <pc:sldMk cId="1582481787" sldId="340"/>
            <ac:spMk id="2" creationId="{FDE0D1F5-163B-92B8-E82C-8A4105464ABE}"/>
          </ac:spMkLst>
        </pc:spChg>
        <pc:spChg chg="mod">
          <ac:chgData name="Deacon Seals" userId="4be87945-0509-4b37-8e36-6c0a3782973f" providerId="ADAL" clId="{97F23D7A-B92A-480B-BB88-44688F596961}" dt="2024-12-05T17:22:05.173" v="1489" actId="20577"/>
          <ac:spMkLst>
            <pc:docMk/>
            <pc:sldMk cId="1582481787" sldId="340"/>
            <ac:spMk id="3" creationId="{9A10B631-CAD4-2396-9D57-CAD384FB85D7}"/>
          </ac:spMkLst>
        </pc:spChg>
      </pc:sldChg>
      <pc:sldChg chg="modSp new mod modAnim">
        <pc:chgData name="Deacon Seals" userId="4be87945-0509-4b37-8e36-6c0a3782973f" providerId="ADAL" clId="{97F23D7A-B92A-480B-BB88-44688F596961}" dt="2024-12-06T16:12:34.157" v="2683"/>
        <pc:sldMkLst>
          <pc:docMk/>
          <pc:sldMk cId="509007393" sldId="341"/>
        </pc:sldMkLst>
        <pc:spChg chg="mod">
          <ac:chgData name="Deacon Seals" userId="4be87945-0509-4b37-8e36-6c0a3782973f" providerId="ADAL" clId="{97F23D7A-B92A-480B-BB88-44688F596961}" dt="2024-12-05T17:31:36.614" v="1653" actId="20577"/>
          <ac:spMkLst>
            <pc:docMk/>
            <pc:sldMk cId="509007393" sldId="341"/>
            <ac:spMk id="2" creationId="{5635049D-CF68-FD30-D057-D394CEF9674A}"/>
          </ac:spMkLst>
        </pc:spChg>
        <pc:spChg chg="mod">
          <ac:chgData name="Deacon Seals" userId="4be87945-0509-4b37-8e36-6c0a3782973f" providerId="ADAL" clId="{97F23D7A-B92A-480B-BB88-44688F596961}" dt="2024-12-05T17:39:14.063" v="2288" actId="20577"/>
          <ac:spMkLst>
            <pc:docMk/>
            <pc:sldMk cId="509007393" sldId="341"/>
            <ac:spMk id="3" creationId="{3224AF0F-B767-5292-0AB6-ABE754951D28}"/>
          </ac:spMkLst>
        </pc:spChg>
      </pc:sldChg>
      <pc:sldChg chg="modSp new del mod">
        <pc:chgData name="Deacon Seals" userId="4be87945-0509-4b37-8e36-6c0a3782973f" providerId="ADAL" clId="{97F23D7A-B92A-480B-BB88-44688F596961}" dt="2024-12-05T17:43:55.677" v="2298" actId="47"/>
        <pc:sldMkLst>
          <pc:docMk/>
          <pc:sldMk cId="1271522598" sldId="342"/>
        </pc:sldMkLst>
        <pc:spChg chg="mod">
          <ac:chgData name="Deacon Seals" userId="4be87945-0509-4b37-8e36-6c0a3782973f" providerId="ADAL" clId="{97F23D7A-B92A-480B-BB88-44688F596961}" dt="2024-12-05T17:40:54.957" v="2290"/>
          <ac:spMkLst>
            <pc:docMk/>
            <pc:sldMk cId="1271522598" sldId="342"/>
            <ac:spMk id="2" creationId="{15057C3B-4833-4CE2-A3D4-FE2C62C47538}"/>
          </ac:spMkLst>
        </pc:spChg>
        <pc:spChg chg="mod">
          <ac:chgData name="Deacon Seals" userId="4be87945-0509-4b37-8e36-6c0a3782973f" providerId="ADAL" clId="{97F23D7A-B92A-480B-BB88-44688F596961}" dt="2024-12-05T17:41:31.013" v="2297" actId="403"/>
          <ac:spMkLst>
            <pc:docMk/>
            <pc:sldMk cId="1271522598" sldId="342"/>
            <ac:spMk id="3" creationId="{D0D8B4A8-2FE4-A8F5-D171-21508EDAD89A}"/>
          </ac:spMkLst>
        </pc:spChg>
      </pc:sldChg>
      <pc:sldChg chg="modSp new mod modAnim">
        <pc:chgData name="Deacon Seals" userId="4be87945-0509-4b37-8e36-6c0a3782973f" providerId="ADAL" clId="{97F23D7A-B92A-480B-BB88-44688F596961}" dt="2024-12-06T16:07:07.161" v="2679"/>
        <pc:sldMkLst>
          <pc:docMk/>
          <pc:sldMk cId="1008638936" sldId="387"/>
        </pc:sldMkLst>
        <pc:spChg chg="mod">
          <ac:chgData name="Deacon Seals" userId="4be87945-0509-4b37-8e36-6c0a3782973f" providerId="ADAL" clId="{97F23D7A-B92A-480B-BB88-44688F596961}" dt="2024-12-05T17:50:29.763" v="2318" actId="14100"/>
          <ac:spMkLst>
            <pc:docMk/>
            <pc:sldMk cId="1008638936" sldId="387"/>
            <ac:spMk id="2" creationId="{ABE69177-85EE-271D-A319-4745C90523D0}"/>
          </ac:spMkLst>
        </pc:spChg>
        <pc:spChg chg="mod">
          <ac:chgData name="Deacon Seals" userId="4be87945-0509-4b37-8e36-6c0a3782973f" providerId="ADAL" clId="{97F23D7A-B92A-480B-BB88-44688F596961}" dt="2024-12-05T17:51:20.998" v="2333" actId="403"/>
          <ac:spMkLst>
            <pc:docMk/>
            <pc:sldMk cId="1008638936" sldId="387"/>
            <ac:spMk id="3" creationId="{61DBD40C-E94B-26E4-E245-57C5EAC5E450}"/>
          </ac:spMkLst>
        </pc:spChg>
      </pc:sldChg>
      <pc:sldChg chg="del">
        <pc:chgData name="Deacon Seals" userId="4be87945-0509-4b37-8e36-6c0a3782973f" providerId="ADAL" clId="{97F23D7A-B92A-480B-BB88-44688F596961}" dt="2024-12-05T16:41:21.201" v="328"/>
        <pc:sldMkLst>
          <pc:docMk/>
          <pc:sldMk cId="1090755916" sldId="404"/>
        </pc:sldMkLst>
      </pc:sldChg>
      <pc:sldChg chg="modSp add del mod">
        <pc:chgData name="Deacon Seals" userId="4be87945-0509-4b37-8e36-6c0a3782973f" providerId="ADAL" clId="{97F23D7A-B92A-480B-BB88-44688F596961}" dt="2024-12-05T16:41:07.560" v="327" actId="2696"/>
        <pc:sldMkLst>
          <pc:docMk/>
          <pc:sldMk cId="3834416636" sldId="404"/>
        </pc:sldMkLst>
        <pc:spChg chg="mod">
          <ac:chgData name="Deacon Seals" userId="4be87945-0509-4b37-8e36-6c0a3782973f" providerId="ADAL" clId="{97F23D7A-B92A-480B-BB88-44688F596961}" dt="2024-12-05T16:41:04.476" v="326" actId="27636"/>
          <ac:spMkLst>
            <pc:docMk/>
            <pc:sldMk cId="3834416636" sldId="404"/>
            <ac:spMk id="3" creationId="{BBAACB7E-445D-D804-E2E6-D3FA88497831}"/>
          </ac:spMkLst>
        </pc:spChg>
      </pc:sldChg>
      <pc:sldMasterChg chg="delSldLayout">
        <pc:chgData name="Deacon Seals" userId="4be87945-0509-4b37-8e36-6c0a3782973f" providerId="ADAL" clId="{97F23D7A-B92A-480B-BB88-44688F596961}" dt="2024-12-05T16:41:07.560" v="327" actId="2696"/>
        <pc:sldMasterMkLst>
          <pc:docMk/>
          <pc:sldMasterMk cId="2464305198" sldId="2147483648"/>
        </pc:sldMasterMkLst>
        <pc:sldLayoutChg chg="del">
          <pc:chgData name="Deacon Seals" userId="4be87945-0509-4b37-8e36-6c0a3782973f" providerId="ADAL" clId="{97F23D7A-B92A-480B-BB88-44688F596961}" dt="2024-12-05T16:41:07.560" v="327" actId="2696"/>
          <pc:sldLayoutMkLst>
            <pc:docMk/>
            <pc:sldMasterMk cId="2464305198" sldId="2147483648"/>
            <pc:sldLayoutMk cId="1954871909" sldId="2147483699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7115BA-D6B3-4643-9465-2AF54BA202D8}" type="doc">
      <dgm:prSet loTypeId="urn:microsoft.com/office/officeart/2005/8/layout/pyramid1" loCatId="pyramid" qsTypeId="urn:microsoft.com/office/officeart/2005/8/quickstyle/simple1" qsCatId="simple" csTypeId="urn:microsoft.com/office/officeart/2005/8/colors/colorful5" csCatId="colorful" phldr="1"/>
      <dgm:spPr/>
    </dgm:pt>
    <dgm:pt modelId="{89EE9727-1D54-4BFE-83F5-699CCF4D4004}">
      <dgm:prSet phldrT="[Text]" custT="1"/>
      <dgm:spPr/>
      <dgm:t>
        <a:bodyPr/>
        <a:lstStyle/>
        <a:p>
          <a:r>
            <a:rPr lang="en-US" sz="2000" dirty="0">
              <a:solidFill>
                <a:schemeClr val="bg1"/>
              </a:solidFill>
            </a:rPr>
            <a:t>Pure</a:t>
          </a:r>
          <a:br>
            <a:rPr lang="en-US" sz="2000" dirty="0">
              <a:solidFill>
                <a:schemeClr val="bg1"/>
              </a:solidFill>
            </a:rPr>
          </a:br>
          <a:r>
            <a:rPr lang="en-US" sz="2000" dirty="0">
              <a:solidFill>
                <a:schemeClr val="bg1"/>
              </a:solidFill>
            </a:rPr>
            <a:t>Python*</a:t>
          </a:r>
        </a:p>
      </dgm:t>
    </dgm:pt>
    <dgm:pt modelId="{2BFB45AB-87B7-4C2E-AAED-ED91AE08C06F}" type="parTrans" cxnId="{763851F7-03F9-47A9-B822-8121449F046D}">
      <dgm:prSet/>
      <dgm:spPr/>
      <dgm:t>
        <a:bodyPr/>
        <a:lstStyle/>
        <a:p>
          <a:endParaRPr lang="en-US"/>
        </a:p>
      </dgm:t>
    </dgm:pt>
    <dgm:pt modelId="{B5EE42E6-B4D5-48D9-88F1-A9378353FF71}" type="sibTrans" cxnId="{763851F7-03F9-47A9-B822-8121449F046D}">
      <dgm:prSet/>
      <dgm:spPr/>
      <dgm:t>
        <a:bodyPr/>
        <a:lstStyle/>
        <a:p>
          <a:endParaRPr lang="en-US"/>
        </a:p>
      </dgm:t>
    </dgm:pt>
    <dgm:pt modelId="{40ECFF34-35C2-498B-93F0-C391DC10B7BC}">
      <dgm:prSet phldrT="[Text]" custT="1"/>
      <dgm:spPr/>
      <dgm:t>
        <a:bodyPr/>
        <a:lstStyle/>
        <a:p>
          <a:r>
            <a:rPr lang="en-US" sz="2000" dirty="0">
              <a:solidFill>
                <a:schemeClr val="bg1"/>
              </a:solidFill>
            </a:rPr>
            <a:t>Python with low-level components</a:t>
          </a:r>
        </a:p>
      </dgm:t>
    </dgm:pt>
    <dgm:pt modelId="{016E51E8-D966-4AFC-B073-5E55CA7BCF14}" type="parTrans" cxnId="{03A507FC-1FB8-4D99-AA29-E6EF0979F2C7}">
      <dgm:prSet/>
      <dgm:spPr/>
      <dgm:t>
        <a:bodyPr/>
        <a:lstStyle/>
        <a:p>
          <a:endParaRPr lang="en-US"/>
        </a:p>
      </dgm:t>
    </dgm:pt>
    <dgm:pt modelId="{D526EC7A-7010-4AC1-974D-2DB01770964B}" type="sibTrans" cxnId="{03A507FC-1FB8-4D99-AA29-E6EF0979F2C7}">
      <dgm:prSet/>
      <dgm:spPr/>
      <dgm:t>
        <a:bodyPr/>
        <a:lstStyle/>
        <a:p>
          <a:endParaRPr lang="en-US"/>
        </a:p>
      </dgm:t>
    </dgm:pt>
    <dgm:pt modelId="{A3610CB7-7268-49D5-8E11-4CD04482C50B}">
      <dgm:prSet phldrT="[Text]" custT="1"/>
      <dgm:spPr/>
      <dgm:t>
        <a:bodyPr/>
        <a:lstStyle/>
        <a:p>
          <a:r>
            <a:rPr lang="en-US" sz="2000" dirty="0">
              <a:solidFill>
                <a:schemeClr val="bg1"/>
              </a:solidFill>
            </a:rPr>
            <a:t>Pure</a:t>
          </a:r>
          <a:r>
            <a:rPr lang="en-US" sz="2000" baseline="0" dirty="0">
              <a:solidFill>
                <a:schemeClr val="bg1"/>
              </a:solidFill>
            </a:rPr>
            <a:t> low-level language development</a:t>
          </a:r>
          <a:endParaRPr lang="en-US" sz="2000" dirty="0">
            <a:solidFill>
              <a:schemeClr val="bg1"/>
            </a:solidFill>
          </a:endParaRPr>
        </a:p>
      </dgm:t>
    </dgm:pt>
    <dgm:pt modelId="{0B1DBE6C-8E09-449A-B3A5-4DA37E8A37CE}" type="parTrans" cxnId="{A78BCAC3-C884-4D0B-B322-FB47E21D7B19}">
      <dgm:prSet/>
      <dgm:spPr/>
      <dgm:t>
        <a:bodyPr/>
        <a:lstStyle/>
        <a:p>
          <a:endParaRPr lang="en-US"/>
        </a:p>
      </dgm:t>
    </dgm:pt>
    <dgm:pt modelId="{F093D0F7-1476-4140-9DFD-EF3B42345DC8}" type="sibTrans" cxnId="{A78BCAC3-C884-4D0B-B322-FB47E21D7B19}">
      <dgm:prSet/>
      <dgm:spPr/>
      <dgm:t>
        <a:bodyPr/>
        <a:lstStyle/>
        <a:p>
          <a:endParaRPr lang="en-US"/>
        </a:p>
      </dgm:t>
    </dgm:pt>
    <dgm:pt modelId="{38D09CEF-8E32-48E3-9C20-70F84FAD045B}" type="pres">
      <dgm:prSet presAssocID="{457115BA-D6B3-4643-9465-2AF54BA202D8}" presName="Name0" presStyleCnt="0">
        <dgm:presLayoutVars>
          <dgm:dir/>
          <dgm:animLvl val="lvl"/>
          <dgm:resizeHandles val="exact"/>
        </dgm:presLayoutVars>
      </dgm:prSet>
      <dgm:spPr/>
    </dgm:pt>
    <dgm:pt modelId="{BBC8ED6F-5C96-4224-9925-0636D25C66A7}" type="pres">
      <dgm:prSet presAssocID="{89EE9727-1D54-4BFE-83F5-699CCF4D4004}" presName="Name8" presStyleCnt="0"/>
      <dgm:spPr/>
    </dgm:pt>
    <dgm:pt modelId="{F7F2748A-7001-4CF7-BB1D-E5F8ECA62C4C}" type="pres">
      <dgm:prSet presAssocID="{89EE9727-1D54-4BFE-83F5-699CCF4D4004}" presName="level" presStyleLbl="node1" presStyleIdx="0" presStyleCnt="3">
        <dgm:presLayoutVars>
          <dgm:chMax val="1"/>
          <dgm:bulletEnabled val="1"/>
        </dgm:presLayoutVars>
      </dgm:prSet>
      <dgm:spPr/>
    </dgm:pt>
    <dgm:pt modelId="{9D50F60B-DF8A-44C2-B3C5-162BB6222C91}" type="pres">
      <dgm:prSet presAssocID="{89EE9727-1D54-4BFE-83F5-699CCF4D400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2B13DA1-CE0C-4895-A1EF-51729FF96C4C}" type="pres">
      <dgm:prSet presAssocID="{40ECFF34-35C2-498B-93F0-C391DC10B7BC}" presName="Name8" presStyleCnt="0"/>
      <dgm:spPr/>
    </dgm:pt>
    <dgm:pt modelId="{F8F4676A-F38E-4302-BE9C-559952668F6A}" type="pres">
      <dgm:prSet presAssocID="{40ECFF34-35C2-498B-93F0-C391DC10B7BC}" presName="level" presStyleLbl="node1" presStyleIdx="1" presStyleCnt="3">
        <dgm:presLayoutVars>
          <dgm:chMax val="1"/>
          <dgm:bulletEnabled val="1"/>
        </dgm:presLayoutVars>
      </dgm:prSet>
      <dgm:spPr/>
    </dgm:pt>
    <dgm:pt modelId="{6AE543B5-A831-41B0-B0C1-B9DC4B1D672F}" type="pres">
      <dgm:prSet presAssocID="{40ECFF34-35C2-498B-93F0-C391DC10B7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BEDB38D-5F7F-4CEF-937E-F6932FD17D95}" type="pres">
      <dgm:prSet presAssocID="{A3610CB7-7268-49D5-8E11-4CD04482C50B}" presName="Name8" presStyleCnt="0"/>
      <dgm:spPr/>
    </dgm:pt>
    <dgm:pt modelId="{35030BAA-E849-4985-AEE1-4C72DBF02EAC}" type="pres">
      <dgm:prSet presAssocID="{A3610CB7-7268-49D5-8E11-4CD04482C50B}" presName="level" presStyleLbl="node1" presStyleIdx="2" presStyleCnt="3">
        <dgm:presLayoutVars>
          <dgm:chMax val="1"/>
          <dgm:bulletEnabled val="1"/>
        </dgm:presLayoutVars>
      </dgm:prSet>
      <dgm:spPr/>
    </dgm:pt>
    <dgm:pt modelId="{4E73F470-40BA-45BD-896D-958EA119CBAF}" type="pres">
      <dgm:prSet presAssocID="{A3610CB7-7268-49D5-8E11-4CD04482C50B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2E5DF21E-05E4-4122-BD50-A2F864FA8BCB}" type="presOf" srcId="{A3610CB7-7268-49D5-8E11-4CD04482C50B}" destId="{4E73F470-40BA-45BD-896D-958EA119CBAF}" srcOrd="1" destOrd="0" presId="urn:microsoft.com/office/officeart/2005/8/layout/pyramid1"/>
    <dgm:cxn modelId="{7BC3E260-921C-49C8-9A04-EC2EA033E3DF}" type="presOf" srcId="{40ECFF34-35C2-498B-93F0-C391DC10B7BC}" destId="{F8F4676A-F38E-4302-BE9C-559952668F6A}" srcOrd="0" destOrd="0" presId="urn:microsoft.com/office/officeart/2005/8/layout/pyramid1"/>
    <dgm:cxn modelId="{D788D244-7CA2-4765-8A5D-4020F1583993}" type="presOf" srcId="{89EE9727-1D54-4BFE-83F5-699CCF4D4004}" destId="{9D50F60B-DF8A-44C2-B3C5-162BB6222C91}" srcOrd="1" destOrd="0" presId="urn:microsoft.com/office/officeart/2005/8/layout/pyramid1"/>
    <dgm:cxn modelId="{1CD36C4F-CA91-4366-BC5E-D93964089A91}" type="presOf" srcId="{A3610CB7-7268-49D5-8E11-4CD04482C50B}" destId="{35030BAA-E849-4985-AEE1-4C72DBF02EAC}" srcOrd="0" destOrd="0" presId="urn:microsoft.com/office/officeart/2005/8/layout/pyramid1"/>
    <dgm:cxn modelId="{AF7AC6BE-FE4B-4BEE-9761-10B8BF3B0E5D}" type="presOf" srcId="{40ECFF34-35C2-498B-93F0-C391DC10B7BC}" destId="{6AE543B5-A831-41B0-B0C1-B9DC4B1D672F}" srcOrd="1" destOrd="0" presId="urn:microsoft.com/office/officeart/2005/8/layout/pyramid1"/>
    <dgm:cxn modelId="{A78BCAC3-C884-4D0B-B322-FB47E21D7B19}" srcId="{457115BA-D6B3-4643-9465-2AF54BA202D8}" destId="{A3610CB7-7268-49D5-8E11-4CD04482C50B}" srcOrd="2" destOrd="0" parTransId="{0B1DBE6C-8E09-449A-B3A5-4DA37E8A37CE}" sibTransId="{F093D0F7-1476-4140-9DFD-EF3B42345DC8}"/>
    <dgm:cxn modelId="{763851F7-03F9-47A9-B822-8121449F046D}" srcId="{457115BA-D6B3-4643-9465-2AF54BA202D8}" destId="{89EE9727-1D54-4BFE-83F5-699CCF4D4004}" srcOrd="0" destOrd="0" parTransId="{2BFB45AB-87B7-4C2E-AAED-ED91AE08C06F}" sibTransId="{B5EE42E6-B4D5-48D9-88F1-A9378353FF71}"/>
    <dgm:cxn modelId="{48EAFFF8-D021-4FC1-A3FC-DE445BCA8E9E}" type="presOf" srcId="{457115BA-D6B3-4643-9465-2AF54BA202D8}" destId="{38D09CEF-8E32-48E3-9C20-70F84FAD045B}" srcOrd="0" destOrd="0" presId="urn:microsoft.com/office/officeart/2005/8/layout/pyramid1"/>
    <dgm:cxn modelId="{96E415FA-2830-44B7-BE94-068A1AC4AE8F}" type="presOf" srcId="{89EE9727-1D54-4BFE-83F5-699CCF4D4004}" destId="{F7F2748A-7001-4CF7-BB1D-E5F8ECA62C4C}" srcOrd="0" destOrd="0" presId="urn:microsoft.com/office/officeart/2005/8/layout/pyramid1"/>
    <dgm:cxn modelId="{03A507FC-1FB8-4D99-AA29-E6EF0979F2C7}" srcId="{457115BA-D6B3-4643-9465-2AF54BA202D8}" destId="{40ECFF34-35C2-498B-93F0-C391DC10B7BC}" srcOrd="1" destOrd="0" parTransId="{016E51E8-D966-4AFC-B073-5E55CA7BCF14}" sibTransId="{D526EC7A-7010-4AC1-974D-2DB01770964B}"/>
    <dgm:cxn modelId="{69EFFC41-14B3-4BB8-961B-7515045824B8}" type="presParOf" srcId="{38D09CEF-8E32-48E3-9C20-70F84FAD045B}" destId="{BBC8ED6F-5C96-4224-9925-0636D25C66A7}" srcOrd="0" destOrd="0" presId="urn:microsoft.com/office/officeart/2005/8/layout/pyramid1"/>
    <dgm:cxn modelId="{6F19D0A4-7511-4CC0-BC2D-F36D6DF6859C}" type="presParOf" srcId="{BBC8ED6F-5C96-4224-9925-0636D25C66A7}" destId="{F7F2748A-7001-4CF7-BB1D-E5F8ECA62C4C}" srcOrd="0" destOrd="0" presId="urn:microsoft.com/office/officeart/2005/8/layout/pyramid1"/>
    <dgm:cxn modelId="{3CBACBF2-11FC-4951-8C03-24D47EB03762}" type="presParOf" srcId="{BBC8ED6F-5C96-4224-9925-0636D25C66A7}" destId="{9D50F60B-DF8A-44C2-B3C5-162BB6222C91}" srcOrd="1" destOrd="0" presId="urn:microsoft.com/office/officeart/2005/8/layout/pyramid1"/>
    <dgm:cxn modelId="{0AD59372-6572-4563-A40C-B7188D4E3CA4}" type="presParOf" srcId="{38D09CEF-8E32-48E3-9C20-70F84FAD045B}" destId="{22B13DA1-CE0C-4895-A1EF-51729FF96C4C}" srcOrd="1" destOrd="0" presId="urn:microsoft.com/office/officeart/2005/8/layout/pyramid1"/>
    <dgm:cxn modelId="{2B91F1DE-0528-43A1-8773-CA8405B950A3}" type="presParOf" srcId="{22B13DA1-CE0C-4895-A1EF-51729FF96C4C}" destId="{F8F4676A-F38E-4302-BE9C-559952668F6A}" srcOrd="0" destOrd="0" presId="urn:microsoft.com/office/officeart/2005/8/layout/pyramid1"/>
    <dgm:cxn modelId="{7F66DB80-1886-495C-8F22-2C11604755E1}" type="presParOf" srcId="{22B13DA1-CE0C-4895-A1EF-51729FF96C4C}" destId="{6AE543B5-A831-41B0-B0C1-B9DC4B1D672F}" srcOrd="1" destOrd="0" presId="urn:microsoft.com/office/officeart/2005/8/layout/pyramid1"/>
    <dgm:cxn modelId="{83575964-3624-46D1-9375-730C1C1FF95A}" type="presParOf" srcId="{38D09CEF-8E32-48E3-9C20-70F84FAD045B}" destId="{1BEDB38D-5F7F-4CEF-937E-F6932FD17D95}" srcOrd="2" destOrd="0" presId="urn:microsoft.com/office/officeart/2005/8/layout/pyramid1"/>
    <dgm:cxn modelId="{EA9F08E4-E0C2-463D-85F6-C107AAAB431B}" type="presParOf" srcId="{1BEDB38D-5F7F-4CEF-937E-F6932FD17D95}" destId="{35030BAA-E849-4985-AEE1-4C72DBF02EAC}" srcOrd="0" destOrd="0" presId="urn:microsoft.com/office/officeart/2005/8/layout/pyramid1"/>
    <dgm:cxn modelId="{24F83A9B-4D9A-48EA-8FDB-34AD7EEA3B23}" type="presParOf" srcId="{1BEDB38D-5F7F-4CEF-937E-F6932FD17D95}" destId="{4E73F470-40BA-45BD-896D-958EA119CBAF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F2748A-7001-4CF7-BB1D-E5F8ECA62C4C}">
      <dsp:nvSpPr>
        <dsp:cNvPr id="0" name=""/>
        <dsp:cNvSpPr/>
      </dsp:nvSpPr>
      <dsp:spPr>
        <a:xfrm>
          <a:off x="2266950" y="0"/>
          <a:ext cx="2266950" cy="1280160"/>
        </a:xfrm>
        <a:prstGeom prst="trapezoid">
          <a:avLst>
            <a:gd name="adj" fmla="val 8854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Pure</a:t>
          </a:r>
          <a:br>
            <a:rPr lang="en-US" sz="2000" kern="1200" dirty="0">
              <a:solidFill>
                <a:schemeClr val="bg1"/>
              </a:solidFill>
            </a:rPr>
          </a:br>
          <a:r>
            <a:rPr lang="en-US" sz="2000" kern="1200" dirty="0">
              <a:solidFill>
                <a:schemeClr val="bg1"/>
              </a:solidFill>
            </a:rPr>
            <a:t>Python*</a:t>
          </a:r>
        </a:p>
      </dsp:txBody>
      <dsp:txXfrm>
        <a:off x="2266950" y="0"/>
        <a:ext cx="2266950" cy="1280160"/>
      </dsp:txXfrm>
    </dsp:sp>
    <dsp:sp modelId="{F8F4676A-F38E-4302-BE9C-559952668F6A}">
      <dsp:nvSpPr>
        <dsp:cNvPr id="0" name=""/>
        <dsp:cNvSpPr/>
      </dsp:nvSpPr>
      <dsp:spPr>
        <a:xfrm>
          <a:off x="1133475" y="1280160"/>
          <a:ext cx="4533900" cy="1280160"/>
        </a:xfrm>
        <a:prstGeom prst="trapezoid">
          <a:avLst>
            <a:gd name="adj" fmla="val 88542"/>
          </a:avLst>
        </a:prstGeom>
        <a:solidFill>
          <a:schemeClr val="accent5">
            <a:hueOff val="-1235607"/>
            <a:satOff val="-17872"/>
            <a:lumOff val="17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Python with low-level components</a:t>
          </a:r>
        </a:p>
      </dsp:txBody>
      <dsp:txXfrm>
        <a:off x="1926907" y="1280160"/>
        <a:ext cx="2947035" cy="1280160"/>
      </dsp:txXfrm>
    </dsp:sp>
    <dsp:sp modelId="{35030BAA-E849-4985-AEE1-4C72DBF02EAC}">
      <dsp:nvSpPr>
        <dsp:cNvPr id="0" name=""/>
        <dsp:cNvSpPr/>
      </dsp:nvSpPr>
      <dsp:spPr>
        <a:xfrm>
          <a:off x="0" y="2560320"/>
          <a:ext cx="6800850" cy="1280160"/>
        </a:xfrm>
        <a:prstGeom prst="trapezoid">
          <a:avLst>
            <a:gd name="adj" fmla="val 88542"/>
          </a:avLst>
        </a:prstGeom>
        <a:solidFill>
          <a:schemeClr val="accent5">
            <a:hueOff val="-2471213"/>
            <a:satOff val="-35744"/>
            <a:lumOff val="3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Pure</a:t>
          </a:r>
          <a:r>
            <a:rPr lang="en-US" sz="2000" kern="1200" baseline="0" dirty="0">
              <a:solidFill>
                <a:schemeClr val="bg1"/>
              </a:solidFill>
            </a:rPr>
            <a:t> low-level language development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1190148" y="2560320"/>
        <a:ext cx="4420552" cy="1280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AE72A9-67A2-4FB1-BBF6-740F2C2EAA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7B748C-466C-45D8-970C-D4FB4FE80C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ABBF3-49A8-4B3F-9773-22E67695BB12}" type="datetimeFigureOut">
              <a:rPr lang="en-US" smtClean="0"/>
              <a:t>12/6/2024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A8C23F-271A-4B7C-87EC-108046165C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7ABF6-4152-4126-AC20-23B44A3111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B6193-5AA7-489B-8575-00593FC261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405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AAC2B-A50D-4386-849A-6B59FB991B4C}" type="datetimeFigureOut">
              <a:rPr lang="en-US" smtClean="0"/>
              <a:t>12/5/2024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95658-EA1F-4910-80AB-4DA76E1674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73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3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0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13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svg"/><Relationship Id="rId7" Type="http://schemas.openxmlformats.org/officeDocument/2006/relationships/image" Target="../media/image4.svg"/><Relationship Id="rId12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11" Type="http://schemas.openxmlformats.org/officeDocument/2006/relationships/image" Target="../media/image2.svg"/><Relationship Id="rId5" Type="http://schemas.openxmlformats.org/officeDocument/2006/relationships/image" Target="../media/image13.svg"/><Relationship Id="rId10" Type="http://schemas.openxmlformats.org/officeDocument/2006/relationships/image" Target="../media/image1.png"/><Relationship Id="rId4" Type="http://schemas.openxmlformats.org/officeDocument/2006/relationships/image" Target="../media/image12.png"/><Relationship Id="rId9" Type="http://schemas.openxmlformats.org/officeDocument/2006/relationships/image" Target="../media/image17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0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Rectangle 343">
            <a:extLst>
              <a:ext uri="{FF2B5EF4-FFF2-40B4-BE49-F238E27FC236}">
                <a16:creationId xmlns:a16="http://schemas.microsoft.com/office/drawing/2014/main" id="{0685D98A-CA5A-4C48-9AEB-4C1A201237A1}"/>
              </a:ext>
            </a:extLst>
          </p:cNvPr>
          <p:cNvSpPr/>
          <p:nvPr userDrawn="1"/>
        </p:nvSpPr>
        <p:spPr>
          <a:xfrm>
            <a:off x="2021206" y="4828032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84664" y="1122363"/>
            <a:ext cx="5486400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0759" y="3602038"/>
            <a:ext cx="5486400" cy="1655762"/>
          </a:xfrm>
        </p:spPr>
        <p:txBody>
          <a:bodyPr>
            <a:norm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8F03DA-3AA9-44AC-8E2B-D53B8EBEA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F97041-3EE3-4F17-990B-3AC264934EF0}"/>
              </a:ext>
            </a:extLst>
          </p:cNvPr>
          <p:cNvSpPr/>
          <p:nvPr userDrawn="1"/>
        </p:nvSpPr>
        <p:spPr>
          <a:xfrm>
            <a:off x="0" y="0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DA30E2-82DB-4AA1-B134-9482F5CD7689}"/>
              </a:ext>
            </a:extLst>
          </p:cNvPr>
          <p:cNvSpPr/>
          <p:nvPr userDrawn="1"/>
        </p:nvSpPr>
        <p:spPr>
          <a:xfrm>
            <a:off x="2457970" y="1686431"/>
            <a:ext cx="1828800" cy="1828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502070B-3F7D-436A-849C-FB64175E8B45}"/>
              </a:ext>
            </a:extLst>
          </p:cNvPr>
          <p:cNvSpPr/>
          <p:nvPr userDrawn="1"/>
        </p:nvSpPr>
        <p:spPr>
          <a:xfrm>
            <a:off x="0" y="6108192"/>
            <a:ext cx="2029968" cy="7498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675AAC8A-F8AB-44A3-9748-96464E9E0B6B}"/>
              </a:ext>
            </a:extLst>
          </p:cNvPr>
          <p:cNvSpPr/>
          <p:nvPr userDrawn="1"/>
        </p:nvSpPr>
        <p:spPr>
          <a:xfrm>
            <a:off x="4054172" y="4069080"/>
            <a:ext cx="2788920" cy="2788920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AC3F6810-4D95-4C6E-A30A-459BAD7510FE}"/>
              </a:ext>
            </a:extLst>
          </p:cNvPr>
          <p:cNvGrpSpPr/>
          <p:nvPr userDrawn="1"/>
        </p:nvGrpSpPr>
        <p:grpSpPr>
          <a:xfrm>
            <a:off x="23853" y="2101527"/>
            <a:ext cx="1920240" cy="1920240"/>
            <a:chOff x="5361924" y="7472790"/>
            <a:chExt cx="1828800" cy="1828800"/>
          </a:xfrm>
        </p:grpSpPr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81973B3A-7185-45FB-A2E6-A7BDE6414DF3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DACFFF66-0600-406E-AF42-9FD8E8EDB397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96" name="Group 95">
                  <a:extLst>
                    <a:ext uri="{FF2B5EF4-FFF2-40B4-BE49-F238E27FC236}">
                      <a16:creationId xmlns:a16="http://schemas.microsoft.com/office/drawing/2014/main" id="{9411687D-2631-487B-AEAB-39750C9E52BF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90" name="Group 89">
                    <a:extLst>
                      <a:ext uri="{FF2B5EF4-FFF2-40B4-BE49-F238E27FC236}">
                        <a16:creationId xmlns:a16="http://schemas.microsoft.com/office/drawing/2014/main" id="{4BDDEAF6-0726-4BF4-96D7-EBA489ABF3E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89" name="Group 88">
                      <a:extLst>
                        <a:ext uri="{FF2B5EF4-FFF2-40B4-BE49-F238E27FC236}">
                          <a16:creationId xmlns:a16="http://schemas.microsoft.com/office/drawing/2014/main" id="{F80BBFBA-D0FB-4E20-8981-F569A2A0B678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86" name="Group 85">
                        <a:extLst>
                          <a:ext uri="{FF2B5EF4-FFF2-40B4-BE49-F238E27FC236}">
                            <a16:creationId xmlns:a16="http://schemas.microsoft.com/office/drawing/2014/main" id="{6B3BCF7C-4204-4B1A-8371-96E859FC8425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83" name="Group 82">
                          <a:extLst>
                            <a:ext uri="{FF2B5EF4-FFF2-40B4-BE49-F238E27FC236}">
                              <a16:creationId xmlns:a16="http://schemas.microsoft.com/office/drawing/2014/main" id="{31CF95CD-48BB-4659-870A-21584266D83F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78" name="Oval 77">
                            <a:extLst>
                              <a:ext uri="{FF2B5EF4-FFF2-40B4-BE49-F238E27FC236}">
                                <a16:creationId xmlns:a16="http://schemas.microsoft.com/office/drawing/2014/main" id="{871E1954-F3FD-427D-8FFA-F28839673545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80" name="Oval 79">
                            <a:extLst>
                              <a:ext uri="{FF2B5EF4-FFF2-40B4-BE49-F238E27FC236}">
                                <a16:creationId xmlns:a16="http://schemas.microsoft.com/office/drawing/2014/main" id="{B655BD1D-8AE2-43E7-B1D4-17923D0E0171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82" name="Oval 81">
                          <a:extLst>
                            <a:ext uri="{FF2B5EF4-FFF2-40B4-BE49-F238E27FC236}">
                              <a16:creationId xmlns:a16="http://schemas.microsoft.com/office/drawing/2014/main" id="{9F92C461-5E10-49F3-B4F0-F320512C0756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85" name="Oval 84">
                        <a:extLst>
                          <a:ext uri="{FF2B5EF4-FFF2-40B4-BE49-F238E27FC236}">
                            <a16:creationId xmlns:a16="http://schemas.microsoft.com/office/drawing/2014/main" id="{A6D57951-375C-41E9-BF45-DFC40F8E0A1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88" name="Oval 87">
                      <a:extLst>
                        <a:ext uri="{FF2B5EF4-FFF2-40B4-BE49-F238E27FC236}">
                          <a16:creationId xmlns:a16="http://schemas.microsoft.com/office/drawing/2014/main" id="{E4A4216D-DF9B-4DD9-989C-1F4040F3F4F7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92" name="Oval 91">
                    <a:extLst>
                      <a:ext uri="{FF2B5EF4-FFF2-40B4-BE49-F238E27FC236}">
                        <a16:creationId xmlns:a16="http://schemas.microsoft.com/office/drawing/2014/main" id="{3DCCC81D-9EE7-47A8-8A4C-74B5E047A33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95" name="Oval 94">
                  <a:extLst>
                    <a:ext uri="{FF2B5EF4-FFF2-40B4-BE49-F238E27FC236}">
                      <a16:creationId xmlns:a16="http://schemas.microsoft.com/office/drawing/2014/main" id="{9985F9FD-CFFB-417E-A560-28BD7BC7EE86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9A923F7B-7D75-4E04-AE62-D5B99F645756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F0239D2C-73EF-42E3-B73F-E69B7C27F65B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59BA1C3D-ADED-4596-8A9D-3DEC7E848945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015F2BFA-6803-42A0-A870-794B120EF574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E09A173D-9FE5-446C-B59E-5D7C0A00BF6C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974C3792-995F-4717-8C8B-089BBA7DE9C7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8FD950B-0E2B-4905-8DE9-195E24B2ABE7}"/>
              </a:ext>
            </a:extLst>
          </p:cNvPr>
          <p:cNvSpPr/>
          <p:nvPr userDrawn="1"/>
        </p:nvSpPr>
        <p:spPr>
          <a:xfrm rot="10800000">
            <a:off x="1013527" y="2043171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8" name="Rectangle 9">
            <a:extLst>
              <a:ext uri="{FF2B5EF4-FFF2-40B4-BE49-F238E27FC236}">
                <a16:creationId xmlns:a16="http://schemas.microsoft.com/office/drawing/2014/main" id="{D0B57759-E007-4FD0-9C6B-356DC53050C4}"/>
              </a:ext>
            </a:extLst>
          </p:cNvPr>
          <p:cNvSpPr/>
          <p:nvPr userDrawn="1"/>
        </p:nvSpPr>
        <p:spPr>
          <a:xfrm rot="5400000">
            <a:off x="2028432" y="4821048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273C520A-0126-47DA-A75B-1A38883907A2}"/>
              </a:ext>
            </a:extLst>
          </p:cNvPr>
          <p:cNvSpPr/>
          <p:nvPr userDrawn="1"/>
        </p:nvSpPr>
        <p:spPr>
          <a:xfrm>
            <a:off x="861942" y="888111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AB12487D-8BC9-4BEB-B6A7-B9DD702B2BD3}"/>
              </a:ext>
            </a:extLst>
          </p:cNvPr>
          <p:cNvSpPr/>
          <p:nvPr userDrawn="1"/>
        </p:nvSpPr>
        <p:spPr>
          <a:xfrm>
            <a:off x="0" y="4082178"/>
            <a:ext cx="2029968" cy="202996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97" name="Graphic 296">
            <a:extLst>
              <a:ext uri="{FF2B5EF4-FFF2-40B4-BE49-F238E27FC236}">
                <a16:creationId xmlns:a16="http://schemas.microsoft.com/office/drawing/2014/main" id="{AEE6DE36-A3C9-4D40-B471-F49B6A875D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2029016" y="2051944"/>
            <a:ext cx="2029968" cy="2029968"/>
          </a:xfrm>
          <a:prstGeom prst="rect">
            <a:avLst/>
          </a:prstGeom>
        </p:spPr>
      </p:pic>
      <p:pic>
        <p:nvPicPr>
          <p:cNvPr id="299" name="Graphic 298">
            <a:extLst>
              <a:ext uri="{FF2B5EF4-FFF2-40B4-BE49-F238E27FC236}">
                <a16:creationId xmlns:a16="http://schemas.microsoft.com/office/drawing/2014/main" id="{99FF86FA-8891-4235-B88B-CFCA3B57E53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4078224"/>
            <a:ext cx="2029968" cy="2029968"/>
          </a:xfrm>
          <a:prstGeom prst="rect">
            <a:avLst/>
          </a:prstGeom>
        </p:spPr>
      </p:pic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7ADD6DC9-9036-47C7-AAE5-8AF23CE0C81D}"/>
              </a:ext>
            </a:extLst>
          </p:cNvPr>
          <p:cNvCxnSpPr>
            <a:cxnSpLocks/>
          </p:cNvCxnSpPr>
          <p:nvPr userDrawn="1"/>
        </p:nvCxnSpPr>
        <p:spPr>
          <a:xfrm>
            <a:off x="974376" y="989441"/>
            <a:ext cx="5867327" cy="586720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95834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et comparis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2574" y="896111"/>
            <a:ext cx="10182226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785225-FC1B-45E9-82D0-A13EF8F061A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380744" y="2203704"/>
            <a:ext cx="1463040" cy="7858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0" name="Text Placeholder 8">
            <a:extLst>
              <a:ext uri="{FF2B5EF4-FFF2-40B4-BE49-F238E27FC236}">
                <a16:creationId xmlns:a16="http://schemas.microsoft.com/office/drawing/2014/main" id="{70F3FFA0-BD69-4D83-ABB7-496D4AF91AD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325880" y="3465576"/>
            <a:ext cx="1463040" cy="7858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2" name="Text Placeholder 8">
            <a:extLst>
              <a:ext uri="{FF2B5EF4-FFF2-40B4-BE49-F238E27FC236}">
                <a16:creationId xmlns:a16="http://schemas.microsoft.com/office/drawing/2014/main" id="{49AF8CA2-03BC-4B43-978A-2B68EABFDC4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5880" y="4745736"/>
            <a:ext cx="1463040" cy="7858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96833738-63D7-4DAA-92B0-C4286C4F836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489704" y="2624328"/>
            <a:ext cx="6153912" cy="94183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14">
            <a:extLst>
              <a:ext uri="{FF2B5EF4-FFF2-40B4-BE49-F238E27FC236}">
                <a16:creationId xmlns:a16="http://schemas.microsoft.com/office/drawing/2014/main" id="{EAF6FAB7-3D8F-43EF-801E-D9E6948A840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489704" y="3904488"/>
            <a:ext cx="6153912" cy="94183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14">
            <a:extLst>
              <a:ext uri="{FF2B5EF4-FFF2-40B4-BE49-F238E27FC236}">
                <a16:creationId xmlns:a16="http://schemas.microsoft.com/office/drawing/2014/main" id="{13A498D1-E978-4C02-8712-EA7A16D153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489704" y="5157216"/>
            <a:ext cx="6153912" cy="94183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9F1898E-3E74-4E43-A202-1A664022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014984" cy="6858000"/>
            <a:chOff x="0" y="0"/>
            <a:chExt cx="1014984" cy="6858000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14776F7-F8A5-4235-8C8D-17F0E4F45B03}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F301899-34C1-47B4-B5CD-F77BA341C0F9}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66E9363-03B7-439D-8B5E-0665E48F046E}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0432F5F5-1688-44BD-B071-A62C04824FB8}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689FF8F5-F7B8-46B0-BB03-FE972A6832E7}"/>
                </a:ext>
              </a:extLst>
            </p:cNvPr>
            <p:cNvSpPr/>
            <p:nvPr userDrawn="1"/>
          </p:nvSpPr>
          <p:spPr>
            <a:xfrm rot="10800000">
              <a:off x="100582" y="2936725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48" name="Graphic 47">
              <a:extLst>
                <a:ext uri="{FF2B5EF4-FFF2-40B4-BE49-F238E27FC236}">
                  <a16:creationId xmlns:a16="http://schemas.microsoft.com/office/drawing/2014/main" id="{31EB8EE7-3843-4CA8-879D-5D985DAA0D1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57200" y="5416459"/>
              <a:ext cx="1828800" cy="914400"/>
            </a:xfrm>
            <a:prstGeom prst="rect">
              <a:avLst/>
            </a:prstGeom>
          </p:spPr>
        </p:pic>
        <p:pic>
          <p:nvPicPr>
            <p:cNvPr id="50" name="Graphic 49">
              <a:extLst>
                <a:ext uri="{FF2B5EF4-FFF2-40B4-BE49-F238E27FC236}">
                  <a16:creationId xmlns:a16="http://schemas.microsoft.com/office/drawing/2014/main" id="{5FF0EEFD-0038-4A2F-AD3B-01A98EFF5C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-457200" y="563329"/>
              <a:ext cx="1828800" cy="914400"/>
            </a:xfrm>
            <a:prstGeom prst="rect">
              <a:avLst/>
            </a:prstGeom>
          </p:spPr>
        </p:pic>
      </p:grp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8E4D1E-5580-4429-B822-B0ACA17BF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704025" y="2853257"/>
            <a:ext cx="2315146" cy="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628EFE5A-E7ED-42E0-B4F7-CD6FB9AC0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82733" y="2744646"/>
            <a:ext cx="217221" cy="21722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99E5560-6CE0-4494-96B0-E58711D435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717361" y="4002156"/>
            <a:ext cx="2495929" cy="1480420"/>
            <a:chOff x="1717361" y="4002156"/>
            <a:chExt cx="2495929" cy="1480420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242903C-0FC5-4F7E-A59A-1B57A8012CD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717361" y="4110767"/>
              <a:ext cx="2315146" cy="0"/>
            </a:xfrm>
            <a:prstGeom prst="line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502427F1-9BD1-40C4-8447-54CA2F762B28}"/>
                </a:ext>
              </a:extLst>
            </p:cNvPr>
            <p:cNvSpPr/>
            <p:nvPr userDrawn="1"/>
          </p:nvSpPr>
          <p:spPr>
            <a:xfrm>
              <a:off x="3996069" y="4002156"/>
              <a:ext cx="217221" cy="21722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D896F91-3D1D-4BF4-B726-B6B1034E68C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717361" y="5373966"/>
              <a:ext cx="2315146" cy="0"/>
            </a:xfrm>
            <a:prstGeom prst="line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2AAC415-7A20-4A4D-80B1-B4AD3D514249}"/>
                </a:ext>
              </a:extLst>
            </p:cNvPr>
            <p:cNvSpPr/>
            <p:nvPr userDrawn="1"/>
          </p:nvSpPr>
          <p:spPr>
            <a:xfrm>
              <a:off x="3996069" y="5265355"/>
              <a:ext cx="217221" cy="21722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5" name="Slide Number Placeholder 5">
            <a:extLst>
              <a:ext uri="{FF2B5EF4-FFF2-40B4-BE49-F238E27FC236}">
                <a16:creationId xmlns:a16="http://schemas.microsoft.com/office/drawing/2014/main" id="{4C15BF58-30D9-4A0E-8506-1CD777B0F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688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92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9124951" cy="1362456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14400" y="2354580"/>
            <a:ext cx="4297679" cy="45529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990850"/>
            <a:ext cx="4297680" cy="3105150"/>
          </a:xfrm>
        </p:spPr>
        <p:txBody>
          <a:bodyPr>
            <a:normAutofit/>
          </a:bodyPr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  <a:lvl4pPr>
              <a:lnSpc>
                <a:spcPts val="2000"/>
              </a:lnSpc>
              <a:defRPr sz="1600"/>
            </a:lvl4pPr>
            <a:lvl5pPr>
              <a:lnSpc>
                <a:spcPts val="2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5864487" y="2352675"/>
            <a:ext cx="4297680" cy="457200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63344" y="2990850"/>
            <a:ext cx="4297680" cy="3105150"/>
          </a:xfrm>
        </p:spPr>
        <p:txBody>
          <a:bodyPr>
            <a:normAutofit/>
          </a:bodyPr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  <a:lvl4pPr>
              <a:lnSpc>
                <a:spcPts val="2000"/>
              </a:lnSpc>
              <a:defRPr sz="1600"/>
            </a:lvl4pPr>
            <a:lvl5pPr>
              <a:lnSpc>
                <a:spcPts val="2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88DF45F-9FEA-47BE-AC15-52BE148E1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239499" y="0"/>
            <a:ext cx="1015984" cy="6858000"/>
            <a:chOff x="11239499" y="0"/>
            <a:chExt cx="1015984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C51E8B0-FB58-4BB5-9CDA-4A1B4DBC5E90}"/>
                </a:ext>
              </a:extLst>
            </p:cNvPr>
            <p:cNvSpPr/>
            <p:nvPr userDrawn="1"/>
          </p:nvSpPr>
          <p:spPr>
            <a:xfrm>
              <a:off x="11240499" y="4828032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548A0B2-480B-4F04-B7B5-67A328B174D1}"/>
                </a:ext>
              </a:extLst>
            </p:cNvPr>
            <p:cNvSpPr/>
            <p:nvPr userDrawn="1"/>
          </p:nvSpPr>
          <p:spPr>
            <a:xfrm>
              <a:off x="11240499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60A19E0-B2DF-4E35-AD7A-80B5C429C6C1}"/>
                </a:ext>
              </a:extLst>
            </p:cNvPr>
            <p:cNvSpPr/>
            <p:nvPr userDrawn="1"/>
          </p:nvSpPr>
          <p:spPr>
            <a:xfrm>
              <a:off x="11240499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9C1C8F39-77F2-4753-A57A-2FD46715F2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77681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A6AF7B2-2B49-4313-AA4E-3FD77CF46A04}"/>
                </a:ext>
              </a:extLst>
            </p:cNvPr>
            <p:cNvSpPr/>
            <p:nvPr userDrawn="1"/>
          </p:nvSpPr>
          <p:spPr>
            <a:xfrm>
              <a:off x="11240499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9AA5A01-9E59-4C92-9634-32DB51F91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6200000">
              <a:off x="10880040" y="5394960"/>
              <a:ext cx="1828800" cy="914400"/>
            </a:xfrm>
            <a:prstGeom prst="rect">
              <a:avLst/>
            </a:prstGeom>
          </p:spPr>
        </p:pic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D3A8643-F793-41FD-AA08-DC814719C40C}"/>
                </a:ext>
              </a:extLst>
            </p:cNvPr>
            <p:cNvSpPr/>
            <p:nvPr userDrawn="1"/>
          </p:nvSpPr>
          <p:spPr>
            <a:xfrm>
              <a:off x="11250235" y="4949368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F50D01F0-AD27-490F-8044-37B2D9E23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400000">
              <a:off x="10793035" y="3391083"/>
              <a:ext cx="1828800" cy="914400"/>
            </a:xfrm>
            <a:prstGeom prst="rect">
              <a:avLst/>
            </a:prstGeom>
          </p:spPr>
        </p:pic>
      </p:grp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36214990-C58C-4D62-9381-40A24246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813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 char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n-ZA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6CD52AD9-4495-432B-B01C-26AAF0EAA89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71896" y="2355182"/>
            <a:ext cx="1980000" cy="365760"/>
          </a:xfr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AF9EB7E7-72B3-4FD3-B153-815A53CB1B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70771" y="3383280"/>
            <a:ext cx="1980000" cy="365760"/>
          </a:xfr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139AE34A-A4BE-43AA-9A69-9A18D5FC53D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71870" y="3383280"/>
            <a:ext cx="1980000" cy="365760"/>
          </a:xfrm>
        </p:spPr>
        <p:txBody>
          <a:bodyPr>
            <a:noAutofit/>
          </a:bodyPr>
          <a:lstStyle>
            <a:lvl1pPr marL="0" indent="0" algn="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23E8F54F-C5BD-4FE6-BB69-FEC69BC0FD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64750" y="4933275"/>
            <a:ext cx="1980000" cy="365760"/>
          </a:xfr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6FBF4C06-0880-4F64-AC8F-328C5513C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1177016" y="0"/>
            <a:ext cx="1014984" cy="1014984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056531B-7079-455E-BCF7-DB094C3312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066800" y="3771900"/>
            <a:ext cx="10058400" cy="0"/>
          </a:xfrm>
          <a:prstGeom prst="line">
            <a:avLst/>
          </a:prstGeom>
          <a:ln w="38100" cap="sq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1F2D70-0FC3-41BD-9F38-7F41F01349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254750" y="2743200"/>
            <a:ext cx="0" cy="2066925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6338C9D5-18F2-4E98-9B4B-F691BC24D01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500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ction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4"/>
            <a:ext cx="68008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CBECFE1-9F80-4EFE-9699-3A240475EE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93623" y="-983359"/>
            <a:ext cx="5242592" cy="7843456"/>
            <a:chOff x="-193623" y="-983359"/>
            <a:chExt cx="5242592" cy="7843456"/>
          </a:xfrm>
        </p:grpSpPr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1BC9BFE-80C0-4DA9-92DB-070C41E412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8097646">
              <a:off x="1569916" y="-983359"/>
              <a:ext cx="2029968" cy="2029968"/>
            </a:xfrm>
            <a:prstGeom prst="rect">
              <a:avLst/>
            </a:prstGeom>
          </p:spPr>
        </p:pic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3B73C61F-3D48-4791-8280-D98D2C01E0C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3489227">
              <a:off x="3019001" y="3357927"/>
              <a:ext cx="2029968" cy="2029968"/>
            </a:xfrm>
            <a:prstGeom prst="rect">
              <a:avLst/>
            </a:prstGeom>
          </p:spPr>
        </p:pic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E5E36EA0-9B77-4A31-A56A-93DEC2F87C2C}"/>
                </a:ext>
              </a:extLst>
            </p:cNvPr>
            <p:cNvGrpSpPr/>
            <p:nvPr userDrawn="1"/>
          </p:nvGrpSpPr>
          <p:grpSpPr>
            <a:xfrm>
              <a:off x="-193623" y="458228"/>
              <a:ext cx="4229571" cy="6401869"/>
              <a:chOff x="-193623" y="458228"/>
              <a:chExt cx="4229571" cy="6401869"/>
            </a:xfrm>
          </p:grpSpPr>
          <p:sp>
            <p:nvSpPr>
              <p:cNvPr id="8" name="Rectangle 23">
                <a:extLst>
                  <a:ext uri="{FF2B5EF4-FFF2-40B4-BE49-F238E27FC236}">
                    <a16:creationId xmlns:a16="http://schemas.microsoft.com/office/drawing/2014/main" id="{F5ED01E4-35BF-4165-86B2-E3BDFD91DEE3}"/>
                  </a:ext>
                </a:extLst>
              </p:cNvPr>
              <p:cNvSpPr/>
              <p:nvPr userDrawn="1"/>
            </p:nvSpPr>
            <p:spPr>
              <a:xfrm rot="13508190">
                <a:off x="141725" y="458228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9" name="Graphic 8">
                <a:extLst>
                  <a:ext uri="{FF2B5EF4-FFF2-40B4-BE49-F238E27FC236}">
                    <a16:creationId xmlns:a16="http://schemas.microsoft.com/office/drawing/2014/main" id="{B7E6DD28-C71B-4484-973A-D12A2773000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8902533">
                <a:off x="1574706" y="1900474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11" name="Rectangle 23">
                <a:extLst>
                  <a:ext uri="{FF2B5EF4-FFF2-40B4-BE49-F238E27FC236}">
                    <a16:creationId xmlns:a16="http://schemas.microsoft.com/office/drawing/2014/main" id="{AB403917-256D-4254-A12F-F8BD19470C42}"/>
                  </a:ext>
                </a:extLst>
              </p:cNvPr>
              <p:cNvSpPr/>
              <p:nvPr userDrawn="1"/>
            </p:nvSpPr>
            <p:spPr>
              <a:xfrm rot="18900000">
                <a:off x="1580257" y="1923515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2" name="Graphic 11">
                <a:extLst>
                  <a:ext uri="{FF2B5EF4-FFF2-40B4-BE49-F238E27FC236}">
                    <a16:creationId xmlns:a16="http://schemas.microsoft.com/office/drawing/2014/main" id="{EB06A536-5FCB-4761-9EFF-D54BE44B1FD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2708786">
                <a:off x="145529" y="3355869"/>
                <a:ext cx="2029968" cy="2029968"/>
              </a:xfrm>
              <a:prstGeom prst="rect">
                <a:avLst/>
              </a:prstGeom>
            </p:spPr>
          </p:pic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94213EEF-F759-4045-9F53-49C1B4ECED53}"/>
                  </a:ext>
                </a:extLst>
              </p:cNvPr>
              <p:cNvGrpSpPr/>
              <p:nvPr userDrawn="1"/>
            </p:nvGrpSpPr>
            <p:grpSpPr>
              <a:xfrm>
                <a:off x="1159403" y="5806395"/>
                <a:ext cx="2870810" cy="1000774"/>
                <a:chOff x="-13699" y="5839164"/>
                <a:chExt cx="2862790" cy="1000774"/>
              </a:xfrm>
            </p:grpSpPr>
            <p:sp>
              <p:nvSpPr>
                <p:cNvPr id="91" name="Freeform: Shape 90">
                  <a:extLst>
                    <a:ext uri="{FF2B5EF4-FFF2-40B4-BE49-F238E27FC236}">
                      <a16:creationId xmlns:a16="http://schemas.microsoft.com/office/drawing/2014/main" id="{2EA4D38A-6ACD-4296-B454-E5BD7EAC7990}"/>
                    </a:ext>
                  </a:extLst>
                </p:cNvPr>
                <p:cNvSpPr/>
                <p:nvPr userDrawn="1"/>
              </p:nvSpPr>
              <p:spPr>
                <a:xfrm>
                  <a:off x="-13699" y="5839164"/>
                  <a:ext cx="2862790" cy="28868"/>
                </a:xfrm>
                <a:custGeom>
                  <a:avLst/>
                  <a:gdLst>
                    <a:gd name="connsiteX0" fmla="*/ 0 w 2862790"/>
                    <a:gd name="connsiteY0" fmla="*/ 0 h 28868"/>
                    <a:gd name="connsiteX1" fmla="*/ 2862790 w 2862790"/>
                    <a:gd name="connsiteY1" fmla="*/ 0 h 28868"/>
                    <a:gd name="connsiteX2" fmla="*/ 2833921 w 2862790"/>
                    <a:gd name="connsiteY2" fmla="*/ 28868 h 28868"/>
                    <a:gd name="connsiteX3" fmla="*/ 28868 w 2862790"/>
                    <a:gd name="connsiteY3" fmla="*/ 28868 h 28868"/>
                    <a:gd name="connsiteX4" fmla="*/ 0 w 2862790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62790" h="28868">
                      <a:moveTo>
                        <a:pt x="0" y="0"/>
                      </a:moveTo>
                      <a:lnTo>
                        <a:pt x="2862790" y="0"/>
                      </a:lnTo>
                      <a:lnTo>
                        <a:pt x="2833921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0" name="Freeform: Shape 89">
                  <a:extLst>
                    <a:ext uri="{FF2B5EF4-FFF2-40B4-BE49-F238E27FC236}">
                      <a16:creationId xmlns:a16="http://schemas.microsoft.com/office/drawing/2014/main" id="{74E32D04-F635-443B-B642-A509F0473CB5}"/>
                    </a:ext>
                  </a:extLst>
                </p:cNvPr>
                <p:cNvSpPr/>
                <p:nvPr userDrawn="1"/>
              </p:nvSpPr>
              <p:spPr>
                <a:xfrm>
                  <a:off x="47246" y="5900109"/>
                  <a:ext cx="2740900" cy="28868"/>
                </a:xfrm>
                <a:custGeom>
                  <a:avLst/>
                  <a:gdLst>
                    <a:gd name="connsiteX0" fmla="*/ 0 w 2740900"/>
                    <a:gd name="connsiteY0" fmla="*/ 0 h 28868"/>
                    <a:gd name="connsiteX1" fmla="*/ 2740900 w 2740900"/>
                    <a:gd name="connsiteY1" fmla="*/ 0 h 28868"/>
                    <a:gd name="connsiteX2" fmla="*/ 2712032 w 2740900"/>
                    <a:gd name="connsiteY2" fmla="*/ 28868 h 28868"/>
                    <a:gd name="connsiteX3" fmla="*/ 28868 w 2740900"/>
                    <a:gd name="connsiteY3" fmla="*/ 28868 h 28868"/>
                    <a:gd name="connsiteX4" fmla="*/ 0 w 2740900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740900" h="28868">
                      <a:moveTo>
                        <a:pt x="0" y="0"/>
                      </a:moveTo>
                      <a:lnTo>
                        <a:pt x="2740900" y="0"/>
                      </a:lnTo>
                      <a:lnTo>
                        <a:pt x="2712032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Freeform: Shape 88">
                  <a:extLst>
                    <a:ext uri="{FF2B5EF4-FFF2-40B4-BE49-F238E27FC236}">
                      <a16:creationId xmlns:a16="http://schemas.microsoft.com/office/drawing/2014/main" id="{C95F7659-0C0B-4798-8392-E6B36B62DEA4}"/>
                    </a:ext>
                  </a:extLst>
                </p:cNvPr>
                <p:cNvSpPr/>
                <p:nvPr userDrawn="1"/>
              </p:nvSpPr>
              <p:spPr>
                <a:xfrm>
                  <a:off x="108992" y="5960251"/>
                  <a:ext cx="2619012" cy="29671"/>
                </a:xfrm>
                <a:custGeom>
                  <a:avLst/>
                  <a:gdLst>
                    <a:gd name="connsiteX0" fmla="*/ 0 w 2619012"/>
                    <a:gd name="connsiteY0" fmla="*/ 0 h 29671"/>
                    <a:gd name="connsiteX1" fmla="*/ 2619012 w 2619012"/>
                    <a:gd name="connsiteY1" fmla="*/ 0 h 29671"/>
                    <a:gd name="connsiteX2" fmla="*/ 2590143 w 2619012"/>
                    <a:gd name="connsiteY2" fmla="*/ 28868 h 29671"/>
                    <a:gd name="connsiteX3" fmla="*/ 28067 w 2619012"/>
                    <a:gd name="connsiteY3" fmla="*/ 29671 h 29671"/>
                    <a:gd name="connsiteX4" fmla="*/ 28869 w 2619012"/>
                    <a:gd name="connsiteY4" fmla="*/ 28869 h 29671"/>
                    <a:gd name="connsiteX5" fmla="*/ 0 w 2619012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619012" h="29671">
                      <a:moveTo>
                        <a:pt x="0" y="0"/>
                      </a:moveTo>
                      <a:lnTo>
                        <a:pt x="2619012" y="0"/>
                      </a:lnTo>
                      <a:lnTo>
                        <a:pt x="2590143" y="28868"/>
                      </a:lnTo>
                      <a:lnTo>
                        <a:pt x="28067" y="29671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Freeform: Shape 87">
                  <a:extLst>
                    <a:ext uri="{FF2B5EF4-FFF2-40B4-BE49-F238E27FC236}">
                      <a16:creationId xmlns:a16="http://schemas.microsoft.com/office/drawing/2014/main" id="{ABB69ABA-A9D2-4649-A1AB-E12AA2D2C8E7}"/>
                    </a:ext>
                  </a:extLst>
                </p:cNvPr>
                <p:cNvSpPr/>
                <p:nvPr userDrawn="1"/>
              </p:nvSpPr>
              <p:spPr>
                <a:xfrm>
                  <a:off x="169937" y="6021196"/>
                  <a:ext cx="2497122" cy="29670"/>
                </a:xfrm>
                <a:custGeom>
                  <a:avLst/>
                  <a:gdLst>
                    <a:gd name="connsiteX0" fmla="*/ 0 w 2497122"/>
                    <a:gd name="connsiteY0" fmla="*/ 0 h 29670"/>
                    <a:gd name="connsiteX1" fmla="*/ 2497122 w 2497122"/>
                    <a:gd name="connsiteY1" fmla="*/ 0 h 29670"/>
                    <a:gd name="connsiteX2" fmla="*/ 2468254 w 2497122"/>
                    <a:gd name="connsiteY2" fmla="*/ 28868 h 29670"/>
                    <a:gd name="connsiteX3" fmla="*/ 28066 w 2497122"/>
                    <a:gd name="connsiteY3" fmla="*/ 29670 h 29670"/>
                    <a:gd name="connsiteX4" fmla="*/ 28868 w 2497122"/>
                    <a:gd name="connsiteY4" fmla="*/ 28868 h 29670"/>
                    <a:gd name="connsiteX5" fmla="*/ 0 w 2497122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7122" h="29670">
                      <a:moveTo>
                        <a:pt x="0" y="0"/>
                      </a:moveTo>
                      <a:lnTo>
                        <a:pt x="2497122" y="0"/>
                      </a:lnTo>
                      <a:lnTo>
                        <a:pt x="2468254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7" name="Freeform: Shape 86">
                  <a:extLst>
                    <a:ext uri="{FF2B5EF4-FFF2-40B4-BE49-F238E27FC236}">
                      <a16:creationId xmlns:a16="http://schemas.microsoft.com/office/drawing/2014/main" id="{8B88CE23-E34F-470C-8C56-46C08322365F}"/>
                    </a:ext>
                  </a:extLst>
                </p:cNvPr>
                <p:cNvSpPr/>
                <p:nvPr userDrawn="1"/>
              </p:nvSpPr>
              <p:spPr>
                <a:xfrm>
                  <a:off x="229279" y="6082140"/>
                  <a:ext cx="2376837" cy="28869"/>
                </a:xfrm>
                <a:custGeom>
                  <a:avLst/>
                  <a:gdLst>
                    <a:gd name="connsiteX0" fmla="*/ 0 w 2376837"/>
                    <a:gd name="connsiteY0" fmla="*/ 0 h 28869"/>
                    <a:gd name="connsiteX1" fmla="*/ 2376837 w 2376837"/>
                    <a:gd name="connsiteY1" fmla="*/ 0 h 28869"/>
                    <a:gd name="connsiteX2" fmla="*/ 2347968 w 2376837"/>
                    <a:gd name="connsiteY2" fmla="*/ 28868 h 28869"/>
                    <a:gd name="connsiteX3" fmla="*/ 28868 w 2376837"/>
                    <a:gd name="connsiteY3" fmla="*/ 28869 h 28869"/>
                    <a:gd name="connsiteX4" fmla="*/ 0 w 2376837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76837" h="28869">
                      <a:moveTo>
                        <a:pt x="0" y="0"/>
                      </a:moveTo>
                      <a:lnTo>
                        <a:pt x="2376837" y="0"/>
                      </a:lnTo>
                      <a:lnTo>
                        <a:pt x="2347968" y="28868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Freeform: Shape 85">
                  <a:extLst>
                    <a:ext uri="{FF2B5EF4-FFF2-40B4-BE49-F238E27FC236}">
                      <a16:creationId xmlns:a16="http://schemas.microsoft.com/office/drawing/2014/main" id="{75BCEDE2-961E-42E0-AF9C-3D070C974007}"/>
                    </a:ext>
                  </a:extLst>
                </p:cNvPr>
                <p:cNvSpPr/>
                <p:nvPr userDrawn="1"/>
              </p:nvSpPr>
              <p:spPr>
                <a:xfrm>
                  <a:off x="290222" y="6143085"/>
                  <a:ext cx="2254948" cy="28868"/>
                </a:xfrm>
                <a:custGeom>
                  <a:avLst/>
                  <a:gdLst>
                    <a:gd name="connsiteX0" fmla="*/ 0 w 2254948"/>
                    <a:gd name="connsiteY0" fmla="*/ 0 h 28868"/>
                    <a:gd name="connsiteX1" fmla="*/ 2254948 w 2254948"/>
                    <a:gd name="connsiteY1" fmla="*/ 0 h 28868"/>
                    <a:gd name="connsiteX2" fmla="*/ 2226080 w 2254948"/>
                    <a:gd name="connsiteY2" fmla="*/ 28868 h 28868"/>
                    <a:gd name="connsiteX3" fmla="*/ 28868 w 2254948"/>
                    <a:gd name="connsiteY3" fmla="*/ 28868 h 28868"/>
                    <a:gd name="connsiteX4" fmla="*/ 0 w 2254948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54948" h="28868">
                      <a:moveTo>
                        <a:pt x="0" y="0"/>
                      </a:moveTo>
                      <a:lnTo>
                        <a:pt x="2254948" y="0"/>
                      </a:lnTo>
                      <a:lnTo>
                        <a:pt x="2226080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Freeform: Shape 84">
                  <a:extLst>
                    <a:ext uri="{FF2B5EF4-FFF2-40B4-BE49-F238E27FC236}">
                      <a16:creationId xmlns:a16="http://schemas.microsoft.com/office/drawing/2014/main" id="{FB930397-7A2A-4C50-9EC9-7E3107D065D2}"/>
                    </a:ext>
                  </a:extLst>
                </p:cNvPr>
                <p:cNvSpPr/>
                <p:nvPr userDrawn="1"/>
              </p:nvSpPr>
              <p:spPr>
                <a:xfrm>
                  <a:off x="351970" y="6203227"/>
                  <a:ext cx="2133059" cy="29671"/>
                </a:xfrm>
                <a:custGeom>
                  <a:avLst/>
                  <a:gdLst>
                    <a:gd name="connsiteX0" fmla="*/ 2133059 w 2133059"/>
                    <a:gd name="connsiteY0" fmla="*/ 0 h 29671"/>
                    <a:gd name="connsiteX1" fmla="*/ 2104190 w 2133059"/>
                    <a:gd name="connsiteY1" fmla="*/ 28869 h 29671"/>
                    <a:gd name="connsiteX2" fmla="*/ 28066 w 2133059"/>
                    <a:gd name="connsiteY2" fmla="*/ 29671 h 29671"/>
                    <a:gd name="connsiteX3" fmla="*/ 28868 w 2133059"/>
                    <a:gd name="connsiteY3" fmla="*/ 28869 h 29671"/>
                    <a:gd name="connsiteX4" fmla="*/ 0 w 2133059"/>
                    <a:gd name="connsiteY4" fmla="*/ 1 h 29671"/>
                    <a:gd name="connsiteX5" fmla="*/ 2133059 w 2133059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33059" h="29671">
                      <a:moveTo>
                        <a:pt x="2133059" y="0"/>
                      </a:moveTo>
                      <a:lnTo>
                        <a:pt x="2104190" y="28869"/>
                      </a:lnTo>
                      <a:lnTo>
                        <a:pt x="28066" y="29671"/>
                      </a:lnTo>
                      <a:lnTo>
                        <a:pt x="28868" y="28869"/>
                      </a:lnTo>
                      <a:lnTo>
                        <a:pt x="0" y="1"/>
                      </a:lnTo>
                      <a:lnTo>
                        <a:pt x="2133059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4" name="Freeform: Shape 83">
                  <a:extLst>
                    <a:ext uri="{FF2B5EF4-FFF2-40B4-BE49-F238E27FC236}">
                      <a16:creationId xmlns:a16="http://schemas.microsoft.com/office/drawing/2014/main" id="{8CA98174-D81B-4241-92F9-D0D2028FFEA9}"/>
                    </a:ext>
                  </a:extLst>
                </p:cNvPr>
                <p:cNvSpPr/>
                <p:nvPr userDrawn="1"/>
              </p:nvSpPr>
              <p:spPr>
                <a:xfrm>
                  <a:off x="411310" y="6264172"/>
                  <a:ext cx="2012774" cy="28868"/>
                </a:xfrm>
                <a:custGeom>
                  <a:avLst/>
                  <a:gdLst>
                    <a:gd name="connsiteX0" fmla="*/ 0 w 2012774"/>
                    <a:gd name="connsiteY0" fmla="*/ 0 h 28868"/>
                    <a:gd name="connsiteX1" fmla="*/ 2012774 w 2012774"/>
                    <a:gd name="connsiteY1" fmla="*/ 0 h 28868"/>
                    <a:gd name="connsiteX2" fmla="*/ 1983905 w 2012774"/>
                    <a:gd name="connsiteY2" fmla="*/ 28868 h 28868"/>
                    <a:gd name="connsiteX3" fmla="*/ 28868 w 2012774"/>
                    <a:gd name="connsiteY3" fmla="*/ 28868 h 28868"/>
                    <a:gd name="connsiteX4" fmla="*/ 0 w 2012774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12774" h="28868">
                      <a:moveTo>
                        <a:pt x="0" y="0"/>
                      </a:moveTo>
                      <a:lnTo>
                        <a:pt x="2012774" y="0"/>
                      </a:lnTo>
                      <a:lnTo>
                        <a:pt x="1983905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Freeform: Shape 82">
                  <a:extLst>
                    <a:ext uri="{FF2B5EF4-FFF2-40B4-BE49-F238E27FC236}">
                      <a16:creationId xmlns:a16="http://schemas.microsoft.com/office/drawing/2014/main" id="{E4CE4FB8-5E60-4288-B2FA-CF9316ED449F}"/>
                    </a:ext>
                  </a:extLst>
                </p:cNvPr>
                <p:cNvSpPr/>
                <p:nvPr userDrawn="1"/>
              </p:nvSpPr>
              <p:spPr>
                <a:xfrm>
                  <a:off x="472255" y="6325117"/>
                  <a:ext cx="1890884" cy="28868"/>
                </a:xfrm>
                <a:custGeom>
                  <a:avLst/>
                  <a:gdLst>
                    <a:gd name="connsiteX0" fmla="*/ 0 w 1890884"/>
                    <a:gd name="connsiteY0" fmla="*/ 0 h 28868"/>
                    <a:gd name="connsiteX1" fmla="*/ 1890884 w 1890884"/>
                    <a:gd name="connsiteY1" fmla="*/ 0 h 28868"/>
                    <a:gd name="connsiteX2" fmla="*/ 1862016 w 1890884"/>
                    <a:gd name="connsiteY2" fmla="*/ 28868 h 28868"/>
                    <a:gd name="connsiteX3" fmla="*/ 28868 w 1890884"/>
                    <a:gd name="connsiteY3" fmla="*/ 28868 h 28868"/>
                    <a:gd name="connsiteX4" fmla="*/ 0 w 1890884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890884" h="28868">
                      <a:moveTo>
                        <a:pt x="0" y="0"/>
                      </a:moveTo>
                      <a:lnTo>
                        <a:pt x="1890884" y="0"/>
                      </a:lnTo>
                      <a:lnTo>
                        <a:pt x="1862016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Freeform: Shape 81">
                  <a:extLst>
                    <a:ext uri="{FF2B5EF4-FFF2-40B4-BE49-F238E27FC236}">
                      <a16:creationId xmlns:a16="http://schemas.microsoft.com/office/drawing/2014/main" id="{6F69FE5C-0AF0-42F6-A721-9E2244C967AA}"/>
                    </a:ext>
                  </a:extLst>
                </p:cNvPr>
                <p:cNvSpPr/>
                <p:nvPr userDrawn="1"/>
              </p:nvSpPr>
              <p:spPr>
                <a:xfrm>
                  <a:off x="533199" y="6386061"/>
                  <a:ext cx="1768996" cy="28869"/>
                </a:xfrm>
                <a:custGeom>
                  <a:avLst/>
                  <a:gdLst>
                    <a:gd name="connsiteX0" fmla="*/ 0 w 1768996"/>
                    <a:gd name="connsiteY0" fmla="*/ 0 h 28869"/>
                    <a:gd name="connsiteX1" fmla="*/ 1768996 w 1768996"/>
                    <a:gd name="connsiteY1" fmla="*/ 0 h 28869"/>
                    <a:gd name="connsiteX2" fmla="*/ 1740128 w 1768996"/>
                    <a:gd name="connsiteY2" fmla="*/ 28868 h 28869"/>
                    <a:gd name="connsiteX3" fmla="*/ 28869 w 1768996"/>
                    <a:gd name="connsiteY3" fmla="*/ 28869 h 28869"/>
                    <a:gd name="connsiteX4" fmla="*/ 0 w 1768996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68996" h="28869">
                      <a:moveTo>
                        <a:pt x="0" y="0"/>
                      </a:moveTo>
                      <a:lnTo>
                        <a:pt x="1768996" y="0"/>
                      </a:lnTo>
                      <a:lnTo>
                        <a:pt x="1740128" y="28868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Freeform: Shape 80">
                  <a:extLst>
                    <a:ext uri="{FF2B5EF4-FFF2-40B4-BE49-F238E27FC236}">
                      <a16:creationId xmlns:a16="http://schemas.microsoft.com/office/drawing/2014/main" id="{E8311083-D41B-4770-B6A9-AFA83AAF2885}"/>
                    </a:ext>
                  </a:extLst>
                </p:cNvPr>
                <p:cNvSpPr/>
                <p:nvPr userDrawn="1"/>
              </p:nvSpPr>
              <p:spPr>
                <a:xfrm>
                  <a:off x="594946" y="6446204"/>
                  <a:ext cx="1647106" cy="29670"/>
                </a:xfrm>
                <a:custGeom>
                  <a:avLst/>
                  <a:gdLst>
                    <a:gd name="connsiteX0" fmla="*/ 0 w 1647106"/>
                    <a:gd name="connsiteY0" fmla="*/ 0 h 29670"/>
                    <a:gd name="connsiteX1" fmla="*/ 1647106 w 1647106"/>
                    <a:gd name="connsiteY1" fmla="*/ 0 h 29670"/>
                    <a:gd name="connsiteX2" fmla="*/ 1618238 w 1647106"/>
                    <a:gd name="connsiteY2" fmla="*/ 28868 h 29670"/>
                    <a:gd name="connsiteX3" fmla="*/ 28066 w 1647106"/>
                    <a:gd name="connsiteY3" fmla="*/ 29670 h 29670"/>
                    <a:gd name="connsiteX4" fmla="*/ 28868 w 1647106"/>
                    <a:gd name="connsiteY4" fmla="*/ 28868 h 29670"/>
                    <a:gd name="connsiteX5" fmla="*/ 0 w 1647106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647106" h="29670">
                      <a:moveTo>
                        <a:pt x="0" y="0"/>
                      </a:moveTo>
                      <a:lnTo>
                        <a:pt x="1647106" y="0"/>
                      </a:lnTo>
                      <a:lnTo>
                        <a:pt x="1618238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Freeform: Shape 79">
                  <a:extLst>
                    <a:ext uri="{FF2B5EF4-FFF2-40B4-BE49-F238E27FC236}">
                      <a16:creationId xmlns:a16="http://schemas.microsoft.com/office/drawing/2014/main" id="{730A62EE-9416-445D-B0B2-018F008614B8}"/>
                    </a:ext>
                  </a:extLst>
                </p:cNvPr>
                <p:cNvSpPr/>
                <p:nvPr userDrawn="1"/>
              </p:nvSpPr>
              <p:spPr>
                <a:xfrm>
                  <a:off x="654287" y="6507148"/>
                  <a:ext cx="1526821" cy="28869"/>
                </a:xfrm>
                <a:custGeom>
                  <a:avLst/>
                  <a:gdLst>
                    <a:gd name="connsiteX0" fmla="*/ 0 w 1526821"/>
                    <a:gd name="connsiteY0" fmla="*/ 0 h 28869"/>
                    <a:gd name="connsiteX1" fmla="*/ 1526821 w 1526821"/>
                    <a:gd name="connsiteY1" fmla="*/ 0 h 28869"/>
                    <a:gd name="connsiteX2" fmla="*/ 1497952 w 1526821"/>
                    <a:gd name="connsiteY2" fmla="*/ 28868 h 28869"/>
                    <a:gd name="connsiteX3" fmla="*/ 28868 w 1526821"/>
                    <a:gd name="connsiteY3" fmla="*/ 28869 h 28869"/>
                    <a:gd name="connsiteX4" fmla="*/ 0 w 1526821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26821" h="28869">
                      <a:moveTo>
                        <a:pt x="0" y="0"/>
                      </a:moveTo>
                      <a:lnTo>
                        <a:pt x="1526821" y="0"/>
                      </a:lnTo>
                      <a:lnTo>
                        <a:pt x="1497952" y="28868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Freeform: Shape 78">
                  <a:extLst>
                    <a:ext uri="{FF2B5EF4-FFF2-40B4-BE49-F238E27FC236}">
                      <a16:creationId xmlns:a16="http://schemas.microsoft.com/office/drawing/2014/main" id="{4A92E211-EBEF-4E62-97FD-46ECC42436DF}"/>
                    </a:ext>
                  </a:extLst>
                </p:cNvPr>
                <p:cNvSpPr/>
                <p:nvPr userDrawn="1"/>
              </p:nvSpPr>
              <p:spPr>
                <a:xfrm>
                  <a:off x="715231" y="6568093"/>
                  <a:ext cx="1404932" cy="28868"/>
                </a:xfrm>
                <a:custGeom>
                  <a:avLst/>
                  <a:gdLst>
                    <a:gd name="connsiteX0" fmla="*/ 0 w 1404932"/>
                    <a:gd name="connsiteY0" fmla="*/ 0 h 28868"/>
                    <a:gd name="connsiteX1" fmla="*/ 1404932 w 1404932"/>
                    <a:gd name="connsiteY1" fmla="*/ 0 h 28868"/>
                    <a:gd name="connsiteX2" fmla="*/ 1376064 w 1404932"/>
                    <a:gd name="connsiteY2" fmla="*/ 28868 h 28868"/>
                    <a:gd name="connsiteX3" fmla="*/ 28868 w 1404932"/>
                    <a:gd name="connsiteY3" fmla="*/ 28868 h 28868"/>
                    <a:gd name="connsiteX4" fmla="*/ 0 w 1404932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04932" h="28868">
                      <a:moveTo>
                        <a:pt x="0" y="0"/>
                      </a:moveTo>
                      <a:lnTo>
                        <a:pt x="1404932" y="0"/>
                      </a:lnTo>
                      <a:lnTo>
                        <a:pt x="1376064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8" name="Freeform: Shape 77">
                  <a:extLst>
                    <a:ext uri="{FF2B5EF4-FFF2-40B4-BE49-F238E27FC236}">
                      <a16:creationId xmlns:a16="http://schemas.microsoft.com/office/drawing/2014/main" id="{CC8A63A1-564C-478A-B490-96E1C76014CC}"/>
                    </a:ext>
                  </a:extLst>
                </p:cNvPr>
                <p:cNvSpPr/>
                <p:nvPr userDrawn="1"/>
              </p:nvSpPr>
              <p:spPr>
                <a:xfrm>
                  <a:off x="776977" y="6628235"/>
                  <a:ext cx="1283044" cy="29671"/>
                </a:xfrm>
                <a:custGeom>
                  <a:avLst/>
                  <a:gdLst>
                    <a:gd name="connsiteX0" fmla="*/ 1283044 w 1283044"/>
                    <a:gd name="connsiteY0" fmla="*/ 0 h 29671"/>
                    <a:gd name="connsiteX1" fmla="*/ 1254175 w 1283044"/>
                    <a:gd name="connsiteY1" fmla="*/ 28869 h 29671"/>
                    <a:gd name="connsiteX2" fmla="*/ 28067 w 1283044"/>
                    <a:gd name="connsiteY2" fmla="*/ 29671 h 29671"/>
                    <a:gd name="connsiteX3" fmla="*/ 28869 w 1283044"/>
                    <a:gd name="connsiteY3" fmla="*/ 28869 h 29671"/>
                    <a:gd name="connsiteX4" fmla="*/ 0 w 1283044"/>
                    <a:gd name="connsiteY4" fmla="*/ 1 h 29671"/>
                    <a:gd name="connsiteX5" fmla="*/ 1283044 w 1283044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83044" h="29671">
                      <a:moveTo>
                        <a:pt x="1283044" y="0"/>
                      </a:moveTo>
                      <a:lnTo>
                        <a:pt x="1254175" y="28869"/>
                      </a:lnTo>
                      <a:lnTo>
                        <a:pt x="28067" y="29671"/>
                      </a:lnTo>
                      <a:lnTo>
                        <a:pt x="28869" y="28869"/>
                      </a:lnTo>
                      <a:lnTo>
                        <a:pt x="0" y="1"/>
                      </a:lnTo>
                      <a:lnTo>
                        <a:pt x="1283044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7" name="Freeform: Shape 76">
                  <a:extLst>
                    <a:ext uri="{FF2B5EF4-FFF2-40B4-BE49-F238E27FC236}">
                      <a16:creationId xmlns:a16="http://schemas.microsoft.com/office/drawing/2014/main" id="{4162FC41-462F-4E99-AACA-F5B9C804FB14}"/>
                    </a:ext>
                  </a:extLst>
                </p:cNvPr>
                <p:cNvSpPr/>
                <p:nvPr userDrawn="1"/>
              </p:nvSpPr>
              <p:spPr>
                <a:xfrm>
                  <a:off x="837922" y="6689180"/>
                  <a:ext cx="1161154" cy="29670"/>
                </a:xfrm>
                <a:custGeom>
                  <a:avLst/>
                  <a:gdLst>
                    <a:gd name="connsiteX0" fmla="*/ 0 w 1161154"/>
                    <a:gd name="connsiteY0" fmla="*/ 0 h 29670"/>
                    <a:gd name="connsiteX1" fmla="*/ 1161154 w 1161154"/>
                    <a:gd name="connsiteY1" fmla="*/ 0 h 29670"/>
                    <a:gd name="connsiteX2" fmla="*/ 1132285 w 1161154"/>
                    <a:gd name="connsiteY2" fmla="*/ 28868 h 29670"/>
                    <a:gd name="connsiteX3" fmla="*/ 28066 w 1161154"/>
                    <a:gd name="connsiteY3" fmla="*/ 29670 h 29670"/>
                    <a:gd name="connsiteX4" fmla="*/ 28868 w 1161154"/>
                    <a:gd name="connsiteY4" fmla="*/ 28868 h 29670"/>
                    <a:gd name="connsiteX5" fmla="*/ 0 w 1161154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161154" h="29670">
                      <a:moveTo>
                        <a:pt x="0" y="0"/>
                      </a:moveTo>
                      <a:lnTo>
                        <a:pt x="1161154" y="0"/>
                      </a:lnTo>
                      <a:lnTo>
                        <a:pt x="1132285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6" name="Freeform: Shape 75">
                  <a:extLst>
                    <a:ext uri="{FF2B5EF4-FFF2-40B4-BE49-F238E27FC236}">
                      <a16:creationId xmlns:a16="http://schemas.microsoft.com/office/drawing/2014/main" id="{1F9B61AC-B03D-4064-9DE6-9818F53F333C}"/>
                    </a:ext>
                  </a:extLst>
                </p:cNvPr>
                <p:cNvSpPr/>
                <p:nvPr userDrawn="1"/>
              </p:nvSpPr>
              <p:spPr>
                <a:xfrm>
                  <a:off x="897263" y="6750124"/>
                  <a:ext cx="1040868" cy="28869"/>
                </a:xfrm>
                <a:custGeom>
                  <a:avLst/>
                  <a:gdLst>
                    <a:gd name="connsiteX0" fmla="*/ 0 w 1040868"/>
                    <a:gd name="connsiteY0" fmla="*/ 0 h 28869"/>
                    <a:gd name="connsiteX1" fmla="*/ 1040868 w 1040868"/>
                    <a:gd name="connsiteY1" fmla="*/ 0 h 28869"/>
                    <a:gd name="connsiteX2" fmla="*/ 1012000 w 1040868"/>
                    <a:gd name="connsiteY2" fmla="*/ 28869 h 28869"/>
                    <a:gd name="connsiteX3" fmla="*/ 28868 w 1040868"/>
                    <a:gd name="connsiteY3" fmla="*/ 28869 h 28869"/>
                    <a:gd name="connsiteX4" fmla="*/ 0 w 1040868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40868" h="28869">
                      <a:moveTo>
                        <a:pt x="0" y="0"/>
                      </a:moveTo>
                      <a:lnTo>
                        <a:pt x="1040868" y="0"/>
                      </a:lnTo>
                      <a:lnTo>
                        <a:pt x="1012000" y="28869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3" name="Freeform: Shape 72">
                  <a:extLst>
                    <a:ext uri="{FF2B5EF4-FFF2-40B4-BE49-F238E27FC236}">
                      <a16:creationId xmlns:a16="http://schemas.microsoft.com/office/drawing/2014/main" id="{C104BA00-790F-438D-AC93-117E23CF2099}"/>
                    </a:ext>
                  </a:extLst>
                </p:cNvPr>
                <p:cNvSpPr/>
                <p:nvPr userDrawn="1"/>
              </p:nvSpPr>
              <p:spPr>
                <a:xfrm>
                  <a:off x="958207" y="6811069"/>
                  <a:ext cx="918980" cy="28869"/>
                </a:xfrm>
                <a:custGeom>
                  <a:avLst/>
                  <a:gdLst>
                    <a:gd name="connsiteX0" fmla="*/ 0 w 918980"/>
                    <a:gd name="connsiteY0" fmla="*/ 0 h 28869"/>
                    <a:gd name="connsiteX1" fmla="*/ 918980 w 918980"/>
                    <a:gd name="connsiteY1" fmla="*/ 0 h 28869"/>
                    <a:gd name="connsiteX2" fmla="*/ 890112 w 918980"/>
                    <a:gd name="connsiteY2" fmla="*/ 28868 h 28869"/>
                    <a:gd name="connsiteX3" fmla="*/ 28869 w 918980"/>
                    <a:gd name="connsiteY3" fmla="*/ 28869 h 28869"/>
                    <a:gd name="connsiteX4" fmla="*/ 0 w 918980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18980" h="28869">
                      <a:moveTo>
                        <a:pt x="0" y="0"/>
                      </a:moveTo>
                      <a:lnTo>
                        <a:pt x="918980" y="0"/>
                      </a:lnTo>
                      <a:lnTo>
                        <a:pt x="890112" y="28868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788A3CD7-1915-41CF-9FB5-E6FEDCA8F19C}"/>
                  </a:ext>
                </a:extLst>
              </p:cNvPr>
              <p:cNvSpPr/>
              <p:nvPr userDrawn="1"/>
            </p:nvSpPr>
            <p:spPr>
              <a:xfrm>
                <a:off x="2960473" y="5801762"/>
                <a:ext cx="1075475" cy="1058335"/>
              </a:xfrm>
              <a:custGeom>
                <a:avLst/>
                <a:gdLst>
                  <a:gd name="connsiteX0" fmla="*/ 1062720 w 1062720"/>
                  <a:gd name="connsiteY0" fmla="*/ 0 h 1062720"/>
                  <a:gd name="connsiteX1" fmla="*/ 1062720 w 1062720"/>
                  <a:gd name="connsiteY1" fmla="*/ 1062720 h 1062720"/>
                  <a:gd name="connsiteX2" fmla="*/ 0 w 1062720"/>
                  <a:gd name="connsiteY2" fmla="*/ 1062720 h 1062720"/>
                  <a:gd name="connsiteX3" fmla="*/ 1062720 w 1062720"/>
                  <a:gd name="connsiteY3" fmla="*/ 0 h 10627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2720" h="1062720">
                    <a:moveTo>
                      <a:pt x="1062720" y="0"/>
                    </a:moveTo>
                    <a:lnTo>
                      <a:pt x="1062720" y="1062720"/>
                    </a:lnTo>
                    <a:lnTo>
                      <a:pt x="0" y="1062720"/>
                    </a:lnTo>
                    <a:lnTo>
                      <a:pt x="106272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33" name="Freeform: Shape 132">
                <a:extLst>
                  <a:ext uri="{FF2B5EF4-FFF2-40B4-BE49-F238E27FC236}">
                    <a16:creationId xmlns:a16="http://schemas.microsoft.com/office/drawing/2014/main" id="{3591DEB5-C98C-4EF8-AA57-B8F45C484FF4}"/>
                  </a:ext>
                </a:extLst>
              </p:cNvPr>
              <p:cNvSpPr/>
              <p:nvPr userDrawn="1"/>
            </p:nvSpPr>
            <p:spPr>
              <a:xfrm>
                <a:off x="-7601" y="2930958"/>
                <a:ext cx="1128311" cy="2870805"/>
              </a:xfrm>
              <a:custGeom>
                <a:avLst/>
                <a:gdLst>
                  <a:gd name="connsiteX0" fmla="*/ 1128311 w 1128311"/>
                  <a:gd name="connsiteY0" fmla="*/ 0 h 2870805"/>
                  <a:gd name="connsiteX1" fmla="*/ 1123909 w 1128311"/>
                  <a:gd name="connsiteY1" fmla="*/ 2870805 h 2870805"/>
                  <a:gd name="connsiteX2" fmla="*/ 0 w 1128311"/>
                  <a:gd name="connsiteY2" fmla="*/ 1743443 h 2870805"/>
                  <a:gd name="connsiteX3" fmla="*/ 0 w 1128311"/>
                  <a:gd name="connsiteY3" fmla="*/ 1124856 h 2870805"/>
                  <a:gd name="connsiteX4" fmla="*/ 1128311 w 1128311"/>
                  <a:gd name="connsiteY4" fmla="*/ 0 h 2870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28311" h="2870805">
                    <a:moveTo>
                      <a:pt x="1128311" y="0"/>
                    </a:moveTo>
                    <a:lnTo>
                      <a:pt x="1123909" y="2870805"/>
                    </a:lnTo>
                    <a:lnTo>
                      <a:pt x="0" y="1743443"/>
                    </a:lnTo>
                    <a:lnTo>
                      <a:pt x="0" y="1124856"/>
                    </a:lnTo>
                    <a:lnTo>
                      <a:pt x="112831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55" name="Freeform: Shape 154">
                <a:extLst>
                  <a:ext uri="{FF2B5EF4-FFF2-40B4-BE49-F238E27FC236}">
                    <a16:creationId xmlns:a16="http://schemas.microsoft.com/office/drawing/2014/main" id="{6FFCF0CF-3167-4E3E-BD4A-236ACC247EC0}"/>
                  </a:ext>
                </a:extLst>
              </p:cNvPr>
              <p:cNvSpPr/>
              <p:nvPr/>
            </p:nvSpPr>
            <p:spPr>
              <a:xfrm rot="13500280">
                <a:off x="126341" y="458327"/>
                <a:ext cx="2024298" cy="2024298"/>
              </a:xfrm>
              <a:custGeom>
                <a:avLst/>
                <a:gdLst>
                  <a:gd name="connsiteX0" fmla="*/ 2024298 w 2024298"/>
                  <a:gd name="connsiteY0" fmla="*/ 2024298 h 2024298"/>
                  <a:gd name="connsiteX1" fmla="*/ 0 w 2024298"/>
                  <a:gd name="connsiteY1" fmla="*/ 0 h 2024298"/>
                  <a:gd name="connsiteX2" fmla="*/ 40826 w 2024298"/>
                  <a:gd name="connsiteY2" fmla="*/ 0 h 2024298"/>
                  <a:gd name="connsiteX3" fmla="*/ 2024298 w 2024298"/>
                  <a:gd name="connsiteY3" fmla="*/ 1983472 h 2024298"/>
                  <a:gd name="connsiteX4" fmla="*/ 2024298 w 2024298"/>
                  <a:gd name="connsiteY4" fmla="*/ 2024298 h 2024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24298" h="2024298">
                    <a:moveTo>
                      <a:pt x="2024298" y="2024298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2024298" y="1983472"/>
                    </a:lnTo>
                    <a:lnTo>
                      <a:pt x="2024298" y="202429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54" name="Freeform: Shape 153">
                <a:extLst>
                  <a:ext uri="{FF2B5EF4-FFF2-40B4-BE49-F238E27FC236}">
                    <a16:creationId xmlns:a16="http://schemas.microsoft.com/office/drawing/2014/main" id="{AB47A61A-6E4C-49A5-A2E8-2410A107CC2A}"/>
                  </a:ext>
                </a:extLst>
              </p:cNvPr>
              <p:cNvSpPr/>
              <p:nvPr/>
            </p:nvSpPr>
            <p:spPr>
              <a:xfrm rot="13500280">
                <a:off x="108491" y="501416"/>
                <a:ext cx="1938109" cy="1938109"/>
              </a:xfrm>
              <a:custGeom>
                <a:avLst/>
                <a:gdLst>
                  <a:gd name="connsiteX0" fmla="*/ 1938109 w 1938109"/>
                  <a:gd name="connsiteY0" fmla="*/ 1938109 h 1938109"/>
                  <a:gd name="connsiteX1" fmla="*/ 0 w 1938109"/>
                  <a:gd name="connsiteY1" fmla="*/ 0 h 1938109"/>
                  <a:gd name="connsiteX2" fmla="*/ 40826 w 1938109"/>
                  <a:gd name="connsiteY2" fmla="*/ 0 h 1938109"/>
                  <a:gd name="connsiteX3" fmla="*/ 1938109 w 1938109"/>
                  <a:gd name="connsiteY3" fmla="*/ 1897283 h 1938109"/>
                  <a:gd name="connsiteX4" fmla="*/ 1938109 w 1938109"/>
                  <a:gd name="connsiteY4" fmla="*/ 1938109 h 19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38109" h="1938109">
                    <a:moveTo>
                      <a:pt x="1938109" y="1938109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938109" y="1897283"/>
                    </a:lnTo>
                    <a:lnTo>
                      <a:pt x="1938109" y="193810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53" name="Freeform: Shape 152">
                <a:extLst>
                  <a:ext uri="{FF2B5EF4-FFF2-40B4-BE49-F238E27FC236}">
                    <a16:creationId xmlns:a16="http://schemas.microsoft.com/office/drawing/2014/main" id="{FC8CDBA7-BF04-4719-8D66-513A71ECCAFF}"/>
                  </a:ext>
                </a:extLst>
              </p:cNvPr>
              <p:cNvSpPr/>
              <p:nvPr/>
            </p:nvSpPr>
            <p:spPr>
              <a:xfrm rot="13500280">
                <a:off x="90475" y="544906"/>
                <a:ext cx="1853055" cy="1851921"/>
              </a:xfrm>
              <a:custGeom>
                <a:avLst/>
                <a:gdLst>
                  <a:gd name="connsiteX0" fmla="*/ 1851921 w 1853055"/>
                  <a:gd name="connsiteY0" fmla="*/ 1851921 h 1851921"/>
                  <a:gd name="connsiteX1" fmla="*/ 0 w 1853055"/>
                  <a:gd name="connsiteY1" fmla="*/ 0 h 1851921"/>
                  <a:gd name="connsiteX2" fmla="*/ 40826 w 1853055"/>
                  <a:gd name="connsiteY2" fmla="*/ 0 h 1851921"/>
                  <a:gd name="connsiteX3" fmla="*/ 1853055 w 1853055"/>
                  <a:gd name="connsiteY3" fmla="*/ 1811094 h 1851921"/>
                  <a:gd name="connsiteX4" fmla="*/ 1851920 w 1853055"/>
                  <a:gd name="connsiteY4" fmla="*/ 1811094 h 1851921"/>
                  <a:gd name="connsiteX5" fmla="*/ 1851921 w 1853055"/>
                  <a:gd name="connsiteY5" fmla="*/ 1851921 h 18519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53055" h="1851921">
                    <a:moveTo>
                      <a:pt x="1851921" y="1851921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853055" y="1811094"/>
                    </a:lnTo>
                    <a:lnTo>
                      <a:pt x="1851920" y="1811094"/>
                    </a:lnTo>
                    <a:lnTo>
                      <a:pt x="1851921" y="1851921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52" name="Freeform: Shape 151">
                <a:extLst>
                  <a:ext uri="{FF2B5EF4-FFF2-40B4-BE49-F238E27FC236}">
                    <a16:creationId xmlns:a16="http://schemas.microsoft.com/office/drawing/2014/main" id="{79CDC826-71AB-4245-AC5F-8DC9DB2BBCE0}"/>
                  </a:ext>
                </a:extLst>
              </p:cNvPr>
              <p:cNvSpPr/>
              <p:nvPr/>
            </p:nvSpPr>
            <p:spPr>
              <a:xfrm rot="13500280">
                <a:off x="72624" y="587994"/>
                <a:ext cx="1766866" cy="1765732"/>
              </a:xfrm>
              <a:custGeom>
                <a:avLst/>
                <a:gdLst>
                  <a:gd name="connsiteX0" fmla="*/ 1765732 w 1766866"/>
                  <a:gd name="connsiteY0" fmla="*/ 1765732 h 1765732"/>
                  <a:gd name="connsiteX1" fmla="*/ 0 w 1766866"/>
                  <a:gd name="connsiteY1" fmla="*/ 0 h 1765732"/>
                  <a:gd name="connsiteX2" fmla="*/ 40826 w 1766866"/>
                  <a:gd name="connsiteY2" fmla="*/ 0 h 1765732"/>
                  <a:gd name="connsiteX3" fmla="*/ 1766866 w 1766866"/>
                  <a:gd name="connsiteY3" fmla="*/ 1724906 h 1765732"/>
                  <a:gd name="connsiteX4" fmla="*/ 1765731 w 1766866"/>
                  <a:gd name="connsiteY4" fmla="*/ 1724906 h 1765732"/>
                  <a:gd name="connsiteX5" fmla="*/ 1765732 w 1766866"/>
                  <a:gd name="connsiteY5" fmla="*/ 1765732 h 17657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66866" h="1765732">
                    <a:moveTo>
                      <a:pt x="1765732" y="1765732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766866" y="1724906"/>
                    </a:lnTo>
                    <a:lnTo>
                      <a:pt x="1765731" y="1724906"/>
                    </a:lnTo>
                    <a:lnTo>
                      <a:pt x="1765732" y="1765732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51" name="Freeform: Shape 150">
                <a:extLst>
                  <a:ext uri="{FF2B5EF4-FFF2-40B4-BE49-F238E27FC236}">
                    <a16:creationId xmlns:a16="http://schemas.microsoft.com/office/drawing/2014/main" id="{4DE1670F-43B8-4EA8-878C-AC3FF1921E21}"/>
                  </a:ext>
                </a:extLst>
              </p:cNvPr>
              <p:cNvSpPr/>
              <p:nvPr/>
            </p:nvSpPr>
            <p:spPr>
              <a:xfrm rot="13500280">
                <a:off x="55175" y="630117"/>
                <a:ext cx="1680678" cy="1680677"/>
              </a:xfrm>
              <a:custGeom>
                <a:avLst/>
                <a:gdLst>
                  <a:gd name="connsiteX0" fmla="*/ 1680678 w 1680678"/>
                  <a:gd name="connsiteY0" fmla="*/ 1680677 h 1680677"/>
                  <a:gd name="connsiteX1" fmla="*/ 0 w 1680678"/>
                  <a:gd name="connsiteY1" fmla="*/ 0 h 1680677"/>
                  <a:gd name="connsiteX2" fmla="*/ 40826 w 1680678"/>
                  <a:gd name="connsiteY2" fmla="*/ 0 h 1680677"/>
                  <a:gd name="connsiteX3" fmla="*/ 1680678 w 1680678"/>
                  <a:gd name="connsiteY3" fmla="*/ 1639851 h 1680677"/>
                  <a:gd name="connsiteX4" fmla="*/ 1680678 w 1680678"/>
                  <a:gd name="connsiteY4" fmla="*/ 1680677 h 1680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80678" h="1680677">
                    <a:moveTo>
                      <a:pt x="1680678" y="168067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680678" y="1639851"/>
                    </a:lnTo>
                    <a:lnTo>
                      <a:pt x="1680678" y="168067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50" name="Freeform: Shape 149">
                <a:extLst>
                  <a:ext uri="{FF2B5EF4-FFF2-40B4-BE49-F238E27FC236}">
                    <a16:creationId xmlns:a16="http://schemas.microsoft.com/office/drawing/2014/main" id="{4AE780ED-EF51-4AD7-A73F-01E563D0E8BC}"/>
                  </a:ext>
                </a:extLst>
              </p:cNvPr>
              <p:cNvSpPr/>
              <p:nvPr/>
            </p:nvSpPr>
            <p:spPr>
              <a:xfrm rot="13500280">
                <a:off x="37325" y="673206"/>
                <a:ext cx="1594489" cy="1594489"/>
              </a:xfrm>
              <a:custGeom>
                <a:avLst/>
                <a:gdLst>
                  <a:gd name="connsiteX0" fmla="*/ 1594489 w 1594489"/>
                  <a:gd name="connsiteY0" fmla="*/ 1594489 h 1594489"/>
                  <a:gd name="connsiteX1" fmla="*/ 0 w 1594489"/>
                  <a:gd name="connsiteY1" fmla="*/ 0 h 1594489"/>
                  <a:gd name="connsiteX2" fmla="*/ 40826 w 1594489"/>
                  <a:gd name="connsiteY2" fmla="*/ 0 h 1594489"/>
                  <a:gd name="connsiteX3" fmla="*/ 1594489 w 1594489"/>
                  <a:gd name="connsiteY3" fmla="*/ 1553663 h 1594489"/>
                  <a:gd name="connsiteX4" fmla="*/ 1594489 w 1594489"/>
                  <a:gd name="connsiteY4" fmla="*/ 1594489 h 15944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94489" h="1594489">
                    <a:moveTo>
                      <a:pt x="1594489" y="1594489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594489" y="1553663"/>
                    </a:lnTo>
                    <a:lnTo>
                      <a:pt x="1594489" y="159448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9" name="Freeform: Shape 148">
                <a:extLst>
                  <a:ext uri="{FF2B5EF4-FFF2-40B4-BE49-F238E27FC236}">
                    <a16:creationId xmlns:a16="http://schemas.microsoft.com/office/drawing/2014/main" id="{BE269AE3-65CE-4B86-B8B1-413783695039}"/>
                  </a:ext>
                </a:extLst>
              </p:cNvPr>
              <p:cNvSpPr/>
              <p:nvPr/>
            </p:nvSpPr>
            <p:spPr>
              <a:xfrm rot="13500280">
                <a:off x="19309" y="716696"/>
                <a:ext cx="1509435" cy="1508300"/>
              </a:xfrm>
              <a:custGeom>
                <a:avLst/>
                <a:gdLst>
                  <a:gd name="connsiteX0" fmla="*/ 1508301 w 1509435"/>
                  <a:gd name="connsiteY0" fmla="*/ 1508300 h 1508300"/>
                  <a:gd name="connsiteX1" fmla="*/ 0 w 1509435"/>
                  <a:gd name="connsiteY1" fmla="*/ 0 h 1508300"/>
                  <a:gd name="connsiteX2" fmla="*/ 40826 w 1509435"/>
                  <a:gd name="connsiteY2" fmla="*/ 0 h 1508300"/>
                  <a:gd name="connsiteX3" fmla="*/ 1509435 w 1509435"/>
                  <a:gd name="connsiteY3" fmla="*/ 1467474 h 1508300"/>
                  <a:gd name="connsiteX4" fmla="*/ 1508301 w 1509435"/>
                  <a:gd name="connsiteY4" fmla="*/ 1467474 h 1508300"/>
                  <a:gd name="connsiteX5" fmla="*/ 1508301 w 1509435"/>
                  <a:gd name="connsiteY5" fmla="*/ 1508300 h 1508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09435" h="1508300">
                    <a:moveTo>
                      <a:pt x="1508301" y="1508300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509435" y="1467474"/>
                    </a:lnTo>
                    <a:lnTo>
                      <a:pt x="1508301" y="1467474"/>
                    </a:lnTo>
                    <a:lnTo>
                      <a:pt x="1508301" y="150830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8" name="Freeform: Shape 147">
                <a:extLst>
                  <a:ext uri="{FF2B5EF4-FFF2-40B4-BE49-F238E27FC236}">
                    <a16:creationId xmlns:a16="http://schemas.microsoft.com/office/drawing/2014/main" id="{C35E0649-74BB-4271-BE7D-1F2ED094753E}"/>
                  </a:ext>
                </a:extLst>
              </p:cNvPr>
              <p:cNvSpPr/>
              <p:nvPr/>
            </p:nvSpPr>
            <p:spPr>
              <a:xfrm rot="13500280">
                <a:off x="1859" y="758817"/>
                <a:ext cx="1423246" cy="1423247"/>
              </a:xfrm>
              <a:custGeom>
                <a:avLst/>
                <a:gdLst>
                  <a:gd name="connsiteX0" fmla="*/ 1423246 w 1423246"/>
                  <a:gd name="connsiteY0" fmla="*/ 1423247 h 1423247"/>
                  <a:gd name="connsiteX1" fmla="*/ 0 w 1423246"/>
                  <a:gd name="connsiteY1" fmla="*/ 0 h 1423247"/>
                  <a:gd name="connsiteX2" fmla="*/ 40825 w 1423246"/>
                  <a:gd name="connsiteY2" fmla="*/ 0 h 1423247"/>
                  <a:gd name="connsiteX3" fmla="*/ 1423246 w 1423246"/>
                  <a:gd name="connsiteY3" fmla="*/ 1382420 h 1423247"/>
                  <a:gd name="connsiteX4" fmla="*/ 1423246 w 1423246"/>
                  <a:gd name="connsiteY4" fmla="*/ 1423247 h 14232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23246" h="1423247">
                    <a:moveTo>
                      <a:pt x="1423246" y="1423247"/>
                    </a:moveTo>
                    <a:lnTo>
                      <a:pt x="0" y="0"/>
                    </a:lnTo>
                    <a:lnTo>
                      <a:pt x="40825" y="0"/>
                    </a:lnTo>
                    <a:lnTo>
                      <a:pt x="1423246" y="1382420"/>
                    </a:lnTo>
                    <a:lnTo>
                      <a:pt x="1423246" y="142324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7" name="Freeform: Shape 146">
                <a:extLst>
                  <a:ext uri="{FF2B5EF4-FFF2-40B4-BE49-F238E27FC236}">
                    <a16:creationId xmlns:a16="http://schemas.microsoft.com/office/drawing/2014/main" id="{6C2D71F3-0A7A-4745-A34F-CE00E95F927C}"/>
                  </a:ext>
                </a:extLst>
              </p:cNvPr>
              <p:cNvSpPr/>
              <p:nvPr/>
            </p:nvSpPr>
            <p:spPr>
              <a:xfrm rot="13500280">
                <a:off x="-15991" y="801908"/>
                <a:ext cx="1337057" cy="1337057"/>
              </a:xfrm>
              <a:custGeom>
                <a:avLst/>
                <a:gdLst>
                  <a:gd name="connsiteX0" fmla="*/ 1337057 w 1337057"/>
                  <a:gd name="connsiteY0" fmla="*/ 1337057 h 1337057"/>
                  <a:gd name="connsiteX1" fmla="*/ 0 w 1337057"/>
                  <a:gd name="connsiteY1" fmla="*/ 0 h 1337057"/>
                  <a:gd name="connsiteX2" fmla="*/ 40826 w 1337057"/>
                  <a:gd name="connsiteY2" fmla="*/ 0 h 1337057"/>
                  <a:gd name="connsiteX3" fmla="*/ 1337057 w 1337057"/>
                  <a:gd name="connsiteY3" fmla="*/ 1296231 h 1337057"/>
                  <a:gd name="connsiteX4" fmla="*/ 1337057 w 1337057"/>
                  <a:gd name="connsiteY4" fmla="*/ 1337057 h 13370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37057" h="1337057">
                    <a:moveTo>
                      <a:pt x="1337057" y="133705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337057" y="1296231"/>
                    </a:lnTo>
                    <a:lnTo>
                      <a:pt x="1337057" y="133705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6" name="Freeform: Shape 145">
                <a:extLst>
                  <a:ext uri="{FF2B5EF4-FFF2-40B4-BE49-F238E27FC236}">
                    <a16:creationId xmlns:a16="http://schemas.microsoft.com/office/drawing/2014/main" id="{51BF2AB6-6873-4ED8-98DB-4A9398AF7324}"/>
                  </a:ext>
                </a:extLst>
              </p:cNvPr>
              <p:cNvSpPr/>
              <p:nvPr/>
            </p:nvSpPr>
            <p:spPr>
              <a:xfrm rot="13500280">
                <a:off x="-33841" y="844997"/>
                <a:ext cx="1250869" cy="1250869"/>
              </a:xfrm>
              <a:custGeom>
                <a:avLst/>
                <a:gdLst>
                  <a:gd name="connsiteX0" fmla="*/ 1250869 w 1250869"/>
                  <a:gd name="connsiteY0" fmla="*/ 1250869 h 1250869"/>
                  <a:gd name="connsiteX1" fmla="*/ 0 w 1250869"/>
                  <a:gd name="connsiteY1" fmla="*/ 0 h 1250869"/>
                  <a:gd name="connsiteX2" fmla="*/ 40825 w 1250869"/>
                  <a:gd name="connsiteY2" fmla="*/ 0 h 1250869"/>
                  <a:gd name="connsiteX3" fmla="*/ 1250869 w 1250869"/>
                  <a:gd name="connsiteY3" fmla="*/ 1210042 h 1250869"/>
                  <a:gd name="connsiteX4" fmla="*/ 1250869 w 1250869"/>
                  <a:gd name="connsiteY4" fmla="*/ 1250869 h 1250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0869" h="1250869">
                    <a:moveTo>
                      <a:pt x="1250869" y="1250869"/>
                    </a:moveTo>
                    <a:lnTo>
                      <a:pt x="0" y="0"/>
                    </a:lnTo>
                    <a:lnTo>
                      <a:pt x="40825" y="0"/>
                    </a:lnTo>
                    <a:lnTo>
                      <a:pt x="1250869" y="1210042"/>
                    </a:lnTo>
                    <a:lnTo>
                      <a:pt x="1250869" y="125086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id="{38BEE1DC-3180-496F-B9F2-0541143A9C65}"/>
                  </a:ext>
                </a:extLst>
              </p:cNvPr>
              <p:cNvSpPr/>
              <p:nvPr/>
            </p:nvSpPr>
            <p:spPr>
              <a:xfrm rot="13500280">
                <a:off x="-51857" y="888486"/>
                <a:ext cx="1165814" cy="1164680"/>
              </a:xfrm>
              <a:custGeom>
                <a:avLst/>
                <a:gdLst>
                  <a:gd name="connsiteX0" fmla="*/ 1164680 w 1165814"/>
                  <a:gd name="connsiteY0" fmla="*/ 1164680 h 1164680"/>
                  <a:gd name="connsiteX1" fmla="*/ 0 w 1165814"/>
                  <a:gd name="connsiteY1" fmla="*/ 1 h 1164680"/>
                  <a:gd name="connsiteX2" fmla="*/ 40825 w 1165814"/>
                  <a:gd name="connsiteY2" fmla="*/ 0 h 1164680"/>
                  <a:gd name="connsiteX3" fmla="*/ 1165814 w 1165814"/>
                  <a:gd name="connsiteY3" fmla="*/ 1123854 h 1164680"/>
                  <a:gd name="connsiteX4" fmla="*/ 1164680 w 1165814"/>
                  <a:gd name="connsiteY4" fmla="*/ 1123854 h 1164680"/>
                  <a:gd name="connsiteX5" fmla="*/ 1164680 w 1165814"/>
                  <a:gd name="connsiteY5" fmla="*/ 1164680 h 1164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65814" h="1164680">
                    <a:moveTo>
                      <a:pt x="1164680" y="1164680"/>
                    </a:moveTo>
                    <a:lnTo>
                      <a:pt x="0" y="1"/>
                    </a:lnTo>
                    <a:lnTo>
                      <a:pt x="40825" y="0"/>
                    </a:lnTo>
                    <a:lnTo>
                      <a:pt x="1165814" y="1123854"/>
                    </a:lnTo>
                    <a:lnTo>
                      <a:pt x="1164680" y="1123854"/>
                    </a:lnTo>
                    <a:lnTo>
                      <a:pt x="1164680" y="116468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id="{D39D863D-C379-4E72-B276-53F62D7E2B98}"/>
                  </a:ext>
                </a:extLst>
              </p:cNvPr>
              <p:cNvSpPr/>
              <p:nvPr/>
            </p:nvSpPr>
            <p:spPr>
              <a:xfrm rot="13500280">
                <a:off x="-69307" y="930608"/>
                <a:ext cx="1079626" cy="1079626"/>
              </a:xfrm>
              <a:custGeom>
                <a:avLst/>
                <a:gdLst>
                  <a:gd name="connsiteX0" fmla="*/ 1079626 w 1079626"/>
                  <a:gd name="connsiteY0" fmla="*/ 1079626 h 1079626"/>
                  <a:gd name="connsiteX1" fmla="*/ 0 w 1079626"/>
                  <a:gd name="connsiteY1" fmla="*/ 1 h 1079626"/>
                  <a:gd name="connsiteX2" fmla="*/ 40826 w 1079626"/>
                  <a:gd name="connsiteY2" fmla="*/ 0 h 1079626"/>
                  <a:gd name="connsiteX3" fmla="*/ 1079626 w 1079626"/>
                  <a:gd name="connsiteY3" fmla="*/ 1038800 h 1079626"/>
                  <a:gd name="connsiteX4" fmla="*/ 1079626 w 1079626"/>
                  <a:gd name="connsiteY4" fmla="*/ 1079626 h 10796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79626" h="1079626">
                    <a:moveTo>
                      <a:pt x="1079626" y="1079626"/>
                    </a:moveTo>
                    <a:lnTo>
                      <a:pt x="0" y="1"/>
                    </a:lnTo>
                    <a:lnTo>
                      <a:pt x="40826" y="0"/>
                    </a:lnTo>
                    <a:lnTo>
                      <a:pt x="1079626" y="1038800"/>
                    </a:lnTo>
                    <a:lnTo>
                      <a:pt x="1079626" y="1079626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3" name="Freeform: Shape 142">
                <a:extLst>
                  <a:ext uri="{FF2B5EF4-FFF2-40B4-BE49-F238E27FC236}">
                    <a16:creationId xmlns:a16="http://schemas.microsoft.com/office/drawing/2014/main" id="{9079BA6D-6450-46A6-9874-663ABFE497CE}"/>
                  </a:ext>
                </a:extLst>
              </p:cNvPr>
              <p:cNvSpPr/>
              <p:nvPr/>
            </p:nvSpPr>
            <p:spPr>
              <a:xfrm rot="13500280">
                <a:off x="-87157" y="973697"/>
                <a:ext cx="993437" cy="993438"/>
              </a:xfrm>
              <a:custGeom>
                <a:avLst/>
                <a:gdLst>
                  <a:gd name="connsiteX0" fmla="*/ 993437 w 993437"/>
                  <a:gd name="connsiteY0" fmla="*/ 993438 h 993438"/>
                  <a:gd name="connsiteX1" fmla="*/ 0 w 993437"/>
                  <a:gd name="connsiteY1" fmla="*/ 0 h 993438"/>
                  <a:gd name="connsiteX2" fmla="*/ 40825 w 993437"/>
                  <a:gd name="connsiteY2" fmla="*/ 1 h 993438"/>
                  <a:gd name="connsiteX3" fmla="*/ 993437 w 993437"/>
                  <a:gd name="connsiteY3" fmla="*/ 952612 h 993438"/>
                  <a:gd name="connsiteX4" fmla="*/ 993437 w 993437"/>
                  <a:gd name="connsiteY4" fmla="*/ 993438 h 993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93437" h="993438">
                    <a:moveTo>
                      <a:pt x="993437" y="993438"/>
                    </a:moveTo>
                    <a:lnTo>
                      <a:pt x="0" y="0"/>
                    </a:lnTo>
                    <a:lnTo>
                      <a:pt x="40825" y="1"/>
                    </a:lnTo>
                    <a:lnTo>
                      <a:pt x="993437" y="952612"/>
                    </a:lnTo>
                    <a:lnTo>
                      <a:pt x="993437" y="99343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2" name="Freeform: Shape 141">
                <a:extLst>
                  <a:ext uri="{FF2B5EF4-FFF2-40B4-BE49-F238E27FC236}">
                    <a16:creationId xmlns:a16="http://schemas.microsoft.com/office/drawing/2014/main" id="{A4CFFBA8-B565-42FA-9C0D-4FC6525B06C1}"/>
                  </a:ext>
                </a:extLst>
              </p:cNvPr>
              <p:cNvSpPr/>
              <p:nvPr/>
            </p:nvSpPr>
            <p:spPr>
              <a:xfrm rot="13500280">
                <a:off x="-105173" y="1017188"/>
                <a:ext cx="908383" cy="907248"/>
              </a:xfrm>
              <a:custGeom>
                <a:avLst/>
                <a:gdLst>
                  <a:gd name="connsiteX0" fmla="*/ 907249 w 908383"/>
                  <a:gd name="connsiteY0" fmla="*/ 907248 h 907248"/>
                  <a:gd name="connsiteX1" fmla="*/ 0 w 908383"/>
                  <a:gd name="connsiteY1" fmla="*/ 0 h 907248"/>
                  <a:gd name="connsiteX2" fmla="*/ 40827 w 908383"/>
                  <a:gd name="connsiteY2" fmla="*/ 0 h 907248"/>
                  <a:gd name="connsiteX3" fmla="*/ 908383 w 908383"/>
                  <a:gd name="connsiteY3" fmla="*/ 866422 h 907248"/>
                  <a:gd name="connsiteX4" fmla="*/ 907249 w 908383"/>
                  <a:gd name="connsiteY4" fmla="*/ 866422 h 907248"/>
                  <a:gd name="connsiteX5" fmla="*/ 907249 w 908383"/>
                  <a:gd name="connsiteY5" fmla="*/ 907248 h 9072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08383" h="907248">
                    <a:moveTo>
                      <a:pt x="907249" y="907248"/>
                    </a:moveTo>
                    <a:lnTo>
                      <a:pt x="0" y="0"/>
                    </a:lnTo>
                    <a:lnTo>
                      <a:pt x="40827" y="0"/>
                    </a:lnTo>
                    <a:lnTo>
                      <a:pt x="908383" y="866422"/>
                    </a:lnTo>
                    <a:lnTo>
                      <a:pt x="907249" y="866422"/>
                    </a:lnTo>
                    <a:lnTo>
                      <a:pt x="907249" y="90724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:a16="http://schemas.microsoft.com/office/drawing/2014/main" id="{98016DB4-3354-4E78-B07E-1D722297B864}"/>
                  </a:ext>
                </a:extLst>
              </p:cNvPr>
              <p:cNvSpPr/>
              <p:nvPr/>
            </p:nvSpPr>
            <p:spPr>
              <a:xfrm rot="13500280">
                <a:off x="-123024" y="1060277"/>
                <a:ext cx="822195" cy="821061"/>
              </a:xfrm>
              <a:custGeom>
                <a:avLst/>
                <a:gdLst>
                  <a:gd name="connsiteX0" fmla="*/ 821060 w 822195"/>
                  <a:gd name="connsiteY0" fmla="*/ 821061 h 821061"/>
                  <a:gd name="connsiteX1" fmla="*/ 0 w 822195"/>
                  <a:gd name="connsiteY1" fmla="*/ 0 h 821061"/>
                  <a:gd name="connsiteX2" fmla="*/ 40826 w 822195"/>
                  <a:gd name="connsiteY2" fmla="*/ 1 h 821061"/>
                  <a:gd name="connsiteX3" fmla="*/ 822195 w 822195"/>
                  <a:gd name="connsiteY3" fmla="*/ 780235 h 821061"/>
                  <a:gd name="connsiteX4" fmla="*/ 821060 w 822195"/>
                  <a:gd name="connsiteY4" fmla="*/ 780235 h 821061"/>
                  <a:gd name="connsiteX5" fmla="*/ 821060 w 822195"/>
                  <a:gd name="connsiteY5" fmla="*/ 821061 h 8210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22195" h="821061">
                    <a:moveTo>
                      <a:pt x="821060" y="821061"/>
                    </a:moveTo>
                    <a:lnTo>
                      <a:pt x="0" y="0"/>
                    </a:lnTo>
                    <a:lnTo>
                      <a:pt x="40826" y="1"/>
                    </a:lnTo>
                    <a:lnTo>
                      <a:pt x="822195" y="780235"/>
                    </a:lnTo>
                    <a:lnTo>
                      <a:pt x="821060" y="780235"/>
                    </a:lnTo>
                    <a:lnTo>
                      <a:pt x="821060" y="821061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0" name="Freeform: Shape 139">
                <a:extLst>
                  <a:ext uri="{FF2B5EF4-FFF2-40B4-BE49-F238E27FC236}">
                    <a16:creationId xmlns:a16="http://schemas.microsoft.com/office/drawing/2014/main" id="{0CB1EA35-0D05-4F13-871D-0CAB5CECD44A}"/>
                  </a:ext>
                </a:extLst>
              </p:cNvPr>
              <p:cNvSpPr/>
              <p:nvPr/>
            </p:nvSpPr>
            <p:spPr>
              <a:xfrm rot="13500280">
                <a:off x="-140475" y="1102398"/>
                <a:ext cx="736006" cy="736005"/>
              </a:xfrm>
              <a:custGeom>
                <a:avLst/>
                <a:gdLst>
                  <a:gd name="connsiteX0" fmla="*/ 736005 w 736006"/>
                  <a:gd name="connsiteY0" fmla="*/ 736005 h 736005"/>
                  <a:gd name="connsiteX1" fmla="*/ 0 w 736006"/>
                  <a:gd name="connsiteY1" fmla="*/ 0 h 736005"/>
                  <a:gd name="connsiteX2" fmla="*/ 40826 w 736006"/>
                  <a:gd name="connsiteY2" fmla="*/ 0 h 736005"/>
                  <a:gd name="connsiteX3" fmla="*/ 736006 w 736006"/>
                  <a:gd name="connsiteY3" fmla="*/ 695179 h 736005"/>
                  <a:gd name="connsiteX4" fmla="*/ 736005 w 736006"/>
                  <a:gd name="connsiteY4" fmla="*/ 736005 h 7360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6006" h="736005">
                    <a:moveTo>
                      <a:pt x="736005" y="736005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736006" y="695179"/>
                    </a:lnTo>
                    <a:lnTo>
                      <a:pt x="736005" y="736005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id="{17F84AF5-3C7F-4D42-92A9-CCA3CDB8EB55}"/>
                  </a:ext>
                </a:extLst>
              </p:cNvPr>
              <p:cNvSpPr/>
              <p:nvPr/>
            </p:nvSpPr>
            <p:spPr>
              <a:xfrm rot="13500280">
                <a:off x="-158323" y="1145488"/>
                <a:ext cx="649817" cy="649817"/>
              </a:xfrm>
              <a:custGeom>
                <a:avLst/>
                <a:gdLst>
                  <a:gd name="connsiteX0" fmla="*/ 649817 w 649817"/>
                  <a:gd name="connsiteY0" fmla="*/ 649817 h 649817"/>
                  <a:gd name="connsiteX1" fmla="*/ 0 w 649817"/>
                  <a:gd name="connsiteY1" fmla="*/ 0 h 649817"/>
                  <a:gd name="connsiteX2" fmla="*/ 40826 w 649817"/>
                  <a:gd name="connsiteY2" fmla="*/ 0 h 649817"/>
                  <a:gd name="connsiteX3" fmla="*/ 649817 w 649817"/>
                  <a:gd name="connsiteY3" fmla="*/ 608990 h 649817"/>
                  <a:gd name="connsiteX4" fmla="*/ 649817 w 649817"/>
                  <a:gd name="connsiteY4" fmla="*/ 649817 h 649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9817" h="649817">
                    <a:moveTo>
                      <a:pt x="649817" y="64981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649817" y="608990"/>
                    </a:lnTo>
                    <a:lnTo>
                      <a:pt x="649817" y="64981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38" name="Freeform: Shape 137">
                <a:extLst>
                  <a:ext uri="{FF2B5EF4-FFF2-40B4-BE49-F238E27FC236}">
                    <a16:creationId xmlns:a16="http://schemas.microsoft.com/office/drawing/2014/main" id="{FA8E90CE-90F4-42ED-AAAF-0F139BE4E3D5}"/>
                  </a:ext>
                </a:extLst>
              </p:cNvPr>
              <p:cNvSpPr/>
              <p:nvPr/>
            </p:nvSpPr>
            <p:spPr>
              <a:xfrm rot="13500280">
                <a:off x="-176338" y="1188978"/>
                <a:ext cx="564761" cy="563628"/>
              </a:xfrm>
              <a:custGeom>
                <a:avLst/>
                <a:gdLst>
                  <a:gd name="connsiteX0" fmla="*/ 563628 w 564761"/>
                  <a:gd name="connsiteY0" fmla="*/ 563628 h 563628"/>
                  <a:gd name="connsiteX1" fmla="*/ 0 w 564761"/>
                  <a:gd name="connsiteY1" fmla="*/ 0 h 563628"/>
                  <a:gd name="connsiteX2" fmla="*/ 40826 w 564761"/>
                  <a:gd name="connsiteY2" fmla="*/ 0 h 563628"/>
                  <a:gd name="connsiteX3" fmla="*/ 564761 w 564761"/>
                  <a:gd name="connsiteY3" fmla="*/ 522802 h 563628"/>
                  <a:gd name="connsiteX4" fmla="*/ 563629 w 564761"/>
                  <a:gd name="connsiteY4" fmla="*/ 522802 h 563628"/>
                  <a:gd name="connsiteX5" fmla="*/ 563628 w 564761"/>
                  <a:gd name="connsiteY5" fmla="*/ 563628 h 563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64761" h="563628">
                    <a:moveTo>
                      <a:pt x="563628" y="563628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564761" y="522802"/>
                    </a:lnTo>
                    <a:lnTo>
                      <a:pt x="563629" y="522802"/>
                    </a:lnTo>
                    <a:lnTo>
                      <a:pt x="563628" y="56362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37" name="Freeform: Shape 136">
                <a:extLst>
                  <a:ext uri="{FF2B5EF4-FFF2-40B4-BE49-F238E27FC236}">
                    <a16:creationId xmlns:a16="http://schemas.microsoft.com/office/drawing/2014/main" id="{7C1C105E-FE0D-4A36-AE5B-BBA110F6EE53}"/>
                  </a:ext>
                </a:extLst>
              </p:cNvPr>
              <p:cNvSpPr/>
              <p:nvPr userDrawn="1"/>
            </p:nvSpPr>
            <p:spPr>
              <a:xfrm rot="13500280">
                <a:off x="-194190" y="1232066"/>
                <a:ext cx="478574" cy="477440"/>
              </a:xfrm>
              <a:custGeom>
                <a:avLst/>
                <a:gdLst>
                  <a:gd name="connsiteX0" fmla="*/ 478574 w 478574"/>
                  <a:gd name="connsiteY0" fmla="*/ 477440 h 477440"/>
                  <a:gd name="connsiteX1" fmla="*/ 0 w 478574"/>
                  <a:gd name="connsiteY1" fmla="*/ 0 h 477440"/>
                  <a:gd name="connsiteX2" fmla="*/ 40826 w 478574"/>
                  <a:gd name="connsiteY2" fmla="*/ 0 h 477440"/>
                  <a:gd name="connsiteX3" fmla="*/ 478573 w 478574"/>
                  <a:gd name="connsiteY3" fmla="*/ 437747 h 477440"/>
                  <a:gd name="connsiteX4" fmla="*/ 478574 w 478574"/>
                  <a:gd name="connsiteY4" fmla="*/ 477440 h 4774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8574" h="477440">
                    <a:moveTo>
                      <a:pt x="478574" y="477440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478573" y="437747"/>
                    </a:lnTo>
                    <a:lnTo>
                      <a:pt x="478574" y="47744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63" name="Freeform: Shape 162">
                <a:extLst>
                  <a:ext uri="{FF2B5EF4-FFF2-40B4-BE49-F238E27FC236}">
                    <a16:creationId xmlns:a16="http://schemas.microsoft.com/office/drawing/2014/main" id="{FEE07693-1822-40D4-88A4-0F663C787D7E}"/>
                  </a:ext>
                </a:extLst>
              </p:cNvPr>
              <p:cNvSpPr/>
              <p:nvPr userDrawn="1"/>
            </p:nvSpPr>
            <p:spPr>
              <a:xfrm>
                <a:off x="2202360" y="6829131"/>
                <a:ext cx="918980" cy="28869"/>
              </a:xfrm>
              <a:custGeom>
                <a:avLst/>
                <a:gdLst>
                  <a:gd name="connsiteX0" fmla="*/ 0 w 918980"/>
                  <a:gd name="connsiteY0" fmla="*/ 0 h 28869"/>
                  <a:gd name="connsiteX1" fmla="*/ 918980 w 918980"/>
                  <a:gd name="connsiteY1" fmla="*/ 0 h 28869"/>
                  <a:gd name="connsiteX2" fmla="*/ 890112 w 918980"/>
                  <a:gd name="connsiteY2" fmla="*/ 28868 h 28869"/>
                  <a:gd name="connsiteX3" fmla="*/ 28869 w 918980"/>
                  <a:gd name="connsiteY3" fmla="*/ 28869 h 28869"/>
                  <a:gd name="connsiteX4" fmla="*/ 0 w 918980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8980" h="28869">
                    <a:moveTo>
                      <a:pt x="0" y="0"/>
                    </a:moveTo>
                    <a:lnTo>
                      <a:pt x="918980" y="0"/>
                    </a:lnTo>
                    <a:lnTo>
                      <a:pt x="890112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84" name="Freeform: Shape 183">
                <a:extLst>
                  <a:ext uri="{FF2B5EF4-FFF2-40B4-BE49-F238E27FC236}">
                    <a16:creationId xmlns:a16="http://schemas.microsoft.com/office/drawing/2014/main" id="{AD282910-ECE9-4B26-9656-AD1D41D44AC8}"/>
                  </a:ext>
                </a:extLst>
              </p:cNvPr>
              <p:cNvSpPr/>
              <p:nvPr userDrawn="1"/>
            </p:nvSpPr>
            <p:spPr>
              <a:xfrm>
                <a:off x="1089323" y="5806086"/>
                <a:ext cx="30139" cy="1051915"/>
              </a:xfrm>
              <a:custGeom>
                <a:avLst/>
                <a:gdLst>
                  <a:gd name="connsiteX0" fmla="*/ 28833 w 30139"/>
                  <a:gd name="connsiteY0" fmla="*/ 0 h 1051915"/>
                  <a:gd name="connsiteX1" fmla="*/ 30139 w 30139"/>
                  <a:gd name="connsiteY1" fmla="*/ 1051915 h 1051915"/>
                  <a:gd name="connsiteX2" fmla="*/ 1271 w 30139"/>
                  <a:gd name="connsiteY2" fmla="*/ 1051915 h 1051915"/>
                  <a:gd name="connsiteX3" fmla="*/ 0 w 30139"/>
                  <a:gd name="connsiteY3" fmla="*/ 28904 h 1051915"/>
                  <a:gd name="connsiteX4" fmla="*/ 28833 w 30139"/>
                  <a:gd name="connsiteY4" fmla="*/ 0 h 1051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139" h="1051915">
                    <a:moveTo>
                      <a:pt x="28833" y="0"/>
                    </a:moveTo>
                    <a:lnTo>
                      <a:pt x="30139" y="1051915"/>
                    </a:lnTo>
                    <a:lnTo>
                      <a:pt x="1271" y="1051915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83" name="Freeform: Shape 182">
                <a:extLst>
                  <a:ext uri="{FF2B5EF4-FFF2-40B4-BE49-F238E27FC236}">
                    <a16:creationId xmlns:a16="http://schemas.microsoft.com/office/drawing/2014/main" id="{7C7A453C-4565-4652-9781-F1488009734C}"/>
                  </a:ext>
                </a:extLst>
              </p:cNvPr>
              <p:cNvSpPr/>
              <p:nvPr userDrawn="1"/>
            </p:nvSpPr>
            <p:spPr>
              <a:xfrm>
                <a:off x="1028453" y="5867106"/>
                <a:ext cx="30064" cy="990894"/>
              </a:xfrm>
              <a:custGeom>
                <a:avLst/>
                <a:gdLst>
                  <a:gd name="connsiteX0" fmla="*/ 28833 w 30064"/>
                  <a:gd name="connsiteY0" fmla="*/ 0 h 990894"/>
                  <a:gd name="connsiteX1" fmla="*/ 30064 w 30064"/>
                  <a:gd name="connsiteY1" fmla="*/ 990894 h 990894"/>
                  <a:gd name="connsiteX2" fmla="*/ 1195 w 30064"/>
                  <a:gd name="connsiteY2" fmla="*/ 990894 h 990894"/>
                  <a:gd name="connsiteX3" fmla="*/ 0 w 30064"/>
                  <a:gd name="connsiteY3" fmla="*/ 28904 h 990894"/>
                  <a:gd name="connsiteX4" fmla="*/ 28833 w 30064"/>
                  <a:gd name="connsiteY4" fmla="*/ 0 h 990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064" h="990894">
                    <a:moveTo>
                      <a:pt x="28833" y="0"/>
                    </a:moveTo>
                    <a:lnTo>
                      <a:pt x="30064" y="990894"/>
                    </a:lnTo>
                    <a:lnTo>
                      <a:pt x="1195" y="990894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82" name="Freeform: Shape 181">
                <a:extLst>
                  <a:ext uri="{FF2B5EF4-FFF2-40B4-BE49-F238E27FC236}">
                    <a16:creationId xmlns:a16="http://schemas.microsoft.com/office/drawing/2014/main" id="{DE479407-B0BB-45F1-A93D-05ED5B41F316}"/>
                  </a:ext>
                </a:extLst>
              </p:cNvPr>
              <p:cNvSpPr/>
              <p:nvPr userDrawn="1"/>
            </p:nvSpPr>
            <p:spPr>
              <a:xfrm>
                <a:off x="967584" y="5928926"/>
                <a:ext cx="30790" cy="929074"/>
              </a:xfrm>
              <a:custGeom>
                <a:avLst/>
                <a:gdLst>
                  <a:gd name="connsiteX0" fmla="*/ 29636 w 30790"/>
                  <a:gd name="connsiteY0" fmla="*/ 0 h 929074"/>
                  <a:gd name="connsiteX1" fmla="*/ 30790 w 30790"/>
                  <a:gd name="connsiteY1" fmla="*/ 929074 h 929074"/>
                  <a:gd name="connsiteX2" fmla="*/ 1401 w 30790"/>
                  <a:gd name="connsiteY2" fmla="*/ 929074 h 929074"/>
                  <a:gd name="connsiteX3" fmla="*/ 0 w 30790"/>
                  <a:gd name="connsiteY3" fmla="*/ 28104 h 929074"/>
                  <a:gd name="connsiteX4" fmla="*/ 803 w 30790"/>
                  <a:gd name="connsiteY4" fmla="*/ 28905 h 929074"/>
                  <a:gd name="connsiteX5" fmla="*/ 29636 w 30790"/>
                  <a:gd name="connsiteY5" fmla="*/ 0 h 929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790" h="929074">
                    <a:moveTo>
                      <a:pt x="29636" y="0"/>
                    </a:moveTo>
                    <a:lnTo>
                      <a:pt x="30790" y="929074"/>
                    </a:lnTo>
                    <a:lnTo>
                      <a:pt x="1401" y="929074"/>
                    </a:lnTo>
                    <a:lnTo>
                      <a:pt x="0" y="28104"/>
                    </a:lnTo>
                    <a:lnTo>
                      <a:pt x="803" y="28905"/>
                    </a:lnTo>
                    <a:lnTo>
                      <a:pt x="29636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81" name="Freeform: Shape 180">
                <a:extLst>
                  <a:ext uri="{FF2B5EF4-FFF2-40B4-BE49-F238E27FC236}">
                    <a16:creationId xmlns:a16="http://schemas.microsoft.com/office/drawing/2014/main" id="{0271515D-B4B7-4502-B24F-DC5480444ED0}"/>
                  </a:ext>
                </a:extLst>
              </p:cNvPr>
              <p:cNvSpPr/>
              <p:nvPr userDrawn="1"/>
            </p:nvSpPr>
            <p:spPr>
              <a:xfrm>
                <a:off x="906717" y="5989948"/>
                <a:ext cx="30713" cy="868053"/>
              </a:xfrm>
              <a:custGeom>
                <a:avLst/>
                <a:gdLst>
                  <a:gd name="connsiteX0" fmla="*/ 29635 w 30713"/>
                  <a:gd name="connsiteY0" fmla="*/ 0 h 868053"/>
                  <a:gd name="connsiteX1" fmla="*/ 30713 w 30713"/>
                  <a:gd name="connsiteY1" fmla="*/ 868053 h 868053"/>
                  <a:gd name="connsiteX2" fmla="*/ 1319 w 30713"/>
                  <a:gd name="connsiteY2" fmla="*/ 868053 h 868053"/>
                  <a:gd name="connsiteX3" fmla="*/ 0 w 30713"/>
                  <a:gd name="connsiteY3" fmla="*/ 28103 h 868053"/>
                  <a:gd name="connsiteX4" fmla="*/ 802 w 30713"/>
                  <a:gd name="connsiteY4" fmla="*/ 28904 h 868053"/>
                  <a:gd name="connsiteX5" fmla="*/ 29635 w 30713"/>
                  <a:gd name="connsiteY5" fmla="*/ 0 h 8680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713" h="868053">
                    <a:moveTo>
                      <a:pt x="29635" y="0"/>
                    </a:moveTo>
                    <a:lnTo>
                      <a:pt x="30713" y="868053"/>
                    </a:lnTo>
                    <a:lnTo>
                      <a:pt x="1319" y="868053"/>
                    </a:lnTo>
                    <a:lnTo>
                      <a:pt x="0" y="28103"/>
                    </a:lnTo>
                    <a:lnTo>
                      <a:pt x="802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80" name="Freeform: Shape 179">
                <a:extLst>
                  <a:ext uri="{FF2B5EF4-FFF2-40B4-BE49-F238E27FC236}">
                    <a16:creationId xmlns:a16="http://schemas.microsoft.com/office/drawing/2014/main" id="{DB364732-EC14-4416-964A-13F3D77CDBBD}"/>
                  </a:ext>
                </a:extLst>
              </p:cNvPr>
              <p:cNvSpPr/>
              <p:nvPr userDrawn="1"/>
            </p:nvSpPr>
            <p:spPr>
              <a:xfrm>
                <a:off x="846647" y="6049364"/>
                <a:ext cx="29838" cy="808636"/>
              </a:xfrm>
              <a:custGeom>
                <a:avLst/>
                <a:gdLst>
                  <a:gd name="connsiteX0" fmla="*/ 28833 w 29838"/>
                  <a:gd name="connsiteY0" fmla="*/ 0 h 808636"/>
                  <a:gd name="connsiteX1" fmla="*/ 29838 w 29838"/>
                  <a:gd name="connsiteY1" fmla="*/ 808636 h 808636"/>
                  <a:gd name="connsiteX2" fmla="*/ 969 w 29838"/>
                  <a:gd name="connsiteY2" fmla="*/ 808636 h 808636"/>
                  <a:gd name="connsiteX3" fmla="*/ 0 w 29838"/>
                  <a:gd name="connsiteY3" fmla="*/ 28904 h 808636"/>
                  <a:gd name="connsiteX4" fmla="*/ 28833 w 29838"/>
                  <a:gd name="connsiteY4" fmla="*/ 0 h 808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38" h="808636">
                    <a:moveTo>
                      <a:pt x="28833" y="0"/>
                    </a:moveTo>
                    <a:lnTo>
                      <a:pt x="29838" y="808636"/>
                    </a:lnTo>
                    <a:lnTo>
                      <a:pt x="969" y="808636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9" name="Freeform: Shape 178">
                <a:extLst>
                  <a:ext uri="{FF2B5EF4-FFF2-40B4-BE49-F238E27FC236}">
                    <a16:creationId xmlns:a16="http://schemas.microsoft.com/office/drawing/2014/main" id="{619347B5-2692-4514-B67B-159C25FA4940}"/>
                  </a:ext>
                </a:extLst>
              </p:cNvPr>
              <p:cNvSpPr/>
              <p:nvPr userDrawn="1"/>
            </p:nvSpPr>
            <p:spPr>
              <a:xfrm>
                <a:off x="785780" y="6110384"/>
                <a:ext cx="29761" cy="747617"/>
              </a:xfrm>
              <a:custGeom>
                <a:avLst/>
                <a:gdLst>
                  <a:gd name="connsiteX0" fmla="*/ 28832 w 29761"/>
                  <a:gd name="connsiteY0" fmla="*/ 0 h 747617"/>
                  <a:gd name="connsiteX1" fmla="*/ 29761 w 29761"/>
                  <a:gd name="connsiteY1" fmla="*/ 747617 h 747617"/>
                  <a:gd name="connsiteX2" fmla="*/ 893 w 29761"/>
                  <a:gd name="connsiteY2" fmla="*/ 747617 h 747617"/>
                  <a:gd name="connsiteX3" fmla="*/ 0 w 29761"/>
                  <a:gd name="connsiteY3" fmla="*/ 28905 h 747617"/>
                  <a:gd name="connsiteX4" fmla="*/ 28832 w 29761"/>
                  <a:gd name="connsiteY4" fmla="*/ 0 h 7476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761" h="747617">
                    <a:moveTo>
                      <a:pt x="28832" y="0"/>
                    </a:moveTo>
                    <a:lnTo>
                      <a:pt x="29761" y="747617"/>
                    </a:lnTo>
                    <a:lnTo>
                      <a:pt x="893" y="747617"/>
                    </a:lnTo>
                    <a:lnTo>
                      <a:pt x="0" y="28905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8" name="Freeform: Shape 177">
                <a:extLst>
                  <a:ext uri="{FF2B5EF4-FFF2-40B4-BE49-F238E27FC236}">
                    <a16:creationId xmlns:a16="http://schemas.microsoft.com/office/drawing/2014/main" id="{E1746638-BCA2-4B8F-A315-9514E1973CDD}"/>
                  </a:ext>
                </a:extLst>
              </p:cNvPr>
              <p:cNvSpPr/>
              <p:nvPr userDrawn="1"/>
            </p:nvSpPr>
            <p:spPr>
              <a:xfrm>
                <a:off x="724911" y="6172206"/>
                <a:ext cx="30487" cy="685795"/>
              </a:xfrm>
              <a:custGeom>
                <a:avLst/>
                <a:gdLst>
                  <a:gd name="connsiteX0" fmla="*/ 29635 w 30487"/>
                  <a:gd name="connsiteY0" fmla="*/ 0 h 685795"/>
                  <a:gd name="connsiteX1" fmla="*/ 30487 w 30487"/>
                  <a:gd name="connsiteY1" fmla="*/ 685795 h 685795"/>
                  <a:gd name="connsiteX2" fmla="*/ 1071 w 30487"/>
                  <a:gd name="connsiteY2" fmla="*/ 685795 h 685795"/>
                  <a:gd name="connsiteX3" fmla="*/ 0 w 30487"/>
                  <a:gd name="connsiteY3" fmla="*/ 28103 h 685795"/>
                  <a:gd name="connsiteX4" fmla="*/ 803 w 30487"/>
                  <a:gd name="connsiteY4" fmla="*/ 28904 h 685795"/>
                  <a:gd name="connsiteX5" fmla="*/ 29635 w 30487"/>
                  <a:gd name="connsiteY5" fmla="*/ 0 h 685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487" h="685795">
                    <a:moveTo>
                      <a:pt x="29635" y="0"/>
                    </a:moveTo>
                    <a:lnTo>
                      <a:pt x="30487" y="685795"/>
                    </a:lnTo>
                    <a:lnTo>
                      <a:pt x="1071" y="685795"/>
                    </a:lnTo>
                    <a:lnTo>
                      <a:pt x="0" y="28103"/>
                    </a:lnTo>
                    <a:lnTo>
                      <a:pt x="803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7" name="Freeform: Shape 176">
                <a:extLst>
                  <a:ext uri="{FF2B5EF4-FFF2-40B4-BE49-F238E27FC236}">
                    <a16:creationId xmlns:a16="http://schemas.microsoft.com/office/drawing/2014/main" id="{47F56D6B-560F-4123-9E05-11ACF383DF87}"/>
                  </a:ext>
                </a:extLst>
              </p:cNvPr>
              <p:cNvSpPr/>
              <p:nvPr userDrawn="1"/>
            </p:nvSpPr>
            <p:spPr>
              <a:xfrm>
                <a:off x="664843" y="6231622"/>
                <a:ext cx="29611" cy="626379"/>
              </a:xfrm>
              <a:custGeom>
                <a:avLst/>
                <a:gdLst>
                  <a:gd name="connsiteX0" fmla="*/ 28833 w 29611"/>
                  <a:gd name="connsiteY0" fmla="*/ 0 h 626379"/>
                  <a:gd name="connsiteX1" fmla="*/ 29611 w 29611"/>
                  <a:gd name="connsiteY1" fmla="*/ 626379 h 626379"/>
                  <a:gd name="connsiteX2" fmla="*/ 742 w 29611"/>
                  <a:gd name="connsiteY2" fmla="*/ 626379 h 626379"/>
                  <a:gd name="connsiteX3" fmla="*/ 0 w 29611"/>
                  <a:gd name="connsiteY3" fmla="*/ 28904 h 626379"/>
                  <a:gd name="connsiteX4" fmla="*/ 28833 w 29611"/>
                  <a:gd name="connsiteY4" fmla="*/ 0 h 626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611" h="626379">
                    <a:moveTo>
                      <a:pt x="28833" y="0"/>
                    </a:moveTo>
                    <a:lnTo>
                      <a:pt x="29611" y="626379"/>
                    </a:lnTo>
                    <a:lnTo>
                      <a:pt x="742" y="626379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6" name="Freeform: Shape 175">
                <a:extLst>
                  <a:ext uri="{FF2B5EF4-FFF2-40B4-BE49-F238E27FC236}">
                    <a16:creationId xmlns:a16="http://schemas.microsoft.com/office/drawing/2014/main" id="{2FD3A4D4-C05F-4057-8408-6FF0887E068F}"/>
                  </a:ext>
                </a:extLst>
              </p:cNvPr>
              <p:cNvSpPr/>
              <p:nvPr userDrawn="1"/>
            </p:nvSpPr>
            <p:spPr>
              <a:xfrm>
                <a:off x="603974" y="6292642"/>
                <a:ext cx="29535" cy="565359"/>
              </a:xfrm>
              <a:custGeom>
                <a:avLst/>
                <a:gdLst>
                  <a:gd name="connsiteX0" fmla="*/ 28833 w 29535"/>
                  <a:gd name="connsiteY0" fmla="*/ 0 h 565359"/>
                  <a:gd name="connsiteX1" fmla="*/ 29535 w 29535"/>
                  <a:gd name="connsiteY1" fmla="*/ 565359 h 565359"/>
                  <a:gd name="connsiteX2" fmla="*/ 666 w 29535"/>
                  <a:gd name="connsiteY2" fmla="*/ 565359 h 565359"/>
                  <a:gd name="connsiteX3" fmla="*/ 0 w 29535"/>
                  <a:gd name="connsiteY3" fmla="*/ 28904 h 565359"/>
                  <a:gd name="connsiteX4" fmla="*/ 28833 w 29535"/>
                  <a:gd name="connsiteY4" fmla="*/ 0 h 565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535" h="565359">
                    <a:moveTo>
                      <a:pt x="28833" y="0"/>
                    </a:moveTo>
                    <a:lnTo>
                      <a:pt x="29535" y="565359"/>
                    </a:lnTo>
                    <a:lnTo>
                      <a:pt x="666" y="565359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5" name="Freeform: Shape 174">
                <a:extLst>
                  <a:ext uri="{FF2B5EF4-FFF2-40B4-BE49-F238E27FC236}">
                    <a16:creationId xmlns:a16="http://schemas.microsoft.com/office/drawing/2014/main" id="{32EAC669-BA43-4F58-9784-4CCDFE4D6F4E}"/>
                  </a:ext>
                </a:extLst>
              </p:cNvPr>
              <p:cNvSpPr/>
              <p:nvPr userDrawn="1"/>
            </p:nvSpPr>
            <p:spPr>
              <a:xfrm>
                <a:off x="543104" y="6353662"/>
                <a:ext cx="29460" cy="504339"/>
              </a:xfrm>
              <a:custGeom>
                <a:avLst/>
                <a:gdLst>
                  <a:gd name="connsiteX0" fmla="*/ 28833 w 29460"/>
                  <a:gd name="connsiteY0" fmla="*/ 0 h 504339"/>
                  <a:gd name="connsiteX1" fmla="*/ 29460 w 29460"/>
                  <a:gd name="connsiteY1" fmla="*/ 504339 h 504339"/>
                  <a:gd name="connsiteX2" fmla="*/ 591 w 29460"/>
                  <a:gd name="connsiteY2" fmla="*/ 504339 h 504339"/>
                  <a:gd name="connsiteX3" fmla="*/ 0 w 29460"/>
                  <a:gd name="connsiteY3" fmla="*/ 28905 h 504339"/>
                  <a:gd name="connsiteX4" fmla="*/ 28833 w 29460"/>
                  <a:gd name="connsiteY4" fmla="*/ 0 h 504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460" h="504339">
                    <a:moveTo>
                      <a:pt x="28833" y="0"/>
                    </a:moveTo>
                    <a:lnTo>
                      <a:pt x="29460" y="504339"/>
                    </a:lnTo>
                    <a:lnTo>
                      <a:pt x="591" y="504339"/>
                    </a:lnTo>
                    <a:lnTo>
                      <a:pt x="0" y="28905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4" name="Freeform: Shape 173">
                <a:extLst>
                  <a:ext uri="{FF2B5EF4-FFF2-40B4-BE49-F238E27FC236}">
                    <a16:creationId xmlns:a16="http://schemas.microsoft.com/office/drawing/2014/main" id="{73CAE3B4-689F-4EC3-8CC9-EB6D360E3846}"/>
                  </a:ext>
                </a:extLst>
              </p:cNvPr>
              <p:cNvSpPr/>
              <p:nvPr userDrawn="1"/>
            </p:nvSpPr>
            <p:spPr>
              <a:xfrm>
                <a:off x="482237" y="6415482"/>
                <a:ext cx="30185" cy="442518"/>
              </a:xfrm>
              <a:custGeom>
                <a:avLst/>
                <a:gdLst>
                  <a:gd name="connsiteX0" fmla="*/ 29635 w 30185"/>
                  <a:gd name="connsiteY0" fmla="*/ 0 h 442518"/>
                  <a:gd name="connsiteX1" fmla="*/ 30185 w 30185"/>
                  <a:gd name="connsiteY1" fmla="*/ 442518 h 442518"/>
                  <a:gd name="connsiteX2" fmla="*/ 724 w 30185"/>
                  <a:gd name="connsiteY2" fmla="*/ 442518 h 442518"/>
                  <a:gd name="connsiteX3" fmla="*/ 0 w 30185"/>
                  <a:gd name="connsiteY3" fmla="*/ 28104 h 442518"/>
                  <a:gd name="connsiteX4" fmla="*/ 803 w 30185"/>
                  <a:gd name="connsiteY4" fmla="*/ 28905 h 442518"/>
                  <a:gd name="connsiteX5" fmla="*/ 29635 w 30185"/>
                  <a:gd name="connsiteY5" fmla="*/ 0 h 4425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185" h="442518">
                    <a:moveTo>
                      <a:pt x="29635" y="0"/>
                    </a:moveTo>
                    <a:lnTo>
                      <a:pt x="30185" y="442518"/>
                    </a:lnTo>
                    <a:lnTo>
                      <a:pt x="724" y="442518"/>
                    </a:lnTo>
                    <a:lnTo>
                      <a:pt x="0" y="28104"/>
                    </a:lnTo>
                    <a:lnTo>
                      <a:pt x="803" y="28905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3" name="Freeform: Shape 172">
                <a:extLst>
                  <a:ext uri="{FF2B5EF4-FFF2-40B4-BE49-F238E27FC236}">
                    <a16:creationId xmlns:a16="http://schemas.microsoft.com/office/drawing/2014/main" id="{8665978C-1CDF-4EF9-9A5C-4C6C0B3BE0F0}"/>
                  </a:ext>
                </a:extLst>
              </p:cNvPr>
              <p:cNvSpPr/>
              <p:nvPr userDrawn="1"/>
            </p:nvSpPr>
            <p:spPr>
              <a:xfrm>
                <a:off x="422168" y="6474900"/>
                <a:ext cx="29308" cy="383101"/>
              </a:xfrm>
              <a:custGeom>
                <a:avLst/>
                <a:gdLst>
                  <a:gd name="connsiteX0" fmla="*/ 28832 w 29308"/>
                  <a:gd name="connsiteY0" fmla="*/ 0 h 383101"/>
                  <a:gd name="connsiteX1" fmla="*/ 29308 w 29308"/>
                  <a:gd name="connsiteY1" fmla="*/ 383101 h 383101"/>
                  <a:gd name="connsiteX2" fmla="*/ 440 w 29308"/>
                  <a:gd name="connsiteY2" fmla="*/ 383101 h 383101"/>
                  <a:gd name="connsiteX3" fmla="*/ 0 w 29308"/>
                  <a:gd name="connsiteY3" fmla="*/ 28904 h 383101"/>
                  <a:gd name="connsiteX4" fmla="*/ 28832 w 29308"/>
                  <a:gd name="connsiteY4" fmla="*/ 0 h 383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308" h="383101">
                    <a:moveTo>
                      <a:pt x="28832" y="0"/>
                    </a:moveTo>
                    <a:lnTo>
                      <a:pt x="29308" y="383101"/>
                    </a:lnTo>
                    <a:lnTo>
                      <a:pt x="440" y="383101"/>
                    </a:lnTo>
                    <a:lnTo>
                      <a:pt x="0" y="28904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2" name="Freeform: Shape 171">
                <a:extLst>
                  <a:ext uri="{FF2B5EF4-FFF2-40B4-BE49-F238E27FC236}">
                    <a16:creationId xmlns:a16="http://schemas.microsoft.com/office/drawing/2014/main" id="{97F81447-DAE2-4092-B156-2723E18064A7}"/>
                  </a:ext>
                </a:extLst>
              </p:cNvPr>
              <p:cNvSpPr/>
              <p:nvPr userDrawn="1"/>
            </p:nvSpPr>
            <p:spPr>
              <a:xfrm>
                <a:off x="361300" y="6535920"/>
                <a:ext cx="29233" cy="322081"/>
              </a:xfrm>
              <a:custGeom>
                <a:avLst/>
                <a:gdLst>
                  <a:gd name="connsiteX0" fmla="*/ 28833 w 29233"/>
                  <a:gd name="connsiteY0" fmla="*/ 0 h 322081"/>
                  <a:gd name="connsiteX1" fmla="*/ 29233 w 29233"/>
                  <a:gd name="connsiteY1" fmla="*/ 322081 h 322081"/>
                  <a:gd name="connsiteX2" fmla="*/ 364 w 29233"/>
                  <a:gd name="connsiteY2" fmla="*/ 322081 h 322081"/>
                  <a:gd name="connsiteX3" fmla="*/ 0 w 29233"/>
                  <a:gd name="connsiteY3" fmla="*/ 28904 h 322081"/>
                  <a:gd name="connsiteX4" fmla="*/ 28833 w 29233"/>
                  <a:gd name="connsiteY4" fmla="*/ 0 h 322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233" h="322081">
                    <a:moveTo>
                      <a:pt x="28833" y="0"/>
                    </a:moveTo>
                    <a:lnTo>
                      <a:pt x="29233" y="322081"/>
                    </a:lnTo>
                    <a:lnTo>
                      <a:pt x="364" y="322081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1" name="Freeform: Shape 170">
                <a:extLst>
                  <a:ext uri="{FF2B5EF4-FFF2-40B4-BE49-F238E27FC236}">
                    <a16:creationId xmlns:a16="http://schemas.microsoft.com/office/drawing/2014/main" id="{AB0C8140-456A-4593-9DC3-5A53E63B0CDF}"/>
                  </a:ext>
                </a:extLst>
              </p:cNvPr>
              <p:cNvSpPr/>
              <p:nvPr userDrawn="1"/>
            </p:nvSpPr>
            <p:spPr>
              <a:xfrm>
                <a:off x="300431" y="6597740"/>
                <a:ext cx="29959" cy="260260"/>
              </a:xfrm>
              <a:custGeom>
                <a:avLst/>
                <a:gdLst>
                  <a:gd name="connsiteX0" fmla="*/ 29636 w 29959"/>
                  <a:gd name="connsiteY0" fmla="*/ 0 h 260260"/>
                  <a:gd name="connsiteX1" fmla="*/ 29959 w 29959"/>
                  <a:gd name="connsiteY1" fmla="*/ 260260 h 260260"/>
                  <a:gd name="connsiteX2" fmla="*/ 440 w 29959"/>
                  <a:gd name="connsiteY2" fmla="*/ 260260 h 260260"/>
                  <a:gd name="connsiteX3" fmla="*/ 0 w 29959"/>
                  <a:gd name="connsiteY3" fmla="*/ 28104 h 260260"/>
                  <a:gd name="connsiteX4" fmla="*/ 803 w 29959"/>
                  <a:gd name="connsiteY4" fmla="*/ 28904 h 260260"/>
                  <a:gd name="connsiteX5" fmla="*/ 29636 w 29959"/>
                  <a:gd name="connsiteY5" fmla="*/ 0 h 2602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959" h="260260">
                    <a:moveTo>
                      <a:pt x="29636" y="0"/>
                    </a:moveTo>
                    <a:lnTo>
                      <a:pt x="29959" y="260260"/>
                    </a:lnTo>
                    <a:lnTo>
                      <a:pt x="440" y="260260"/>
                    </a:lnTo>
                    <a:lnTo>
                      <a:pt x="0" y="28104"/>
                    </a:lnTo>
                    <a:lnTo>
                      <a:pt x="803" y="28904"/>
                    </a:lnTo>
                    <a:lnTo>
                      <a:pt x="29636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0" name="Freeform: Shape 169">
                <a:extLst>
                  <a:ext uri="{FF2B5EF4-FFF2-40B4-BE49-F238E27FC236}">
                    <a16:creationId xmlns:a16="http://schemas.microsoft.com/office/drawing/2014/main" id="{E1411ED6-803D-4C5A-8E92-8EAC28ACA255}"/>
                  </a:ext>
                </a:extLst>
              </p:cNvPr>
              <p:cNvSpPr/>
              <p:nvPr userDrawn="1"/>
            </p:nvSpPr>
            <p:spPr>
              <a:xfrm>
                <a:off x="239562" y="6658760"/>
                <a:ext cx="29882" cy="199240"/>
              </a:xfrm>
              <a:custGeom>
                <a:avLst/>
                <a:gdLst>
                  <a:gd name="connsiteX0" fmla="*/ 29635 w 29882"/>
                  <a:gd name="connsiteY0" fmla="*/ 0 h 199240"/>
                  <a:gd name="connsiteX1" fmla="*/ 29882 w 29882"/>
                  <a:gd name="connsiteY1" fmla="*/ 199240 h 199240"/>
                  <a:gd name="connsiteX2" fmla="*/ 337 w 29882"/>
                  <a:gd name="connsiteY2" fmla="*/ 199240 h 199240"/>
                  <a:gd name="connsiteX3" fmla="*/ 0 w 29882"/>
                  <a:gd name="connsiteY3" fmla="*/ 28103 h 199240"/>
                  <a:gd name="connsiteX4" fmla="*/ 803 w 29882"/>
                  <a:gd name="connsiteY4" fmla="*/ 28904 h 199240"/>
                  <a:gd name="connsiteX5" fmla="*/ 29635 w 29882"/>
                  <a:gd name="connsiteY5" fmla="*/ 0 h 199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882" h="199240">
                    <a:moveTo>
                      <a:pt x="29635" y="0"/>
                    </a:moveTo>
                    <a:lnTo>
                      <a:pt x="29882" y="199240"/>
                    </a:lnTo>
                    <a:lnTo>
                      <a:pt x="337" y="199240"/>
                    </a:lnTo>
                    <a:lnTo>
                      <a:pt x="0" y="28103"/>
                    </a:lnTo>
                    <a:lnTo>
                      <a:pt x="803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9" name="Freeform: Shape 168">
                <a:extLst>
                  <a:ext uri="{FF2B5EF4-FFF2-40B4-BE49-F238E27FC236}">
                    <a16:creationId xmlns:a16="http://schemas.microsoft.com/office/drawing/2014/main" id="{D3F198DF-8521-45A1-8BAE-4FC70FC420A8}"/>
                  </a:ext>
                </a:extLst>
              </p:cNvPr>
              <p:cNvSpPr/>
              <p:nvPr userDrawn="1"/>
            </p:nvSpPr>
            <p:spPr>
              <a:xfrm>
                <a:off x="179494" y="6718178"/>
                <a:ext cx="29006" cy="139823"/>
              </a:xfrm>
              <a:custGeom>
                <a:avLst/>
                <a:gdLst>
                  <a:gd name="connsiteX0" fmla="*/ 28832 w 29006"/>
                  <a:gd name="connsiteY0" fmla="*/ 0 h 139823"/>
                  <a:gd name="connsiteX1" fmla="*/ 29006 w 29006"/>
                  <a:gd name="connsiteY1" fmla="*/ 139823 h 139823"/>
                  <a:gd name="connsiteX2" fmla="*/ 138 w 29006"/>
                  <a:gd name="connsiteY2" fmla="*/ 139823 h 139823"/>
                  <a:gd name="connsiteX3" fmla="*/ 0 w 29006"/>
                  <a:gd name="connsiteY3" fmla="*/ 28904 h 139823"/>
                  <a:gd name="connsiteX4" fmla="*/ 28832 w 29006"/>
                  <a:gd name="connsiteY4" fmla="*/ 0 h 1398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006" h="139823">
                    <a:moveTo>
                      <a:pt x="28832" y="0"/>
                    </a:moveTo>
                    <a:lnTo>
                      <a:pt x="29006" y="139823"/>
                    </a:lnTo>
                    <a:lnTo>
                      <a:pt x="138" y="139823"/>
                    </a:lnTo>
                    <a:lnTo>
                      <a:pt x="0" y="28904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8" name="Freeform: Shape 167">
                <a:extLst>
                  <a:ext uri="{FF2B5EF4-FFF2-40B4-BE49-F238E27FC236}">
                    <a16:creationId xmlns:a16="http://schemas.microsoft.com/office/drawing/2014/main" id="{AAA80212-BA6E-448F-BA91-287462E1D34C}"/>
                  </a:ext>
                </a:extLst>
              </p:cNvPr>
              <p:cNvSpPr/>
              <p:nvPr userDrawn="1"/>
            </p:nvSpPr>
            <p:spPr>
              <a:xfrm>
                <a:off x="118626" y="6779198"/>
                <a:ext cx="28931" cy="78803"/>
              </a:xfrm>
              <a:custGeom>
                <a:avLst/>
                <a:gdLst>
                  <a:gd name="connsiteX0" fmla="*/ 28833 w 28931"/>
                  <a:gd name="connsiteY0" fmla="*/ 0 h 78803"/>
                  <a:gd name="connsiteX1" fmla="*/ 28931 w 28931"/>
                  <a:gd name="connsiteY1" fmla="*/ 78803 h 78803"/>
                  <a:gd name="connsiteX2" fmla="*/ 62 w 28931"/>
                  <a:gd name="connsiteY2" fmla="*/ 78803 h 78803"/>
                  <a:gd name="connsiteX3" fmla="*/ 0 w 28931"/>
                  <a:gd name="connsiteY3" fmla="*/ 28904 h 78803"/>
                  <a:gd name="connsiteX4" fmla="*/ 28833 w 28931"/>
                  <a:gd name="connsiteY4" fmla="*/ 0 h 788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931" h="78803">
                    <a:moveTo>
                      <a:pt x="28833" y="0"/>
                    </a:moveTo>
                    <a:lnTo>
                      <a:pt x="28931" y="78803"/>
                    </a:lnTo>
                    <a:lnTo>
                      <a:pt x="62" y="78803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7" name="Freeform: Shape 166">
                <a:extLst>
                  <a:ext uri="{FF2B5EF4-FFF2-40B4-BE49-F238E27FC236}">
                    <a16:creationId xmlns:a16="http://schemas.microsoft.com/office/drawing/2014/main" id="{5B8EBCCB-B7E3-4837-AA61-44D0A400EC96}"/>
                  </a:ext>
                </a:extLst>
              </p:cNvPr>
              <p:cNvSpPr/>
              <p:nvPr userDrawn="1"/>
            </p:nvSpPr>
            <p:spPr>
              <a:xfrm>
                <a:off x="70452" y="6841018"/>
                <a:ext cx="16961" cy="16982"/>
              </a:xfrm>
              <a:custGeom>
                <a:avLst/>
                <a:gdLst>
                  <a:gd name="connsiteX0" fmla="*/ 16940 w 16961"/>
                  <a:gd name="connsiteY0" fmla="*/ 0 h 16982"/>
                  <a:gd name="connsiteX1" fmla="*/ 16961 w 16961"/>
                  <a:gd name="connsiteY1" fmla="*/ 16982 h 16982"/>
                  <a:gd name="connsiteX2" fmla="*/ 0 w 16961"/>
                  <a:gd name="connsiteY2" fmla="*/ 16982 h 16982"/>
                  <a:gd name="connsiteX3" fmla="*/ 16940 w 16961"/>
                  <a:gd name="connsiteY3" fmla="*/ 0 h 16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961" h="16982">
                    <a:moveTo>
                      <a:pt x="16940" y="0"/>
                    </a:moveTo>
                    <a:lnTo>
                      <a:pt x="16961" y="16982"/>
                    </a:lnTo>
                    <a:lnTo>
                      <a:pt x="0" y="16982"/>
                    </a:lnTo>
                    <a:lnTo>
                      <a:pt x="16940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94" name="Text Placeholder 9">
            <a:extLst>
              <a:ext uri="{FF2B5EF4-FFF2-40B4-BE49-F238E27FC236}">
                <a16:creationId xmlns:a16="http://schemas.microsoft.com/office/drawing/2014/main" id="{32E9F26D-470A-4D61-B420-B2AE034ED8A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932208" y="1818208"/>
            <a:ext cx="6336792" cy="539812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9">
            <a:extLst>
              <a:ext uri="{FF2B5EF4-FFF2-40B4-BE49-F238E27FC236}">
                <a16:creationId xmlns:a16="http://schemas.microsoft.com/office/drawing/2014/main" id="{1955D76A-22F6-4027-BBB2-B9D632FFEF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606040"/>
            <a:ext cx="633984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1" name="Text Placeholder 9">
            <a:extLst>
              <a:ext uri="{FF2B5EF4-FFF2-40B4-BE49-F238E27FC236}">
                <a16:creationId xmlns:a16="http://schemas.microsoft.com/office/drawing/2014/main" id="{B4867646-E605-4DCE-A193-DD63E54B12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907792"/>
            <a:ext cx="6336792" cy="640080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5" name="Text Placeholder 9">
            <a:extLst>
              <a:ext uri="{FF2B5EF4-FFF2-40B4-BE49-F238E27FC236}">
                <a16:creationId xmlns:a16="http://schemas.microsoft.com/office/drawing/2014/main" id="{A5839152-B87E-4F7A-AF8F-37F412A6F6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37760" y="3895344"/>
            <a:ext cx="633984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4" name="Text Placeholder 9">
            <a:extLst>
              <a:ext uri="{FF2B5EF4-FFF2-40B4-BE49-F238E27FC236}">
                <a16:creationId xmlns:a16="http://schemas.microsoft.com/office/drawing/2014/main" id="{4914385C-D888-405F-A9D8-61CC2E9F72C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37760" y="4206240"/>
            <a:ext cx="6336792" cy="640080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3" name="Text Placeholder 9">
            <a:extLst>
              <a:ext uri="{FF2B5EF4-FFF2-40B4-BE49-F238E27FC236}">
                <a16:creationId xmlns:a16="http://schemas.microsoft.com/office/drawing/2014/main" id="{C2F11BC9-5663-4641-AFD6-EF2749EDDA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3747" y="5221224"/>
            <a:ext cx="633984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2" name="Text Placeholder 9">
            <a:extLst>
              <a:ext uri="{FF2B5EF4-FFF2-40B4-BE49-F238E27FC236}">
                <a16:creationId xmlns:a16="http://schemas.microsoft.com/office/drawing/2014/main" id="{963F6C91-7F9C-4273-8FDE-92A9BA3B8DE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33747" y="5541264"/>
            <a:ext cx="6336792" cy="640080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1" name="Slide Number Placeholder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799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subtit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9124951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AD170077-B4B3-49F8-9FCD-908C812789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14400" y="1595438"/>
            <a:ext cx="9124950" cy="600075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14400" y="2354580"/>
            <a:ext cx="4297679" cy="45529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990850"/>
            <a:ext cx="4297680" cy="3105150"/>
          </a:xfrm>
        </p:spPr>
        <p:txBody>
          <a:bodyPr>
            <a:normAutofit/>
          </a:bodyPr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  <a:lvl4pPr>
              <a:lnSpc>
                <a:spcPts val="2000"/>
              </a:lnSpc>
              <a:defRPr sz="1600"/>
            </a:lvl4pPr>
            <a:lvl5pPr>
              <a:lnSpc>
                <a:spcPts val="2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73368" y="2352675"/>
            <a:ext cx="4297680" cy="457200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2225" y="2990850"/>
            <a:ext cx="4297680" cy="3105150"/>
          </a:xfrm>
        </p:spPr>
        <p:txBody>
          <a:bodyPr>
            <a:normAutofit/>
          </a:bodyPr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  <a:lvl4pPr>
              <a:lnSpc>
                <a:spcPts val="2000"/>
              </a:lnSpc>
              <a:defRPr sz="1600"/>
            </a:lvl4pPr>
            <a:lvl5pPr>
              <a:lnSpc>
                <a:spcPts val="2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45CE27-BF50-45D1-92DF-3CC2CC341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239499" y="0"/>
            <a:ext cx="1015984" cy="6858000"/>
            <a:chOff x="11239499" y="0"/>
            <a:chExt cx="1015984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C51E8B0-FB58-4BB5-9CDA-4A1B4DBC5E90}"/>
                </a:ext>
              </a:extLst>
            </p:cNvPr>
            <p:cNvSpPr/>
            <p:nvPr userDrawn="1"/>
          </p:nvSpPr>
          <p:spPr>
            <a:xfrm>
              <a:off x="11240499" y="4828032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548A0B2-480B-4F04-B7B5-67A328B174D1}"/>
                </a:ext>
              </a:extLst>
            </p:cNvPr>
            <p:cNvSpPr/>
            <p:nvPr userDrawn="1"/>
          </p:nvSpPr>
          <p:spPr>
            <a:xfrm>
              <a:off x="11240499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60A19E0-B2DF-4E35-AD7A-80B5C429C6C1}"/>
                </a:ext>
              </a:extLst>
            </p:cNvPr>
            <p:cNvSpPr/>
            <p:nvPr userDrawn="1"/>
          </p:nvSpPr>
          <p:spPr>
            <a:xfrm>
              <a:off x="11240499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9C1C8F39-77F2-4753-A57A-2FD46715F2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77681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A6AF7B2-2B49-4313-AA4E-3FD77CF46A04}"/>
                </a:ext>
              </a:extLst>
            </p:cNvPr>
            <p:cNvSpPr/>
            <p:nvPr userDrawn="1"/>
          </p:nvSpPr>
          <p:spPr>
            <a:xfrm>
              <a:off x="11240499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9AA5A01-9E59-4C92-9634-32DB51F91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6200000">
              <a:off x="10880040" y="5394960"/>
              <a:ext cx="1828800" cy="914400"/>
            </a:xfrm>
            <a:prstGeom prst="rect">
              <a:avLst/>
            </a:prstGeom>
          </p:spPr>
        </p:pic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D3A8643-F793-41FD-AA08-DC814719C40C}"/>
                </a:ext>
              </a:extLst>
            </p:cNvPr>
            <p:cNvSpPr/>
            <p:nvPr userDrawn="1"/>
          </p:nvSpPr>
          <p:spPr>
            <a:xfrm>
              <a:off x="11250235" y="4949368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F50D01F0-AD27-490F-8044-37B2D9E23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400000">
              <a:off x="10793035" y="3391083"/>
              <a:ext cx="1828800" cy="914400"/>
            </a:xfrm>
            <a:prstGeom prst="rect">
              <a:avLst/>
            </a:prstGeom>
          </p:spPr>
        </p:pic>
      </p:grp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36214990-C58C-4D62-9381-40A24246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606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96112"/>
            <a:ext cx="10515600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n-ZA" dirty="0"/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EC5BA522-ACA2-41E7-8167-4CAD19A343D4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2258568" y="230428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36" name="Text Placeholder 36">
            <a:extLst>
              <a:ext uri="{FF2B5EF4-FFF2-40B4-BE49-F238E27FC236}">
                <a16:creationId xmlns:a16="http://schemas.microsoft.com/office/drawing/2014/main" id="{3FE4D07D-18EE-4015-BE1A-670EF5502FD5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2313432" y="2615184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59" name="Text Placeholder 3">
            <a:extLst>
              <a:ext uri="{FF2B5EF4-FFF2-40B4-BE49-F238E27FC236}">
                <a16:creationId xmlns:a16="http://schemas.microsoft.com/office/drawing/2014/main" id="{6962D0AF-583F-4670-BC13-F7BAE6B6974D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4667859" y="230254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60" name="Text Placeholder 36">
            <a:extLst>
              <a:ext uri="{FF2B5EF4-FFF2-40B4-BE49-F238E27FC236}">
                <a16:creationId xmlns:a16="http://schemas.microsoft.com/office/drawing/2014/main" id="{C689AF3A-9B30-404A-B454-562D375F9B93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4722723" y="2613443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61" name="Text Placeholder 3">
            <a:extLst>
              <a:ext uri="{FF2B5EF4-FFF2-40B4-BE49-F238E27FC236}">
                <a16:creationId xmlns:a16="http://schemas.microsoft.com/office/drawing/2014/main" id="{3352E813-A80F-4AEB-908D-C58B76F95B15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8577756" y="231969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62" name="Text Placeholder 36">
            <a:extLst>
              <a:ext uri="{FF2B5EF4-FFF2-40B4-BE49-F238E27FC236}">
                <a16:creationId xmlns:a16="http://schemas.microsoft.com/office/drawing/2014/main" id="{58E04D07-1AA8-4C7D-A594-AD4587E5077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8632620" y="2630593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7811C96E-0DEE-4C3C-914D-3D8E37D685D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14399" y="3354712"/>
            <a:ext cx="731520" cy="457200"/>
          </a:xfr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Year</a:t>
            </a:r>
            <a:endParaRPr lang="en-ZA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401495E4-6A47-4169-8AF4-736F7CF55C37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96596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A350147-917D-4020-B9C3-CE41143A103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75388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95A6F9E-88A2-46C6-B4B4-642D65C42C1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54180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11C0F1C3-D7E3-418A-8706-CD257C1F5B6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32972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8715823E-52F8-49ED-9EC8-E99ED0915BD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11764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7DF700D5-2F9B-4B15-92CF-1052851D5E1B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90556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BB40768A-A2DB-44AA-89F5-071BCE4D9F9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69348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105B8381-43DD-41A0-A705-D1255AC449A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8140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C178CB7C-93FB-40C1-9170-B99EF8EE9E8F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26932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16D07EB6-011E-4F65-9F28-20CAB54640E8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05724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A2B65EAF-1F60-417C-B138-F72EFEBF6D81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84516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76D120F4-A640-421C-B1F8-406158CFBC8E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0633085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105D759B-EB6D-4560-B0B8-1F7EB7D1B8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914400" y="4292468"/>
            <a:ext cx="731520" cy="457200"/>
          </a:xfr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Year</a:t>
            </a:r>
            <a:endParaRPr lang="en-ZA" dirty="0"/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BBD14391-1DC8-4D56-951F-25C5BDB3921C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969915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93FC04C9-D1DE-47BA-8D50-6D762B72B8F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757602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B8FB174F-BC80-4817-90C7-42F90C7978E5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545289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6" name="Text Placeholder 10">
            <a:extLst>
              <a:ext uri="{FF2B5EF4-FFF2-40B4-BE49-F238E27FC236}">
                <a16:creationId xmlns:a16="http://schemas.microsoft.com/office/drawing/2014/main" id="{E896FB65-5B08-4993-8523-822688BB2A9B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332976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DBAF247D-367F-4524-9E85-4B66631D5309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5120663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8" name="Text Placeholder 10">
            <a:extLst>
              <a:ext uri="{FF2B5EF4-FFF2-40B4-BE49-F238E27FC236}">
                <a16:creationId xmlns:a16="http://schemas.microsoft.com/office/drawing/2014/main" id="{4F9BFDEC-4D89-4C8E-A3D9-A6DF0297F780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908350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9" name="Text Placeholder 10">
            <a:extLst>
              <a:ext uri="{FF2B5EF4-FFF2-40B4-BE49-F238E27FC236}">
                <a16:creationId xmlns:a16="http://schemas.microsoft.com/office/drawing/2014/main" id="{9C08EC58-18EC-4890-94D6-2422A6BBA8D5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696037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1" name="Text Placeholder 10">
            <a:extLst>
              <a:ext uri="{FF2B5EF4-FFF2-40B4-BE49-F238E27FC236}">
                <a16:creationId xmlns:a16="http://schemas.microsoft.com/office/drawing/2014/main" id="{5F5960EF-7F51-41A0-9E73-D2F727AB3F0D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7483724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2" name="Text Placeholder 10">
            <a:extLst>
              <a:ext uri="{FF2B5EF4-FFF2-40B4-BE49-F238E27FC236}">
                <a16:creationId xmlns:a16="http://schemas.microsoft.com/office/drawing/2014/main" id="{9F81D711-9D82-42A4-8AB2-12D1F4490AA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271411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D360A36A-7282-4045-B0DF-503E6A97BA47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059098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3" name="Text Placeholder 10">
            <a:extLst>
              <a:ext uri="{FF2B5EF4-FFF2-40B4-BE49-F238E27FC236}">
                <a16:creationId xmlns:a16="http://schemas.microsoft.com/office/drawing/2014/main" id="{0A2E5DCC-5FCD-4396-9980-17ECD06BB370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9846785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4" name="Text Placeholder 10">
            <a:extLst>
              <a:ext uri="{FF2B5EF4-FFF2-40B4-BE49-F238E27FC236}">
                <a16:creationId xmlns:a16="http://schemas.microsoft.com/office/drawing/2014/main" id="{A3860367-6AF8-4009-AE8B-33DEE49D1773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634472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A21A7A3E-FAE9-412E-9085-C5396DD58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29640" y="3981445"/>
            <a:ext cx="10332720" cy="168656"/>
          </a:xfrm>
          <a:prstGeom prst="rightArrow">
            <a:avLst>
              <a:gd name="adj1" fmla="val 100000"/>
              <a:gd name="adj2" fmla="val 8593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53DC4F1A-B4E3-468C-B5D4-1171E63EF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DB417EF-A4F1-45A2-ACA0-5C8210424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044816" y="2697432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E81057A-21E4-4E98-BFE7-5B870E5EA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423645" y="2697480"/>
            <a:ext cx="0" cy="733425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E7D18C9-8D44-4323-B6BF-BF76C2381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354996" y="269748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201D3F8-FF19-44BC-9EE7-6B58CD82B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3049258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6ACB076-AF56-41FE-9380-E9AD0CF403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014003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401BD79D-A068-4E2B-A576-16599ECD3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10949479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 Placeholder 3">
            <a:extLst>
              <a:ext uri="{FF2B5EF4-FFF2-40B4-BE49-F238E27FC236}">
                <a16:creationId xmlns:a16="http://schemas.microsoft.com/office/drawing/2014/main" id="{28F6AF7C-04EA-4C94-9ADB-02F18DEF5A67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2302341" y="526963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64" name="Text Placeholder 36">
            <a:extLst>
              <a:ext uri="{FF2B5EF4-FFF2-40B4-BE49-F238E27FC236}">
                <a16:creationId xmlns:a16="http://schemas.microsoft.com/office/drawing/2014/main" id="{DBC1E942-B2AC-4A1B-A9BF-207F48444E69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2357205" y="5580533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65" name="Text Placeholder 3">
            <a:extLst>
              <a:ext uri="{FF2B5EF4-FFF2-40B4-BE49-F238E27FC236}">
                <a16:creationId xmlns:a16="http://schemas.microsoft.com/office/drawing/2014/main" id="{236CF734-307C-46DF-9F1B-B7B348E8AFEC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6222339" y="527294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66" name="Text Placeholder 36">
            <a:extLst>
              <a:ext uri="{FF2B5EF4-FFF2-40B4-BE49-F238E27FC236}">
                <a16:creationId xmlns:a16="http://schemas.microsoft.com/office/drawing/2014/main" id="{A797E2F6-E10E-4B32-8496-AC4E0B14B3F7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6277203" y="5583844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67" name="Text Placeholder 3">
            <a:extLst>
              <a:ext uri="{FF2B5EF4-FFF2-40B4-BE49-F238E27FC236}">
                <a16:creationId xmlns:a16="http://schemas.microsoft.com/office/drawing/2014/main" id="{FE2C824F-3FEC-4436-8D89-71417F95C4CA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0161393" y="527294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68" name="Text Placeholder 36">
            <a:extLst>
              <a:ext uri="{FF2B5EF4-FFF2-40B4-BE49-F238E27FC236}">
                <a16:creationId xmlns:a16="http://schemas.microsoft.com/office/drawing/2014/main" id="{A789A2A0-3ABC-41EA-A65B-C158812FD38D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0216257" y="5583844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42" name="Slide Number Placeholder 5">
            <a:extLst>
              <a:ext uri="{FF2B5EF4-FFF2-40B4-BE49-F238E27FC236}">
                <a16:creationId xmlns:a16="http://schemas.microsoft.com/office/drawing/2014/main" id="{AF0A068C-26D9-4FC8-AD91-8B62AA30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61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0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080" y="1825625"/>
            <a:ext cx="10515600" cy="435133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AB92D86A-5036-415A-B056-A55CB2E0C2C9}"/>
              </a:ext>
            </a:extLst>
          </p:cNvPr>
          <p:cNvSpPr/>
          <p:nvPr userDrawn="1"/>
        </p:nvSpPr>
        <p:spPr>
          <a:xfrm rot="10800000">
            <a:off x="11177016" y="0"/>
            <a:ext cx="1014984" cy="1014984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AB85375-9E39-4BEF-908C-531D02526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48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- 4 u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36320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A40526D-DB50-43D0-90D5-E6FB281419D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4400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FCCE554-7DC7-4A2A-BD55-8E86A3B4AD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4507992"/>
            <a:ext cx="2286000" cy="274320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4C379AB9-816A-48B0-8040-51C116DF5D5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837176"/>
            <a:ext cx="2286000" cy="457200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EB148D33-9D3D-4F09-AD3D-5478787F73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10808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41C6DB7F-D21E-454A-8816-7C20215E17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35680" y="4511617"/>
            <a:ext cx="2286000" cy="274320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D0C4D301-6FD0-45BF-8011-A4984ED664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35680" y="4839223"/>
            <a:ext cx="2286000" cy="457200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CB5FD37A-EE86-444D-9C60-101D10C1C6A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307216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77DCE814-41FD-4D48-8120-139ED97866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3160" y="4511617"/>
            <a:ext cx="2286000" cy="274320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142BD72F-73D4-46DC-B184-801565CDC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33160" y="4839223"/>
            <a:ext cx="2286000" cy="457200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97508F04-3E2E-41F2-9326-8B0362A83AB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003624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D5ACD767-F8EC-4D73-8CC0-DC4C23BBB2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927973" y="4507992"/>
            <a:ext cx="2286000" cy="274320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4736BB1A-851C-4D31-90C7-CDC5DBAEE1C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927973" y="4837176"/>
            <a:ext cx="2286000" cy="457200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B2402DAC-DB2C-47BE-AE78-07846291BB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sp>
        <p:nvSpPr>
          <p:cNvPr id="46" name="Slide Number Placeholder 5">
            <a:extLst>
              <a:ext uri="{FF2B5EF4-FFF2-40B4-BE49-F238E27FC236}">
                <a16:creationId xmlns:a16="http://schemas.microsoft.com/office/drawing/2014/main" id="{985153C5-B300-4F05-832B-67E58EF5A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1157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- 8 u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A40526D-DB50-43D0-90D5-E6FB281419D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4400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FCCE554-7DC7-4A2A-BD55-8E86A3B4AD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4747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4C379AB9-816A-48B0-8040-51C116DF5D5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37033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EB148D33-9D3D-4F09-AD3D-5478787F73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82999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41C6DB7F-D21E-454A-8816-7C20215E17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08832" y="34747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D0C4D301-6FD0-45BF-8011-A4984ED664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8832" y="37033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CB5FD37A-EE86-444D-9C60-101D10C1C6A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451598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77DCE814-41FD-4D48-8120-139ED97866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79464" y="34747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142BD72F-73D4-46DC-B184-801565CDC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379464" y="37033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97508F04-3E2E-41F2-9326-8B0362A83AB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220198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D5ACD767-F8EC-4D73-8CC0-DC4C23BBB2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40952" y="34747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4736BB1A-851C-4D31-90C7-CDC5DBAEE1C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140952" y="37033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4" name="Picture Placeholder 8">
            <a:extLst>
              <a:ext uri="{FF2B5EF4-FFF2-40B4-BE49-F238E27FC236}">
                <a16:creationId xmlns:a16="http://schemas.microsoft.com/office/drawing/2014/main" id="{7B2E434D-5BFF-4F4E-89CC-2A0B72618AF8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914400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5" name="Text Placeholder 10">
            <a:extLst>
              <a:ext uri="{FF2B5EF4-FFF2-40B4-BE49-F238E27FC236}">
                <a16:creationId xmlns:a16="http://schemas.microsoft.com/office/drawing/2014/main" id="{54BF5D0F-83F6-4B5E-82FB-FB9D4A47682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38200" y="566928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6" name="Text Placeholder 10">
            <a:extLst>
              <a:ext uri="{FF2B5EF4-FFF2-40B4-BE49-F238E27FC236}">
                <a16:creationId xmlns:a16="http://schemas.microsoft.com/office/drawing/2014/main" id="{2989D348-84C3-4684-A67D-DBE303776B2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38200" y="5907024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7" name="Picture Placeholder 8">
            <a:extLst>
              <a:ext uri="{FF2B5EF4-FFF2-40B4-BE49-F238E27FC236}">
                <a16:creationId xmlns:a16="http://schemas.microsoft.com/office/drawing/2014/main" id="{68CB93A9-E63E-4946-8E32-FF80E0995A4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685032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8" name="Text Placeholder 10">
            <a:extLst>
              <a:ext uri="{FF2B5EF4-FFF2-40B4-BE49-F238E27FC236}">
                <a16:creationId xmlns:a16="http://schemas.microsoft.com/office/drawing/2014/main" id="{DF7A9899-0EF5-4E5E-B7B1-37D8FFD99BD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608832" y="566928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9" name="Text Placeholder 10">
            <a:extLst>
              <a:ext uri="{FF2B5EF4-FFF2-40B4-BE49-F238E27FC236}">
                <a16:creationId xmlns:a16="http://schemas.microsoft.com/office/drawing/2014/main" id="{B11F2CCF-80D1-467A-86AC-3F5D8DD5E86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608832" y="5907024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3" name="Picture Placeholder 8">
            <a:extLst>
              <a:ext uri="{FF2B5EF4-FFF2-40B4-BE49-F238E27FC236}">
                <a16:creationId xmlns:a16="http://schemas.microsoft.com/office/drawing/2014/main" id="{8F17B7F6-C6DF-45C7-BDE5-81003F62B356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6455664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4" name="Text Placeholder 10">
            <a:extLst>
              <a:ext uri="{FF2B5EF4-FFF2-40B4-BE49-F238E27FC236}">
                <a16:creationId xmlns:a16="http://schemas.microsoft.com/office/drawing/2014/main" id="{00DDE45F-F583-4DF4-9452-E816A091409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379464" y="566928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5" name="Text Placeholder 10">
            <a:extLst>
              <a:ext uri="{FF2B5EF4-FFF2-40B4-BE49-F238E27FC236}">
                <a16:creationId xmlns:a16="http://schemas.microsoft.com/office/drawing/2014/main" id="{6780E523-546C-4CCA-A992-E1551F2878E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379464" y="5907024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Picture Placeholder 8">
            <a:extLst>
              <a:ext uri="{FF2B5EF4-FFF2-40B4-BE49-F238E27FC236}">
                <a16:creationId xmlns:a16="http://schemas.microsoft.com/office/drawing/2014/main" id="{2C506CA8-234D-479D-BB85-9F0FD9EDA6E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9217152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1" name="Text Placeholder 10">
            <a:extLst>
              <a:ext uri="{FF2B5EF4-FFF2-40B4-BE49-F238E27FC236}">
                <a16:creationId xmlns:a16="http://schemas.microsoft.com/office/drawing/2014/main" id="{55F6DA8A-3D9F-41E6-8A23-7DD2FB5AB6A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140952" y="566928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2" name="Text Placeholder 10">
            <a:extLst>
              <a:ext uri="{FF2B5EF4-FFF2-40B4-BE49-F238E27FC236}">
                <a16:creationId xmlns:a16="http://schemas.microsoft.com/office/drawing/2014/main" id="{CF522D8A-203A-454E-80C2-641E38298F4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140952" y="5907024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49" name="Graphic 48">
            <a:extLst>
              <a:ext uri="{FF2B5EF4-FFF2-40B4-BE49-F238E27FC236}">
                <a16:creationId xmlns:a16="http://schemas.microsoft.com/office/drawing/2014/main" id="{56630BF6-F55A-46EA-AB98-D26668FA2C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sp>
        <p:nvSpPr>
          <p:cNvPr id="52" name="Slide Number Placeholder 5">
            <a:extLst>
              <a:ext uri="{FF2B5EF4-FFF2-40B4-BE49-F238E27FC236}">
                <a16:creationId xmlns:a16="http://schemas.microsoft.com/office/drawing/2014/main" id="{108A73E5-84FC-4283-9424-C46153848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9312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nding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058400" cy="694171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46611B7-8FF7-4773-9FAF-EF9DE18D43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173968" y="0"/>
            <a:ext cx="1018032" cy="6862761"/>
            <a:chOff x="11173968" y="0"/>
            <a:chExt cx="1018032" cy="686276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2204226-A8C8-4414-BE3B-0CD0D8F67ABE}"/>
                </a:ext>
              </a:extLst>
            </p:cNvPr>
            <p:cNvSpPr/>
            <p:nvPr userDrawn="1"/>
          </p:nvSpPr>
          <p:spPr>
            <a:xfrm>
              <a:off x="11177016" y="4858514"/>
              <a:ext cx="1014984" cy="2004247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CAC0494-1460-484E-B1EC-8A8EEFF0AD5E}"/>
                </a:ext>
              </a:extLst>
            </p:cNvPr>
            <p:cNvSpPr/>
            <p:nvPr userDrawn="1"/>
          </p:nvSpPr>
          <p:spPr>
            <a:xfrm>
              <a:off x="11177016" y="2838061"/>
              <a:ext cx="1014984" cy="202996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053D751-9B56-4385-B029-D756EFA914F4}"/>
                </a:ext>
              </a:extLst>
            </p:cNvPr>
            <p:cNvSpPr/>
            <p:nvPr userDrawn="1"/>
          </p:nvSpPr>
          <p:spPr>
            <a:xfrm>
              <a:off x="11177016" y="0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4" name="Picture 13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AA00FC23-2ED3-484B-8A89-83CB1E35C38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18200" y="557719"/>
              <a:ext cx="1828800" cy="905164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5393BEB-828B-4E48-B695-AAA33AA7CB85}"/>
                </a:ext>
              </a:extLst>
            </p:cNvPr>
            <p:cNvSpPr/>
            <p:nvPr userDrawn="1"/>
          </p:nvSpPr>
          <p:spPr>
            <a:xfrm>
              <a:off x="11177016" y="2026941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2C7CEDC-3E16-44A0-8999-B09857049C09}"/>
                </a:ext>
              </a:extLst>
            </p:cNvPr>
            <p:cNvSpPr/>
            <p:nvPr userDrawn="1"/>
          </p:nvSpPr>
          <p:spPr>
            <a:xfrm rot="10800000">
              <a:off x="11277600" y="2954014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22" name="Graphic 21">
              <a:extLst>
                <a:ext uri="{FF2B5EF4-FFF2-40B4-BE49-F238E27FC236}">
                  <a16:creationId xmlns:a16="http://schemas.microsoft.com/office/drawing/2014/main" id="{40029F77-2501-4EBF-A232-5031A447FD8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5400000">
              <a:off x="10716768" y="5418805"/>
              <a:ext cx="1828800" cy="914400"/>
            </a:xfrm>
            <a:prstGeom prst="rect">
              <a:avLst/>
            </a:prstGeom>
          </p:spPr>
        </p:pic>
      </p:grp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2558E2F-7ED7-452C-BF34-1D9CEE3DA176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2678424" y="2107851"/>
            <a:ext cx="1530196" cy="394033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1" name="Text Placeholder 6">
            <a:extLst>
              <a:ext uri="{FF2B5EF4-FFF2-40B4-BE49-F238E27FC236}">
                <a16:creationId xmlns:a16="http://schemas.microsoft.com/office/drawing/2014/main" id="{36EF96CC-8462-492B-A583-23CA7F69D645}"/>
              </a:ext>
            </a:extLst>
          </p:cNvPr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2052902" y="2559632"/>
            <a:ext cx="2070325" cy="380859"/>
          </a:xfrm>
        </p:spPr>
        <p:txBody>
          <a:bodyPr>
            <a:noAutofit/>
          </a:bodyPr>
          <a:lstStyle>
            <a:lvl1pPr marL="0" indent="0">
              <a:buNone/>
              <a:defRPr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5" name="Text Placeholder 6">
            <a:extLst>
              <a:ext uri="{FF2B5EF4-FFF2-40B4-BE49-F238E27FC236}">
                <a16:creationId xmlns:a16="http://schemas.microsoft.com/office/drawing/2014/main" id="{9181B54C-566B-4B18-924F-0B0ABFA177BE}"/>
              </a:ext>
            </a:extLst>
          </p:cNvPr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1878637" y="2848394"/>
            <a:ext cx="2074739" cy="509921"/>
          </a:xfrm>
        </p:spPr>
        <p:txBody>
          <a:bodyPr>
            <a:noAutofit/>
          </a:bodyPr>
          <a:lstStyle>
            <a:lvl1pPr marL="0" indent="0" algn="r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8" name="Text Placeholder 6">
            <a:extLst>
              <a:ext uri="{FF2B5EF4-FFF2-40B4-BE49-F238E27FC236}">
                <a16:creationId xmlns:a16="http://schemas.microsoft.com/office/drawing/2014/main" id="{840BBF63-9D11-498F-81A3-8650AC60CCE4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7060242" y="1685195"/>
            <a:ext cx="1050925" cy="377825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2" name="Text Placeholder 6">
            <a:extLst>
              <a:ext uri="{FF2B5EF4-FFF2-40B4-BE49-F238E27FC236}">
                <a16:creationId xmlns:a16="http://schemas.microsoft.com/office/drawing/2014/main" id="{B703A9B9-CCD2-442E-AB03-2C9C2EC835DD}"/>
              </a:ext>
            </a:extLst>
          </p:cNvPr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7667063" y="2203470"/>
            <a:ext cx="1680922" cy="377825"/>
          </a:xfrm>
        </p:spPr>
        <p:txBody>
          <a:bodyPr>
            <a:noAutofit/>
          </a:bodyPr>
          <a:lstStyle>
            <a:lvl1pPr marL="0" indent="0">
              <a:buNone/>
              <a:defRPr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6" name="Text Placeholder 6">
            <a:extLst>
              <a:ext uri="{FF2B5EF4-FFF2-40B4-BE49-F238E27FC236}">
                <a16:creationId xmlns:a16="http://schemas.microsoft.com/office/drawing/2014/main" id="{5C74E55E-E6AF-40E6-8BA7-BE2A9DC39698}"/>
              </a:ext>
            </a:extLst>
          </p:cNvPr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7662713" y="2512081"/>
            <a:ext cx="1957767" cy="569574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9" name="Text Placeholder 6">
            <a:extLst>
              <a:ext uri="{FF2B5EF4-FFF2-40B4-BE49-F238E27FC236}">
                <a16:creationId xmlns:a16="http://schemas.microsoft.com/office/drawing/2014/main" id="{2F6D970C-C43E-4D7F-83C7-650BDF1E9FB2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1996818" y="4181199"/>
            <a:ext cx="1050925" cy="377825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3" name="Text Placeholder 6">
            <a:extLst>
              <a:ext uri="{FF2B5EF4-FFF2-40B4-BE49-F238E27FC236}">
                <a16:creationId xmlns:a16="http://schemas.microsoft.com/office/drawing/2014/main" id="{1DA14AF6-5923-4726-93E3-C4DC3606842F}"/>
              </a:ext>
            </a:extLst>
          </p:cNvPr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1810730" y="4727342"/>
            <a:ext cx="1857095" cy="377825"/>
          </a:xfrm>
        </p:spPr>
        <p:txBody>
          <a:bodyPr>
            <a:noAutofit/>
          </a:bodyPr>
          <a:lstStyle>
            <a:lvl1pPr marL="0" indent="0" algn="r">
              <a:buNone/>
              <a:defRPr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7" name="Text Placeholder 6">
            <a:extLst>
              <a:ext uri="{FF2B5EF4-FFF2-40B4-BE49-F238E27FC236}">
                <a16:creationId xmlns:a16="http://schemas.microsoft.com/office/drawing/2014/main" id="{D194A6FC-68EF-46C5-8EB6-32C814C1D298}"/>
              </a:ext>
            </a:extLst>
          </p:cNvPr>
          <p:cNvSpPr>
            <a:spLocks noGrp="1"/>
          </p:cNvSpPr>
          <p:nvPr userDrawn="1">
            <p:ph type="body" sz="quarter" idx="24" hasCustomPrompt="1"/>
          </p:nvPr>
        </p:nvSpPr>
        <p:spPr>
          <a:xfrm>
            <a:off x="1308100" y="5052157"/>
            <a:ext cx="2350537" cy="875894"/>
          </a:xfrm>
        </p:spPr>
        <p:txBody>
          <a:bodyPr>
            <a:noAutofit/>
          </a:bodyPr>
          <a:lstStyle>
            <a:lvl1pPr marL="0" indent="0" algn="r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31546F0-9E2B-4020-9199-B800E39E333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883025" y="2093472"/>
            <a:ext cx="3908425" cy="38882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0" name="Text Placeholder 6">
            <a:extLst>
              <a:ext uri="{FF2B5EF4-FFF2-40B4-BE49-F238E27FC236}">
                <a16:creationId xmlns:a16="http://schemas.microsoft.com/office/drawing/2014/main" id="{2CC7AB2F-529F-426C-8BD7-C55E70689042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8493650" y="5089231"/>
            <a:ext cx="1050925" cy="377825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4" name="Text Placeholder 6">
            <a:extLst>
              <a:ext uri="{FF2B5EF4-FFF2-40B4-BE49-F238E27FC236}">
                <a16:creationId xmlns:a16="http://schemas.microsoft.com/office/drawing/2014/main" id="{71B7B5C4-9DE3-46CC-8D42-B3C05CF4BC84}"/>
              </a:ext>
            </a:extLst>
          </p:cNvPr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8544683" y="5490771"/>
            <a:ext cx="1513717" cy="377825"/>
          </a:xfrm>
        </p:spPr>
        <p:txBody>
          <a:bodyPr>
            <a:noAutofit/>
          </a:bodyPr>
          <a:lstStyle>
            <a:lvl1pPr marL="0" indent="0">
              <a:buNone/>
              <a:defRPr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8" name="Text Placeholder 6">
            <a:extLst>
              <a:ext uri="{FF2B5EF4-FFF2-40B4-BE49-F238E27FC236}">
                <a16:creationId xmlns:a16="http://schemas.microsoft.com/office/drawing/2014/main" id="{51C7E93C-9056-489A-A267-8125BA91C432}"/>
              </a:ext>
            </a:extLst>
          </p:cNvPr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8541799" y="5792787"/>
            <a:ext cx="1783301" cy="447757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61BBC48B-0E27-4D81-B081-4BF3F41DC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027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righ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>
            <a:extLst>
              <a:ext uri="{FF2B5EF4-FFF2-40B4-BE49-F238E27FC236}">
                <a16:creationId xmlns:a16="http://schemas.microsoft.com/office/drawing/2014/main" id="{0407AED1-9974-465A-BC9C-530E270105DE}"/>
              </a:ext>
            </a:extLst>
          </p:cNvPr>
          <p:cNvSpPr/>
          <p:nvPr userDrawn="1"/>
        </p:nvSpPr>
        <p:spPr>
          <a:xfrm flipH="1">
            <a:off x="0" y="2021358"/>
            <a:ext cx="2032942" cy="20299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3950" y="898524"/>
            <a:ext cx="63436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3949" y="2310817"/>
            <a:ext cx="6400800" cy="3657600"/>
          </a:xfrm>
        </p:spPr>
        <p:txBody>
          <a:bodyPr>
            <a:norm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sz="1800" baseline="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08ADBC6-C9BE-4302-A86A-4AC842874C24}"/>
              </a:ext>
            </a:extLst>
          </p:cNvPr>
          <p:cNvSpPr/>
          <p:nvPr userDrawn="1"/>
        </p:nvSpPr>
        <p:spPr>
          <a:xfrm>
            <a:off x="2029604" y="2031653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2B04AFC-F339-4DFB-AA44-D68317065E02}"/>
              </a:ext>
            </a:extLst>
          </p:cNvPr>
          <p:cNvSpPr/>
          <p:nvPr userDrawn="1"/>
        </p:nvSpPr>
        <p:spPr>
          <a:xfrm>
            <a:off x="2028253" y="4052815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19" descr="A black and white striped pattern&#10;&#10;Description automatically generated with low confidence">
            <a:extLst>
              <a:ext uri="{FF2B5EF4-FFF2-40B4-BE49-F238E27FC236}">
                <a16:creationId xmlns:a16="http://schemas.microsoft.com/office/drawing/2014/main" id="{E88B2398-8473-499F-836C-F3AF518F5B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3015" y="5086646"/>
            <a:ext cx="2019299" cy="999451"/>
          </a:xfrm>
          <a:prstGeom prst="rect">
            <a:avLst/>
          </a:prstGeom>
        </p:spPr>
      </p:pic>
      <p:pic>
        <p:nvPicPr>
          <p:cNvPr id="26" name="Graphic 25">
            <a:extLst>
              <a:ext uri="{FF2B5EF4-FFF2-40B4-BE49-F238E27FC236}">
                <a16:creationId xmlns:a16="http://schemas.microsoft.com/office/drawing/2014/main" id="{E1BC9BFE-80C0-4DA9-92DB-070C41E412B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-9867" y="-1076"/>
            <a:ext cx="2029968" cy="2029968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A522571C-09D3-4F39-B963-76F80D9973F1}"/>
              </a:ext>
            </a:extLst>
          </p:cNvPr>
          <p:cNvSpPr/>
          <p:nvPr userDrawn="1"/>
        </p:nvSpPr>
        <p:spPr>
          <a:xfrm>
            <a:off x="2029968" y="6045049"/>
            <a:ext cx="2029968" cy="81295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0268D7D-D5FB-492C-8D00-3E866534BD42}"/>
              </a:ext>
            </a:extLst>
          </p:cNvPr>
          <p:cNvSpPr/>
          <p:nvPr userDrawn="1"/>
        </p:nvSpPr>
        <p:spPr>
          <a:xfrm flipH="1">
            <a:off x="0" y="4828032"/>
            <a:ext cx="2032942" cy="20299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54BCEF24-C76B-44E5-A457-E55658E8EB8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2860" y="4828032"/>
            <a:ext cx="2029968" cy="2029968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18216784-417D-44A8-8CF1-C0CAF410EB9B}"/>
              </a:ext>
            </a:extLst>
          </p:cNvPr>
          <p:cNvGrpSpPr/>
          <p:nvPr userDrawn="1"/>
        </p:nvGrpSpPr>
        <p:grpSpPr>
          <a:xfrm>
            <a:off x="100242" y="2099803"/>
            <a:ext cx="1920240" cy="1920240"/>
            <a:chOff x="5361924" y="7472790"/>
            <a:chExt cx="1828800" cy="1828800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FFF90BA2-E949-4FDF-A88E-B68F607E3205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41F18930-2C24-4BA6-A1EB-BF1644EE8558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D5953E65-C24C-4C83-86BB-E4A6D2532FDF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51" name="Group 50">
                    <a:extLst>
                      <a:ext uri="{FF2B5EF4-FFF2-40B4-BE49-F238E27FC236}">
                        <a16:creationId xmlns:a16="http://schemas.microsoft.com/office/drawing/2014/main" id="{0B9DA7A8-A66E-4E0E-92DF-B3FF112EBB7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53" name="Group 52">
                      <a:extLst>
                        <a:ext uri="{FF2B5EF4-FFF2-40B4-BE49-F238E27FC236}">
                          <a16:creationId xmlns:a16="http://schemas.microsoft.com/office/drawing/2014/main" id="{94E74739-1964-4A3C-B2E5-28FEF5EF8E49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5" name="Group 54">
                        <a:extLst>
                          <a:ext uri="{FF2B5EF4-FFF2-40B4-BE49-F238E27FC236}">
                            <a16:creationId xmlns:a16="http://schemas.microsoft.com/office/drawing/2014/main" id="{E31C22DC-76BD-4E83-8A1A-B7AE70B2E8FE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7" name="Group 56">
                          <a:extLst>
                            <a:ext uri="{FF2B5EF4-FFF2-40B4-BE49-F238E27FC236}">
                              <a16:creationId xmlns:a16="http://schemas.microsoft.com/office/drawing/2014/main" id="{F63C700C-5749-4BA1-8128-78559312E825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59" name="Oval 58">
                            <a:extLst>
                              <a:ext uri="{FF2B5EF4-FFF2-40B4-BE49-F238E27FC236}">
                                <a16:creationId xmlns:a16="http://schemas.microsoft.com/office/drawing/2014/main" id="{EC81C305-3A69-4634-8A07-56F8272122AF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60" name="Oval 59">
                            <a:extLst>
                              <a:ext uri="{FF2B5EF4-FFF2-40B4-BE49-F238E27FC236}">
                                <a16:creationId xmlns:a16="http://schemas.microsoft.com/office/drawing/2014/main" id="{A14AAEDA-8F87-420D-A6BD-FF115C08EB7A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8" name="Oval 57">
                          <a:extLst>
                            <a:ext uri="{FF2B5EF4-FFF2-40B4-BE49-F238E27FC236}">
                              <a16:creationId xmlns:a16="http://schemas.microsoft.com/office/drawing/2014/main" id="{A1FA4EA0-701D-49A3-8962-1BD0CE6E9C0E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6" name="Oval 55">
                        <a:extLst>
                          <a:ext uri="{FF2B5EF4-FFF2-40B4-BE49-F238E27FC236}">
                            <a16:creationId xmlns:a16="http://schemas.microsoft.com/office/drawing/2014/main" id="{E362A8AA-1110-4C1C-9922-60F7D43E82B0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4" name="Oval 53">
                      <a:extLst>
                        <a:ext uri="{FF2B5EF4-FFF2-40B4-BE49-F238E27FC236}">
                          <a16:creationId xmlns:a16="http://schemas.microsoft.com/office/drawing/2014/main" id="{BC8B72EE-335A-4030-B500-7E6FB4D24F18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2" name="Oval 51">
                    <a:extLst>
                      <a:ext uri="{FF2B5EF4-FFF2-40B4-BE49-F238E27FC236}">
                        <a16:creationId xmlns:a16="http://schemas.microsoft.com/office/drawing/2014/main" id="{10167348-D9AA-4440-8569-849A6B0F2C2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A5616AB2-7A83-42C0-883C-FFA27D5468C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6A9CA073-4F0B-4787-B46D-7886261E945E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9AF901A3-1EC5-458F-A653-74CCEAE9A13D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4D5E35A9-4BB5-48F3-AE34-E1BDD3343EB1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A9A549D5-A823-49C4-8C36-D074E6E039B9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6A767C47-7246-4B50-8E78-82766365754A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0AEE1DDC-07C3-4204-A3B1-BB7C77C0622B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75" name="Rectangle 74">
            <a:extLst>
              <a:ext uri="{FF2B5EF4-FFF2-40B4-BE49-F238E27FC236}">
                <a16:creationId xmlns:a16="http://schemas.microsoft.com/office/drawing/2014/main" id="{15DA288D-BE35-46E8-AA86-9F28D8504DAB}"/>
              </a:ext>
            </a:extLst>
          </p:cNvPr>
          <p:cNvSpPr/>
          <p:nvPr userDrawn="1"/>
        </p:nvSpPr>
        <p:spPr>
          <a:xfrm>
            <a:off x="0" y="4043197"/>
            <a:ext cx="2029968" cy="7845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72557B54-30A3-4192-9D51-EE28AF522DE9}"/>
              </a:ext>
            </a:extLst>
          </p:cNvPr>
          <p:cNvSpPr/>
          <p:nvPr userDrawn="1"/>
        </p:nvSpPr>
        <p:spPr>
          <a:xfrm>
            <a:off x="0" y="2021358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208FD0E-034D-4DF3-85D7-F0EBE2775B58}"/>
              </a:ext>
            </a:extLst>
          </p:cNvPr>
          <p:cNvCxnSpPr>
            <a:cxnSpLocks/>
          </p:cNvCxnSpPr>
          <p:nvPr userDrawn="1"/>
        </p:nvCxnSpPr>
        <p:spPr>
          <a:xfrm>
            <a:off x="10632" y="-7753"/>
            <a:ext cx="4052352" cy="4040860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>
            <a:extLst>
              <a:ext uri="{FF2B5EF4-FFF2-40B4-BE49-F238E27FC236}">
                <a16:creationId xmlns:a16="http://schemas.microsoft.com/office/drawing/2014/main" id="{E20239FE-47D0-4B4F-8440-F859F368C141}"/>
              </a:ext>
            </a:extLst>
          </p:cNvPr>
          <p:cNvSpPr/>
          <p:nvPr userDrawn="1"/>
        </p:nvSpPr>
        <p:spPr>
          <a:xfrm>
            <a:off x="3903349" y="3869829"/>
            <a:ext cx="274320" cy="2743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Slide Number Placeholder 5">
            <a:extLst>
              <a:ext uri="{FF2B5EF4-FFF2-40B4-BE49-F238E27FC236}">
                <a16:creationId xmlns:a16="http://schemas.microsoft.com/office/drawing/2014/main" id="{054CC8D5-17CB-435D-B227-465D3B8FA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399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5"/>
            <a:ext cx="640080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254670"/>
            <a:ext cx="6400800" cy="4114800"/>
          </a:xfrm>
        </p:spPr>
        <p:txBody>
          <a:bodyPr>
            <a:norm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E1BC9BFE-80C0-4DA9-92DB-070C41E412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8097646">
            <a:off x="1569916" y="-983359"/>
            <a:ext cx="2029968" cy="2029968"/>
          </a:xfrm>
          <a:prstGeom prst="rect">
            <a:avLst/>
          </a:prstGeom>
        </p:spPr>
      </p:pic>
      <p:sp>
        <p:nvSpPr>
          <p:cNvPr id="8" name="Rectangle 23">
            <a:extLst>
              <a:ext uri="{FF2B5EF4-FFF2-40B4-BE49-F238E27FC236}">
                <a16:creationId xmlns:a16="http://schemas.microsoft.com/office/drawing/2014/main" id="{F5ED01E4-35BF-4165-86B2-E3BDFD91DEE3}"/>
              </a:ext>
            </a:extLst>
          </p:cNvPr>
          <p:cNvSpPr/>
          <p:nvPr userDrawn="1"/>
        </p:nvSpPr>
        <p:spPr>
          <a:xfrm rot="13508190">
            <a:off x="141725" y="458228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B7E6DD28-C71B-4484-973A-D12A2773000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902533">
            <a:off x="1574706" y="1900474"/>
            <a:ext cx="2029968" cy="2029968"/>
          </a:xfrm>
          <a:prstGeom prst="rect">
            <a:avLst/>
          </a:prstGeom>
        </p:spPr>
      </p:pic>
      <p:sp>
        <p:nvSpPr>
          <p:cNvPr id="11" name="Rectangle 23">
            <a:extLst>
              <a:ext uri="{FF2B5EF4-FFF2-40B4-BE49-F238E27FC236}">
                <a16:creationId xmlns:a16="http://schemas.microsoft.com/office/drawing/2014/main" id="{AB403917-256D-4254-A12F-F8BD19470C42}"/>
              </a:ext>
            </a:extLst>
          </p:cNvPr>
          <p:cNvSpPr/>
          <p:nvPr userDrawn="1"/>
        </p:nvSpPr>
        <p:spPr>
          <a:xfrm rot="18900000">
            <a:off x="1580257" y="1923515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EB06A536-5FCB-4761-9EFF-D54BE44B1F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708786">
            <a:off x="145529" y="3355869"/>
            <a:ext cx="2029968" cy="2029968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3B73C61F-3D48-4791-8280-D98D2C01E0C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3489227">
            <a:off x="3019001" y="3357927"/>
            <a:ext cx="2029968" cy="2029968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94213EEF-F759-4045-9F53-49C1B4ECED53}"/>
              </a:ext>
            </a:extLst>
          </p:cNvPr>
          <p:cNvGrpSpPr/>
          <p:nvPr userDrawn="1"/>
        </p:nvGrpSpPr>
        <p:grpSpPr>
          <a:xfrm>
            <a:off x="1159403" y="5806395"/>
            <a:ext cx="2870810" cy="1000774"/>
            <a:chOff x="-13699" y="5839164"/>
            <a:chExt cx="2862790" cy="1000774"/>
          </a:xfrm>
        </p:grpSpPr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2EA4D38A-6ACD-4296-B454-E5BD7EAC7990}"/>
                </a:ext>
              </a:extLst>
            </p:cNvPr>
            <p:cNvSpPr/>
            <p:nvPr userDrawn="1"/>
          </p:nvSpPr>
          <p:spPr>
            <a:xfrm>
              <a:off x="-13699" y="5839164"/>
              <a:ext cx="2862790" cy="28868"/>
            </a:xfrm>
            <a:custGeom>
              <a:avLst/>
              <a:gdLst>
                <a:gd name="connsiteX0" fmla="*/ 0 w 2862790"/>
                <a:gd name="connsiteY0" fmla="*/ 0 h 28868"/>
                <a:gd name="connsiteX1" fmla="*/ 2862790 w 2862790"/>
                <a:gd name="connsiteY1" fmla="*/ 0 h 28868"/>
                <a:gd name="connsiteX2" fmla="*/ 2833921 w 2862790"/>
                <a:gd name="connsiteY2" fmla="*/ 28868 h 28868"/>
                <a:gd name="connsiteX3" fmla="*/ 28868 w 2862790"/>
                <a:gd name="connsiteY3" fmla="*/ 28868 h 28868"/>
                <a:gd name="connsiteX4" fmla="*/ 0 w 286279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62790" h="28868">
                  <a:moveTo>
                    <a:pt x="0" y="0"/>
                  </a:moveTo>
                  <a:lnTo>
                    <a:pt x="2862790" y="0"/>
                  </a:lnTo>
                  <a:lnTo>
                    <a:pt x="2833921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74E32D04-F635-443B-B642-A509F0473CB5}"/>
                </a:ext>
              </a:extLst>
            </p:cNvPr>
            <p:cNvSpPr/>
            <p:nvPr userDrawn="1"/>
          </p:nvSpPr>
          <p:spPr>
            <a:xfrm>
              <a:off x="47246" y="5900109"/>
              <a:ext cx="2740900" cy="28868"/>
            </a:xfrm>
            <a:custGeom>
              <a:avLst/>
              <a:gdLst>
                <a:gd name="connsiteX0" fmla="*/ 0 w 2740900"/>
                <a:gd name="connsiteY0" fmla="*/ 0 h 28868"/>
                <a:gd name="connsiteX1" fmla="*/ 2740900 w 2740900"/>
                <a:gd name="connsiteY1" fmla="*/ 0 h 28868"/>
                <a:gd name="connsiteX2" fmla="*/ 2712032 w 2740900"/>
                <a:gd name="connsiteY2" fmla="*/ 28868 h 28868"/>
                <a:gd name="connsiteX3" fmla="*/ 28868 w 2740900"/>
                <a:gd name="connsiteY3" fmla="*/ 28868 h 28868"/>
                <a:gd name="connsiteX4" fmla="*/ 0 w 274090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40900" h="28868">
                  <a:moveTo>
                    <a:pt x="0" y="0"/>
                  </a:moveTo>
                  <a:lnTo>
                    <a:pt x="2740900" y="0"/>
                  </a:lnTo>
                  <a:lnTo>
                    <a:pt x="2712032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C95F7659-0C0B-4798-8392-E6B36B62DEA4}"/>
                </a:ext>
              </a:extLst>
            </p:cNvPr>
            <p:cNvSpPr/>
            <p:nvPr userDrawn="1"/>
          </p:nvSpPr>
          <p:spPr>
            <a:xfrm>
              <a:off x="108992" y="5960251"/>
              <a:ext cx="2619012" cy="29671"/>
            </a:xfrm>
            <a:custGeom>
              <a:avLst/>
              <a:gdLst>
                <a:gd name="connsiteX0" fmla="*/ 0 w 2619012"/>
                <a:gd name="connsiteY0" fmla="*/ 0 h 29671"/>
                <a:gd name="connsiteX1" fmla="*/ 2619012 w 2619012"/>
                <a:gd name="connsiteY1" fmla="*/ 0 h 29671"/>
                <a:gd name="connsiteX2" fmla="*/ 2590143 w 2619012"/>
                <a:gd name="connsiteY2" fmla="*/ 28868 h 29671"/>
                <a:gd name="connsiteX3" fmla="*/ 28067 w 2619012"/>
                <a:gd name="connsiteY3" fmla="*/ 29671 h 29671"/>
                <a:gd name="connsiteX4" fmla="*/ 28869 w 2619012"/>
                <a:gd name="connsiteY4" fmla="*/ 28869 h 29671"/>
                <a:gd name="connsiteX5" fmla="*/ 0 w 2619012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19012" h="29671">
                  <a:moveTo>
                    <a:pt x="0" y="0"/>
                  </a:moveTo>
                  <a:lnTo>
                    <a:pt x="2619012" y="0"/>
                  </a:lnTo>
                  <a:lnTo>
                    <a:pt x="2590143" y="28868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BB69ABA-A9D2-4649-A1AB-E12AA2D2C8E7}"/>
                </a:ext>
              </a:extLst>
            </p:cNvPr>
            <p:cNvSpPr/>
            <p:nvPr userDrawn="1"/>
          </p:nvSpPr>
          <p:spPr>
            <a:xfrm>
              <a:off x="169937" y="6021196"/>
              <a:ext cx="2497122" cy="29670"/>
            </a:xfrm>
            <a:custGeom>
              <a:avLst/>
              <a:gdLst>
                <a:gd name="connsiteX0" fmla="*/ 0 w 2497122"/>
                <a:gd name="connsiteY0" fmla="*/ 0 h 29670"/>
                <a:gd name="connsiteX1" fmla="*/ 2497122 w 2497122"/>
                <a:gd name="connsiteY1" fmla="*/ 0 h 29670"/>
                <a:gd name="connsiteX2" fmla="*/ 2468254 w 2497122"/>
                <a:gd name="connsiteY2" fmla="*/ 28868 h 29670"/>
                <a:gd name="connsiteX3" fmla="*/ 28066 w 2497122"/>
                <a:gd name="connsiteY3" fmla="*/ 29670 h 29670"/>
                <a:gd name="connsiteX4" fmla="*/ 28868 w 2497122"/>
                <a:gd name="connsiteY4" fmla="*/ 28868 h 29670"/>
                <a:gd name="connsiteX5" fmla="*/ 0 w 2497122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7122" h="29670">
                  <a:moveTo>
                    <a:pt x="0" y="0"/>
                  </a:moveTo>
                  <a:lnTo>
                    <a:pt x="2497122" y="0"/>
                  </a:lnTo>
                  <a:lnTo>
                    <a:pt x="2468254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8B88CE23-E34F-470C-8C56-46C08322365F}"/>
                </a:ext>
              </a:extLst>
            </p:cNvPr>
            <p:cNvSpPr/>
            <p:nvPr userDrawn="1"/>
          </p:nvSpPr>
          <p:spPr>
            <a:xfrm>
              <a:off x="229279" y="6082140"/>
              <a:ext cx="2376837" cy="28869"/>
            </a:xfrm>
            <a:custGeom>
              <a:avLst/>
              <a:gdLst>
                <a:gd name="connsiteX0" fmla="*/ 0 w 2376837"/>
                <a:gd name="connsiteY0" fmla="*/ 0 h 28869"/>
                <a:gd name="connsiteX1" fmla="*/ 2376837 w 2376837"/>
                <a:gd name="connsiteY1" fmla="*/ 0 h 28869"/>
                <a:gd name="connsiteX2" fmla="*/ 2347968 w 2376837"/>
                <a:gd name="connsiteY2" fmla="*/ 28868 h 28869"/>
                <a:gd name="connsiteX3" fmla="*/ 28868 w 2376837"/>
                <a:gd name="connsiteY3" fmla="*/ 28869 h 28869"/>
                <a:gd name="connsiteX4" fmla="*/ 0 w 2376837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837" h="28869">
                  <a:moveTo>
                    <a:pt x="0" y="0"/>
                  </a:moveTo>
                  <a:lnTo>
                    <a:pt x="2376837" y="0"/>
                  </a:lnTo>
                  <a:lnTo>
                    <a:pt x="2347968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75BCEDE2-961E-42E0-AF9C-3D070C974007}"/>
                </a:ext>
              </a:extLst>
            </p:cNvPr>
            <p:cNvSpPr/>
            <p:nvPr userDrawn="1"/>
          </p:nvSpPr>
          <p:spPr>
            <a:xfrm>
              <a:off x="290222" y="6143085"/>
              <a:ext cx="2254948" cy="28868"/>
            </a:xfrm>
            <a:custGeom>
              <a:avLst/>
              <a:gdLst>
                <a:gd name="connsiteX0" fmla="*/ 0 w 2254948"/>
                <a:gd name="connsiteY0" fmla="*/ 0 h 28868"/>
                <a:gd name="connsiteX1" fmla="*/ 2254948 w 2254948"/>
                <a:gd name="connsiteY1" fmla="*/ 0 h 28868"/>
                <a:gd name="connsiteX2" fmla="*/ 2226080 w 2254948"/>
                <a:gd name="connsiteY2" fmla="*/ 28868 h 28868"/>
                <a:gd name="connsiteX3" fmla="*/ 28868 w 2254948"/>
                <a:gd name="connsiteY3" fmla="*/ 28868 h 28868"/>
                <a:gd name="connsiteX4" fmla="*/ 0 w 2254948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948" h="28868">
                  <a:moveTo>
                    <a:pt x="0" y="0"/>
                  </a:moveTo>
                  <a:lnTo>
                    <a:pt x="2254948" y="0"/>
                  </a:lnTo>
                  <a:lnTo>
                    <a:pt x="2226080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FB930397-7A2A-4C50-9EC9-7E3107D065D2}"/>
                </a:ext>
              </a:extLst>
            </p:cNvPr>
            <p:cNvSpPr/>
            <p:nvPr userDrawn="1"/>
          </p:nvSpPr>
          <p:spPr>
            <a:xfrm>
              <a:off x="351970" y="6203227"/>
              <a:ext cx="2133059" cy="29671"/>
            </a:xfrm>
            <a:custGeom>
              <a:avLst/>
              <a:gdLst>
                <a:gd name="connsiteX0" fmla="*/ 2133059 w 2133059"/>
                <a:gd name="connsiteY0" fmla="*/ 0 h 29671"/>
                <a:gd name="connsiteX1" fmla="*/ 2104190 w 2133059"/>
                <a:gd name="connsiteY1" fmla="*/ 28869 h 29671"/>
                <a:gd name="connsiteX2" fmla="*/ 28066 w 2133059"/>
                <a:gd name="connsiteY2" fmla="*/ 29671 h 29671"/>
                <a:gd name="connsiteX3" fmla="*/ 28868 w 2133059"/>
                <a:gd name="connsiteY3" fmla="*/ 28869 h 29671"/>
                <a:gd name="connsiteX4" fmla="*/ 0 w 2133059"/>
                <a:gd name="connsiteY4" fmla="*/ 1 h 29671"/>
                <a:gd name="connsiteX5" fmla="*/ 2133059 w 2133059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33059" h="29671">
                  <a:moveTo>
                    <a:pt x="2133059" y="0"/>
                  </a:moveTo>
                  <a:lnTo>
                    <a:pt x="2104190" y="28869"/>
                  </a:lnTo>
                  <a:lnTo>
                    <a:pt x="28066" y="29671"/>
                  </a:lnTo>
                  <a:lnTo>
                    <a:pt x="28868" y="28869"/>
                  </a:lnTo>
                  <a:lnTo>
                    <a:pt x="0" y="1"/>
                  </a:lnTo>
                  <a:lnTo>
                    <a:pt x="213305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8CA98174-D81B-4241-92F9-D0D2028FFEA9}"/>
                </a:ext>
              </a:extLst>
            </p:cNvPr>
            <p:cNvSpPr/>
            <p:nvPr userDrawn="1"/>
          </p:nvSpPr>
          <p:spPr>
            <a:xfrm>
              <a:off x="411310" y="6264172"/>
              <a:ext cx="2012774" cy="28868"/>
            </a:xfrm>
            <a:custGeom>
              <a:avLst/>
              <a:gdLst>
                <a:gd name="connsiteX0" fmla="*/ 0 w 2012774"/>
                <a:gd name="connsiteY0" fmla="*/ 0 h 28868"/>
                <a:gd name="connsiteX1" fmla="*/ 2012774 w 2012774"/>
                <a:gd name="connsiteY1" fmla="*/ 0 h 28868"/>
                <a:gd name="connsiteX2" fmla="*/ 1983905 w 2012774"/>
                <a:gd name="connsiteY2" fmla="*/ 28868 h 28868"/>
                <a:gd name="connsiteX3" fmla="*/ 28868 w 2012774"/>
                <a:gd name="connsiteY3" fmla="*/ 28868 h 28868"/>
                <a:gd name="connsiteX4" fmla="*/ 0 w 201277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2774" h="28868">
                  <a:moveTo>
                    <a:pt x="0" y="0"/>
                  </a:moveTo>
                  <a:lnTo>
                    <a:pt x="2012774" y="0"/>
                  </a:lnTo>
                  <a:lnTo>
                    <a:pt x="1983905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E4CE4FB8-5E60-4288-B2FA-CF9316ED449F}"/>
                </a:ext>
              </a:extLst>
            </p:cNvPr>
            <p:cNvSpPr/>
            <p:nvPr userDrawn="1"/>
          </p:nvSpPr>
          <p:spPr>
            <a:xfrm>
              <a:off x="472255" y="6325117"/>
              <a:ext cx="1890884" cy="28868"/>
            </a:xfrm>
            <a:custGeom>
              <a:avLst/>
              <a:gdLst>
                <a:gd name="connsiteX0" fmla="*/ 0 w 1890884"/>
                <a:gd name="connsiteY0" fmla="*/ 0 h 28868"/>
                <a:gd name="connsiteX1" fmla="*/ 1890884 w 1890884"/>
                <a:gd name="connsiteY1" fmla="*/ 0 h 28868"/>
                <a:gd name="connsiteX2" fmla="*/ 1862016 w 1890884"/>
                <a:gd name="connsiteY2" fmla="*/ 28868 h 28868"/>
                <a:gd name="connsiteX3" fmla="*/ 28868 w 1890884"/>
                <a:gd name="connsiteY3" fmla="*/ 28868 h 28868"/>
                <a:gd name="connsiteX4" fmla="*/ 0 w 189088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0884" h="28868">
                  <a:moveTo>
                    <a:pt x="0" y="0"/>
                  </a:moveTo>
                  <a:lnTo>
                    <a:pt x="1890884" y="0"/>
                  </a:lnTo>
                  <a:lnTo>
                    <a:pt x="1862016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6F69FE5C-0AF0-42F6-A721-9E2244C967AA}"/>
                </a:ext>
              </a:extLst>
            </p:cNvPr>
            <p:cNvSpPr/>
            <p:nvPr userDrawn="1"/>
          </p:nvSpPr>
          <p:spPr>
            <a:xfrm>
              <a:off x="533199" y="6386061"/>
              <a:ext cx="1768996" cy="28869"/>
            </a:xfrm>
            <a:custGeom>
              <a:avLst/>
              <a:gdLst>
                <a:gd name="connsiteX0" fmla="*/ 0 w 1768996"/>
                <a:gd name="connsiteY0" fmla="*/ 0 h 28869"/>
                <a:gd name="connsiteX1" fmla="*/ 1768996 w 1768996"/>
                <a:gd name="connsiteY1" fmla="*/ 0 h 28869"/>
                <a:gd name="connsiteX2" fmla="*/ 1740128 w 1768996"/>
                <a:gd name="connsiteY2" fmla="*/ 28868 h 28869"/>
                <a:gd name="connsiteX3" fmla="*/ 28869 w 1768996"/>
                <a:gd name="connsiteY3" fmla="*/ 28869 h 28869"/>
                <a:gd name="connsiteX4" fmla="*/ 0 w 1768996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8996" h="28869">
                  <a:moveTo>
                    <a:pt x="0" y="0"/>
                  </a:moveTo>
                  <a:lnTo>
                    <a:pt x="1768996" y="0"/>
                  </a:lnTo>
                  <a:lnTo>
                    <a:pt x="1740128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E8311083-D41B-4770-B6A9-AFA83AAF2885}"/>
                </a:ext>
              </a:extLst>
            </p:cNvPr>
            <p:cNvSpPr/>
            <p:nvPr userDrawn="1"/>
          </p:nvSpPr>
          <p:spPr>
            <a:xfrm>
              <a:off x="594946" y="6446204"/>
              <a:ext cx="1647106" cy="29670"/>
            </a:xfrm>
            <a:custGeom>
              <a:avLst/>
              <a:gdLst>
                <a:gd name="connsiteX0" fmla="*/ 0 w 1647106"/>
                <a:gd name="connsiteY0" fmla="*/ 0 h 29670"/>
                <a:gd name="connsiteX1" fmla="*/ 1647106 w 1647106"/>
                <a:gd name="connsiteY1" fmla="*/ 0 h 29670"/>
                <a:gd name="connsiteX2" fmla="*/ 1618238 w 1647106"/>
                <a:gd name="connsiteY2" fmla="*/ 28868 h 29670"/>
                <a:gd name="connsiteX3" fmla="*/ 28066 w 1647106"/>
                <a:gd name="connsiteY3" fmla="*/ 29670 h 29670"/>
                <a:gd name="connsiteX4" fmla="*/ 28868 w 1647106"/>
                <a:gd name="connsiteY4" fmla="*/ 28868 h 29670"/>
                <a:gd name="connsiteX5" fmla="*/ 0 w 1647106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47106" h="29670">
                  <a:moveTo>
                    <a:pt x="0" y="0"/>
                  </a:moveTo>
                  <a:lnTo>
                    <a:pt x="1647106" y="0"/>
                  </a:lnTo>
                  <a:lnTo>
                    <a:pt x="1618238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730A62EE-9416-445D-B0B2-018F008614B8}"/>
                </a:ext>
              </a:extLst>
            </p:cNvPr>
            <p:cNvSpPr/>
            <p:nvPr userDrawn="1"/>
          </p:nvSpPr>
          <p:spPr>
            <a:xfrm>
              <a:off x="654287" y="6507148"/>
              <a:ext cx="1526821" cy="28869"/>
            </a:xfrm>
            <a:custGeom>
              <a:avLst/>
              <a:gdLst>
                <a:gd name="connsiteX0" fmla="*/ 0 w 1526821"/>
                <a:gd name="connsiteY0" fmla="*/ 0 h 28869"/>
                <a:gd name="connsiteX1" fmla="*/ 1526821 w 1526821"/>
                <a:gd name="connsiteY1" fmla="*/ 0 h 28869"/>
                <a:gd name="connsiteX2" fmla="*/ 1497952 w 1526821"/>
                <a:gd name="connsiteY2" fmla="*/ 28868 h 28869"/>
                <a:gd name="connsiteX3" fmla="*/ 28868 w 1526821"/>
                <a:gd name="connsiteY3" fmla="*/ 28869 h 28869"/>
                <a:gd name="connsiteX4" fmla="*/ 0 w 1526821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6821" h="28869">
                  <a:moveTo>
                    <a:pt x="0" y="0"/>
                  </a:moveTo>
                  <a:lnTo>
                    <a:pt x="1526821" y="0"/>
                  </a:lnTo>
                  <a:lnTo>
                    <a:pt x="1497952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4A92E211-EBEF-4E62-97FD-46ECC42436DF}"/>
                </a:ext>
              </a:extLst>
            </p:cNvPr>
            <p:cNvSpPr/>
            <p:nvPr userDrawn="1"/>
          </p:nvSpPr>
          <p:spPr>
            <a:xfrm>
              <a:off x="715231" y="6568093"/>
              <a:ext cx="1404932" cy="28868"/>
            </a:xfrm>
            <a:custGeom>
              <a:avLst/>
              <a:gdLst>
                <a:gd name="connsiteX0" fmla="*/ 0 w 1404932"/>
                <a:gd name="connsiteY0" fmla="*/ 0 h 28868"/>
                <a:gd name="connsiteX1" fmla="*/ 1404932 w 1404932"/>
                <a:gd name="connsiteY1" fmla="*/ 0 h 28868"/>
                <a:gd name="connsiteX2" fmla="*/ 1376064 w 1404932"/>
                <a:gd name="connsiteY2" fmla="*/ 28868 h 28868"/>
                <a:gd name="connsiteX3" fmla="*/ 28868 w 1404932"/>
                <a:gd name="connsiteY3" fmla="*/ 28868 h 28868"/>
                <a:gd name="connsiteX4" fmla="*/ 0 w 1404932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4932" h="28868">
                  <a:moveTo>
                    <a:pt x="0" y="0"/>
                  </a:moveTo>
                  <a:lnTo>
                    <a:pt x="1404932" y="0"/>
                  </a:lnTo>
                  <a:lnTo>
                    <a:pt x="1376064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CC8A63A1-564C-478A-B490-96E1C76014CC}"/>
                </a:ext>
              </a:extLst>
            </p:cNvPr>
            <p:cNvSpPr/>
            <p:nvPr userDrawn="1"/>
          </p:nvSpPr>
          <p:spPr>
            <a:xfrm>
              <a:off x="776977" y="6628235"/>
              <a:ext cx="1283044" cy="29671"/>
            </a:xfrm>
            <a:custGeom>
              <a:avLst/>
              <a:gdLst>
                <a:gd name="connsiteX0" fmla="*/ 1283044 w 1283044"/>
                <a:gd name="connsiteY0" fmla="*/ 0 h 29671"/>
                <a:gd name="connsiteX1" fmla="*/ 1254175 w 1283044"/>
                <a:gd name="connsiteY1" fmla="*/ 28869 h 29671"/>
                <a:gd name="connsiteX2" fmla="*/ 28067 w 1283044"/>
                <a:gd name="connsiteY2" fmla="*/ 29671 h 29671"/>
                <a:gd name="connsiteX3" fmla="*/ 28869 w 1283044"/>
                <a:gd name="connsiteY3" fmla="*/ 28869 h 29671"/>
                <a:gd name="connsiteX4" fmla="*/ 0 w 1283044"/>
                <a:gd name="connsiteY4" fmla="*/ 1 h 29671"/>
                <a:gd name="connsiteX5" fmla="*/ 1283044 w 1283044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3044" h="29671">
                  <a:moveTo>
                    <a:pt x="1283044" y="0"/>
                  </a:moveTo>
                  <a:lnTo>
                    <a:pt x="1254175" y="28869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1"/>
                  </a:lnTo>
                  <a:lnTo>
                    <a:pt x="128304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4162FC41-462F-4E99-AACA-F5B9C804FB14}"/>
                </a:ext>
              </a:extLst>
            </p:cNvPr>
            <p:cNvSpPr/>
            <p:nvPr userDrawn="1"/>
          </p:nvSpPr>
          <p:spPr>
            <a:xfrm>
              <a:off x="837922" y="6689180"/>
              <a:ext cx="1161154" cy="29670"/>
            </a:xfrm>
            <a:custGeom>
              <a:avLst/>
              <a:gdLst>
                <a:gd name="connsiteX0" fmla="*/ 0 w 1161154"/>
                <a:gd name="connsiteY0" fmla="*/ 0 h 29670"/>
                <a:gd name="connsiteX1" fmla="*/ 1161154 w 1161154"/>
                <a:gd name="connsiteY1" fmla="*/ 0 h 29670"/>
                <a:gd name="connsiteX2" fmla="*/ 1132285 w 1161154"/>
                <a:gd name="connsiteY2" fmla="*/ 28868 h 29670"/>
                <a:gd name="connsiteX3" fmla="*/ 28066 w 1161154"/>
                <a:gd name="connsiteY3" fmla="*/ 29670 h 29670"/>
                <a:gd name="connsiteX4" fmla="*/ 28868 w 1161154"/>
                <a:gd name="connsiteY4" fmla="*/ 28868 h 29670"/>
                <a:gd name="connsiteX5" fmla="*/ 0 w 1161154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61154" h="29670">
                  <a:moveTo>
                    <a:pt x="0" y="0"/>
                  </a:moveTo>
                  <a:lnTo>
                    <a:pt x="1161154" y="0"/>
                  </a:lnTo>
                  <a:lnTo>
                    <a:pt x="1132285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F9B61AC-B03D-4064-9DE6-9818F53F333C}"/>
                </a:ext>
              </a:extLst>
            </p:cNvPr>
            <p:cNvSpPr/>
            <p:nvPr userDrawn="1"/>
          </p:nvSpPr>
          <p:spPr>
            <a:xfrm>
              <a:off x="897263" y="6750124"/>
              <a:ext cx="1040868" cy="28869"/>
            </a:xfrm>
            <a:custGeom>
              <a:avLst/>
              <a:gdLst>
                <a:gd name="connsiteX0" fmla="*/ 0 w 1040868"/>
                <a:gd name="connsiteY0" fmla="*/ 0 h 28869"/>
                <a:gd name="connsiteX1" fmla="*/ 1040868 w 1040868"/>
                <a:gd name="connsiteY1" fmla="*/ 0 h 28869"/>
                <a:gd name="connsiteX2" fmla="*/ 1012000 w 1040868"/>
                <a:gd name="connsiteY2" fmla="*/ 28869 h 28869"/>
                <a:gd name="connsiteX3" fmla="*/ 28868 w 1040868"/>
                <a:gd name="connsiteY3" fmla="*/ 28869 h 28869"/>
                <a:gd name="connsiteX4" fmla="*/ 0 w 1040868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0868" h="28869">
                  <a:moveTo>
                    <a:pt x="0" y="0"/>
                  </a:moveTo>
                  <a:lnTo>
                    <a:pt x="1040868" y="0"/>
                  </a:lnTo>
                  <a:lnTo>
                    <a:pt x="1012000" y="28869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104BA00-790F-438D-AC93-117E23CF2099}"/>
                </a:ext>
              </a:extLst>
            </p:cNvPr>
            <p:cNvSpPr/>
            <p:nvPr userDrawn="1"/>
          </p:nvSpPr>
          <p:spPr>
            <a:xfrm>
              <a:off x="958207" y="6811069"/>
              <a:ext cx="918980" cy="28869"/>
            </a:xfrm>
            <a:custGeom>
              <a:avLst/>
              <a:gdLst>
                <a:gd name="connsiteX0" fmla="*/ 0 w 918980"/>
                <a:gd name="connsiteY0" fmla="*/ 0 h 28869"/>
                <a:gd name="connsiteX1" fmla="*/ 918980 w 918980"/>
                <a:gd name="connsiteY1" fmla="*/ 0 h 28869"/>
                <a:gd name="connsiteX2" fmla="*/ 890112 w 918980"/>
                <a:gd name="connsiteY2" fmla="*/ 28868 h 28869"/>
                <a:gd name="connsiteX3" fmla="*/ 28869 w 918980"/>
                <a:gd name="connsiteY3" fmla="*/ 28869 h 28869"/>
                <a:gd name="connsiteX4" fmla="*/ 0 w 918980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980" h="28869">
                  <a:moveTo>
                    <a:pt x="0" y="0"/>
                  </a:moveTo>
                  <a:lnTo>
                    <a:pt x="918980" y="0"/>
                  </a:lnTo>
                  <a:lnTo>
                    <a:pt x="890112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01" name="Freeform: Shape 100">
            <a:extLst>
              <a:ext uri="{FF2B5EF4-FFF2-40B4-BE49-F238E27FC236}">
                <a16:creationId xmlns:a16="http://schemas.microsoft.com/office/drawing/2014/main" id="{788A3CD7-1915-41CF-9FB5-E6FEDCA8F19C}"/>
              </a:ext>
            </a:extLst>
          </p:cNvPr>
          <p:cNvSpPr/>
          <p:nvPr userDrawn="1"/>
        </p:nvSpPr>
        <p:spPr>
          <a:xfrm>
            <a:off x="2960473" y="5801762"/>
            <a:ext cx="1075475" cy="1058335"/>
          </a:xfrm>
          <a:custGeom>
            <a:avLst/>
            <a:gdLst>
              <a:gd name="connsiteX0" fmla="*/ 1062720 w 1062720"/>
              <a:gd name="connsiteY0" fmla="*/ 0 h 1062720"/>
              <a:gd name="connsiteX1" fmla="*/ 1062720 w 1062720"/>
              <a:gd name="connsiteY1" fmla="*/ 1062720 h 1062720"/>
              <a:gd name="connsiteX2" fmla="*/ 0 w 1062720"/>
              <a:gd name="connsiteY2" fmla="*/ 1062720 h 1062720"/>
              <a:gd name="connsiteX3" fmla="*/ 1062720 w 1062720"/>
              <a:gd name="connsiteY3" fmla="*/ 0 h 106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2720" h="1062720">
                <a:moveTo>
                  <a:pt x="1062720" y="0"/>
                </a:moveTo>
                <a:lnTo>
                  <a:pt x="1062720" y="1062720"/>
                </a:lnTo>
                <a:lnTo>
                  <a:pt x="0" y="1062720"/>
                </a:lnTo>
                <a:lnTo>
                  <a:pt x="106272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3" name="Freeform: Shape 132">
            <a:extLst>
              <a:ext uri="{FF2B5EF4-FFF2-40B4-BE49-F238E27FC236}">
                <a16:creationId xmlns:a16="http://schemas.microsoft.com/office/drawing/2014/main" id="{3591DEB5-C98C-4EF8-AA57-B8F45C484FF4}"/>
              </a:ext>
            </a:extLst>
          </p:cNvPr>
          <p:cNvSpPr/>
          <p:nvPr userDrawn="1"/>
        </p:nvSpPr>
        <p:spPr>
          <a:xfrm>
            <a:off x="-7601" y="2930958"/>
            <a:ext cx="1128311" cy="2870805"/>
          </a:xfrm>
          <a:custGeom>
            <a:avLst/>
            <a:gdLst>
              <a:gd name="connsiteX0" fmla="*/ 1128311 w 1128311"/>
              <a:gd name="connsiteY0" fmla="*/ 0 h 2870805"/>
              <a:gd name="connsiteX1" fmla="*/ 1123909 w 1128311"/>
              <a:gd name="connsiteY1" fmla="*/ 2870805 h 2870805"/>
              <a:gd name="connsiteX2" fmla="*/ 0 w 1128311"/>
              <a:gd name="connsiteY2" fmla="*/ 1743443 h 2870805"/>
              <a:gd name="connsiteX3" fmla="*/ 0 w 1128311"/>
              <a:gd name="connsiteY3" fmla="*/ 1124856 h 2870805"/>
              <a:gd name="connsiteX4" fmla="*/ 1128311 w 1128311"/>
              <a:gd name="connsiteY4" fmla="*/ 0 h 2870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8311" h="2870805">
                <a:moveTo>
                  <a:pt x="1128311" y="0"/>
                </a:moveTo>
                <a:lnTo>
                  <a:pt x="1123909" y="2870805"/>
                </a:lnTo>
                <a:lnTo>
                  <a:pt x="0" y="1743443"/>
                </a:lnTo>
                <a:lnTo>
                  <a:pt x="0" y="1124856"/>
                </a:lnTo>
                <a:lnTo>
                  <a:pt x="112831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5" name="Freeform: Shape 154">
            <a:extLst>
              <a:ext uri="{FF2B5EF4-FFF2-40B4-BE49-F238E27FC236}">
                <a16:creationId xmlns:a16="http://schemas.microsoft.com/office/drawing/2014/main" id="{6FFCF0CF-3167-4E3E-BD4A-236ACC247EC0}"/>
              </a:ext>
            </a:extLst>
          </p:cNvPr>
          <p:cNvSpPr/>
          <p:nvPr/>
        </p:nvSpPr>
        <p:spPr>
          <a:xfrm rot="13500280">
            <a:off x="126341" y="458327"/>
            <a:ext cx="2024298" cy="2024298"/>
          </a:xfrm>
          <a:custGeom>
            <a:avLst/>
            <a:gdLst>
              <a:gd name="connsiteX0" fmla="*/ 2024298 w 2024298"/>
              <a:gd name="connsiteY0" fmla="*/ 2024298 h 2024298"/>
              <a:gd name="connsiteX1" fmla="*/ 0 w 2024298"/>
              <a:gd name="connsiteY1" fmla="*/ 0 h 2024298"/>
              <a:gd name="connsiteX2" fmla="*/ 40826 w 2024298"/>
              <a:gd name="connsiteY2" fmla="*/ 0 h 2024298"/>
              <a:gd name="connsiteX3" fmla="*/ 2024298 w 2024298"/>
              <a:gd name="connsiteY3" fmla="*/ 1983472 h 2024298"/>
              <a:gd name="connsiteX4" fmla="*/ 2024298 w 2024298"/>
              <a:gd name="connsiteY4" fmla="*/ 2024298 h 2024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24298" h="2024298">
                <a:moveTo>
                  <a:pt x="2024298" y="2024298"/>
                </a:moveTo>
                <a:lnTo>
                  <a:pt x="0" y="0"/>
                </a:lnTo>
                <a:lnTo>
                  <a:pt x="40826" y="0"/>
                </a:lnTo>
                <a:lnTo>
                  <a:pt x="2024298" y="1983472"/>
                </a:lnTo>
                <a:lnTo>
                  <a:pt x="2024298" y="202429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4" name="Freeform: Shape 153">
            <a:extLst>
              <a:ext uri="{FF2B5EF4-FFF2-40B4-BE49-F238E27FC236}">
                <a16:creationId xmlns:a16="http://schemas.microsoft.com/office/drawing/2014/main" id="{AB47A61A-6E4C-49A5-A2E8-2410A107CC2A}"/>
              </a:ext>
            </a:extLst>
          </p:cNvPr>
          <p:cNvSpPr/>
          <p:nvPr/>
        </p:nvSpPr>
        <p:spPr>
          <a:xfrm rot="13500280">
            <a:off x="108491" y="501416"/>
            <a:ext cx="1938109" cy="1938109"/>
          </a:xfrm>
          <a:custGeom>
            <a:avLst/>
            <a:gdLst>
              <a:gd name="connsiteX0" fmla="*/ 1938109 w 1938109"/>
              <a:gd name="connsiteY0" fmla="*/ 1938109 h 1938109"/>
              <a:gd name="connsiteX1" fmla="*/ 0 w 1938109"/>
              <a:gd name="connsiteY1" fmla="*/ 0 h 1938109"/>
              <a:gd name="connsiteX2" fmla="*/ 40826 w 1938109"/>
              <a:gd name="connsiteY2" fmla="*/ 0 h 1938109"/>
              <a:gd name="connsiteX3" fmla="*/ 1938109 w 1938109"/>
              <a:gd name="connsiteY3" fmla="*/ 1897283 h 1938109"/>
              <a:gd name="connsiteX4" fmla="*/ 1938109 w 1938109"/>
              <a:gd name="connsiteY4" fmla="*/ 1938109 h 1938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8109" h="1938109">
                <a:moveTo>
                  <a:pt x="1938109" y="1938109"/>
                </a:moveTo>
                <a:lnTo>
                  <a:pt x="0" y="0"/>
                </a:lnTo>
                <a:lnTo>
                  <a:pt x="40826" y="0"/>
                </a:lnTo>
                <a:lnTo>
                  <a:pt x="1938109" y="1897283"/>
                </a:lnTo>
                <a:lnTo>
                  <a:pt x="1938109" y="193810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3" name="Freeform: Shape 152">
            <a:extLst>
              <a:ext uri="{FF2B5EF4-FFF2-40B4-BE49-F238E27FC236}">
                <a16:creationId xmlns:a16="http://schemas.microsoft.com/office/drawing/2014/main" id="{FC8CDBA7-BF04-4719-8D66-513A71ECCAFF}"/>
              </a:ext>
            </a:extLst>
          </p:cNvPr>
          <p:cNvSpPr/>
          <p:nvPr/>
        </p:nvSpPr>
        <p:spPr>
          <a:xfrm rot="13500280">
            <a:off x="90475" y="544906"/>
            <a:ext cx="1853055" cy="1851921"/>
          </a:xfrm>
          <a:custGeom>
            <a:avLst/>
            <a:gdLst>
              <a:gd name="connsiteX0" fmla="*/ 1851921 w 1853055"/>
              <a:gd name="connsiteY0" fmla="*/ 1851921 h 1851921"/>
              <a:gd name="connsiteX1" fmla="*/ 0 w 1853055"/>
              <a:gd name="connsiteY1" fmla="*/ 0 h 1851921"/>
              <a:gd name="connsiteX2" fmla="*/ 40826 w 1853055"/>
              <a:gd name="connsiteY2" fmla="*/ 0 h 1851921"/>
              <a:gd name="connsiteX3" fmla="*/ 1853055 w 1853055"/>
              <a:gd name="connsiteY3" fmla="*/ 1811094 h 1851921"/>
              <a:gd name="connsiteX4" fmla="*/ 1851920 w 1853055"/>
              <a:gd name="connsiteY4" fmla="*/ 1811094 h 1851921"/>
              <a:gd name="connsiteX5" fmla="*/ 1851921 w 1853055"/>
              <a:gd name="connsiteY5" fmla="*/ 1851921 h 1851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53055" h="1851921">
                <a:moveTo>
                  <a:pt x="1851921" y="1851921"/>
                </a:moveTo>
                <a:lnTo>
                  <a:pt x="0" y="0"/>
                </a:lnTo>
                <a:lnTo>
                  <a:pt x="40826" y="0"/>
                </a:lnTo>
                <a:lnTo>
                  <a:pt x="1853055" y="1811094"/>
                </a:lnTo>
                <a:lnTo>
                  <a:pt x="1851920" y="1811094"/>
                </a:lnTo>
                <a:lnTo>
                  <a:pt x="1851921" y="1851921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2" name="Freeform: Shape 151">
            <a:extLst>
              <a:ext uri="{FF2B5EF4-FFF2-40B4-BE49-F238E27FC236}">
                <a16:creationId xmlns:a16="http://schemas.microsoft.com/office/drawing/2014/main" id="{79CDC826-71AB-4245-AC5F-8DC9DB2BBCE0}"/>
              </a:ext>
            </a:extLst>
          </p:cNvPr>
          <p:cNvSpPr/>
          <p:nvPr/>
        </p:nvSpPr>
        <p:spPr>
          <a:xfrm rot="13500280">
            <a:off x="72624" y="587994"/>
            <a:ext cx="1766866" cy="1765732"/>
          </a:xfrm>
          <a:custGeom>
            <a:avLst/>
            <a:gdLst>
              <a:gd name="connsiteX0" fmla="*/ 1765732 w 1766866"/>
              <a:gd name="connsiteY0" fmla="*/ 1765732 h 1765732"/>
              <a:gd name="connsiteX1" fmla="*/ 0 w 1766866"/>
              <a:gd name="connsiteY1" fmla="*/ 0 h 1765732"/>
              <a:gd name="connsiteX2" fmla="*/ 40826 w 1766866"/>
              <a:gd name="connsiteY2" fmla="*/ 0 h 1765732"/>
              <a:gd name="connsiteX3" fmla="*/ 1766866 w 1766866"/>
              <a:gd name="connsiteY3" fmla="*/ 1724906 h 1765732"/>
              <a:gd name="connsiteX4" fmla="*/ 1765731 w 1766866"/>
              <a:gd name="connsiteY4" fmla="*/ 1724906 h 1765732"/>
              <a:gd name="connsiteX5" fmla="*/ 1765732 w 1766866"/>
              <a:gd name="connsiteY5" fmla="*/ 1765732 h 1765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6866" h="1765732">
                <a:moveTo>
                  <a:pt x="1765732" y="1765732"/>
                </a:moveTo>
                <a:lnTo>
                  <a:pt x="0" y="0"/>
                </a:lnTo>
                <a:lnTo>
                  <a:pt x="40826" y="0"/>
                </a:lnTo>
                <a:lnTo>
                  <a:pt x="1766866" y="1724906"/>
                </a:lnTo>
                <a:lnTo>
                  <a:pt x="1765731" y="1724906"/>
                </a:lnTo>
                <a:lnTo>
                  <a:pt x="1765732" y="1765732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1" name="Freeform: Shape 150">
            <a:extLst>
              <a:ext uri="{FF2B5EF4-FFF2-40B4-BE49-F238E27FC236}">
                <a16:creationId xmlns:a16="http://schemas.microsoft.com/office/drawing/2014/main" id="{4DE1670F-43B8-4EA8-878C-AC3FF1921E21}"/>
              </a:ext>
            </a:extLst>
          </p:cNvPr>
          <p:cNvSpPr/>
          <p:nvPr/>
        </p:nvSpPr>
        <p:spPr>
          <a:xfrm rot="13500280">
            <a:off x="55175" y="630117"/>
            <a:ext cx="1680678" cy="1680677"/>
          </a:xfrm>
          <a:custGeom>
            <a:avLst/>
            <a:gdLst>
              <a:gd name="connsiteX0" fmla="*/ 1680678 w 1680678"/>
              <a:gd name="connsiteY0" fmla="*/ 1680677 h 1680677"/>
              <a:gd name="connsiteX1" fmla="*/ 0 w 1680678"/>
              <a:gd name="connsiteY1" fmla="*/ 0 h 1680677"/>
              <a:gd name="connsiteX2" fmla="*/ 40826 w 1680678"/>
              <a:gd name="connsiteY2" fmla="*/ 0 h 1680677"/>
              <a:gd name="connsiteX3" fmla="*/ 1680678 w 1680678"/>
              <a:gd name="connsiteY3" fmla="*/ 1639851 h 1680677"/>
              <a:gd name="connsiteX4" fmla="*/ 1680678 w 1680678"/>
              <a:gd name="connsiteY4" fmla="*/ 1680677 h 1680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0678" h="1680677">
                <a:moveTo>
                  <a:pt x="1680678" y="1680677"/>
                </a:moveTo>
                <a:lnTo>
                  <a:pt x="0" y="0"/>
                </a:lnTo>
                <a:lnTo>
                  <a:pt x="40826" y="0"/>
                </a:lnTo>
                <a:lnTo>
                  <a:pt x="1680678" y="1639851"/>
                </a:lnTo>
                <a:lnTo>
                  <a:pt x="1680678" y="168067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0" name="Freeform: Shape 149">
            <a:extLst>
              <a:ext uri="{FF2B5EF4-FFF2-40B4-BE49-F238E27FC236}">
                <a16:creationId xmlns:a16="http://schemas.microsoft.com/office/drawing/2014/main" id="{4AE780ED-EF51-4AD7-A73F-01E563D0E8BC}"/>
              </a:ext>
            </a:extLst>
          </p:cNvPr>
          <p:cNvSpPr/>
          <p:nvPr/>
        </p:nvSpPr>
        <p:spPr>
          <a:xfrm rot="13500280">
            <a:off x="37325" y="673206"/>
            <a:ext cx="1594489" cy="1594489"/>
          </a:xfrm>
          <a:custGeom>
            <a:avLst/>
            <a:gdLst>
              <a:gd name="connsiteX0" fmla="*/ 1594489 w 1594489"/>
              <a:gd name="connsiteY0" fmla="*/ 1594489 h 1594489"/>
              <a:gd name="connsiteX1" fmla="*/ 0 w 1594489"/>
              <a:gd name="connsiteY1" fmla="*/ 0 h 1594489"/>
              <a:gd name="connsiteX2" fmla="*/ 40826 w 1594489"/>
              <a:gd name="connsiteY2" fmla="*/ 0 h 1594489"/>
              <a:gd name="connsiteX3" fmla="*/ 1594489 w 1594489"/>
              <a:gd name="connsiteY3" fmla="*/ 1553663 h 1594489"/>
              <a:gd name="connsiteX4" fmla="*/ 1594489 w 1594489"/>
              <a:gd name="connsiteY4" fmla="*/ 1594489 h 1594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4489" h="1594489">
                <a:moveTo>
                  <a:pt x="1594489" y="1594489"/>
                </a:moveTo>
                <a:lnTo>
                  <a:pt x="0" y="0"/>
                </a:lnTo>
                <a:lnTo>
                  <a:pt x="40826" y="0"/>
                </a:lnTo>
                <a:lnTo>
                  <a:pt x="1594489" y="1553663"/>
                </a:lnTo>
                <a:lnTo>
                  <a:pt x="1594489" y="159448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BE269AE3-65CE-4B86-B8B1-413783695039}"/>
              </a:ext>
            </a:extLst>
          </p:cNvPr>
          <p:cNvSpPr/>
          <p:nvPr/>
        </p:nvSpPr>
        <p:spPr>
          <a:xfrm rot="13500280">
            <a:off x="19309" y="716696"/>
            <a:ext cx="1509435" cy="1508300"/>
          </a:xfrm>
          <a:custGeom>
            <a:avLst/>
            <a:gdLst>
              <a:gd name="connsiteX0" fmla="*/ 1508301 w 1509435"/>
              <a:gd name="connsiteY0" fmla="*/ 1508300 h 1508300"/>
              <a:gd name="connsiteX1" fmla="*/ 0 w 1509435"/>
              <a:gd name="connsiteY1" fmla="*/ 0 h 1508300"/>
              <a:gd name="connsiteX2" fmla="*/ 40826 w 1509435"/>
              <a:gd name="connsiteY2" fmla="*/ 0 h 1508300"/>
              <a:gd name="connsiteX3" fmla="*/ 1509435 w 1509435"/>
              <a:gd name="connsiteY3" fmla="*/ 1467474 h 1508300"/>
              <a:gd name="connsiteX4" fmla="*/ 1508301 w 1509435"/>
              <a:gd name="connsiteY4" fmla="*/ 1467474 h 1508300"/>
              <a:gd name="connsiteX5" fmla="*/ 1508301 w 1509435"/>
              <a:gd name="connsiteY5" fmla="*/ 1508300 h 150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09435" h="1508300">
                <a:moveTo>
                  <a:pt x="1508301" y="1508300"/>
                </a:moveTo>
                <a:lnTo>
                  <a:pt x="0" y="0"/>
                </a:lnTo>
                <a:lnTo>
                  <a:pt x="40826" y="0"/>
                </a:lnTo>
                <a:lnTo>
                  <a:pt x="1509435" y="1467474"/>
                </a:lnTo>
                <a:lnTo>
                  <a:pt x="1508301" y="1467474"/>
                </a:lnTo>
                <a:lnTo>
                  <a:pt x="1508301" y="150830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8" name="Freeform: Shape 147">
            <a:extLst>
              <a:ext uri="{FF2B5EF4-FFF2-40B4-BE49-F238E27FC236}">
                <a16:creationId xmlns:a16="http://schemas.microsoft.com/office/drawing/2014/main" id="{C35E0649-74BB-4271-BE7D-1F2ED094753E}"/>
              </a:ext>
            </a:extLst>
          </p:cNvPr>
          <p:cNvSpPr/>
          <p:nvPr/>
        </p:nvSpPr>
        <p:spPr>
          <a:xfrm rot="13500280">
            <a:off x="1859" y="758817"/>
            <a:ext cx="1423246" cy="1423247"/>
          </a:xfrm>
          <a:custGeom>
            <a:avLst/>
            <a:gdLst>
              <a:gd name="connsiteX0" fmla="*/ 1423246 w 1423246"/>
              <a:gd name="connsiteY0" fmla="*/ 1423247 h 1423247"/>
              <a:gd name="connsiteX1" fmla="*/ 0 w 1423246"/>
              <a:gd name="connsiteY1" fmla="*/ 0 h 1423247"/>
              <a:gd name="connsiteX2" fmla="*/ 40825 w 1423246"/>
              <a:gd name="connsiteY2" fmla="*/ 0 h 1423247"/>
              <a:gd name="connsiteX3" fmla="*/ 1423246 w 1423246"/>
              <a:gd name="connsiteY3" fmla="*/ 1382420 h 1423247"/>
              <a:gd name="connsiteX4" fmla="*/ 1423246 w 1423246"/>
              <a:gd name="connsiteY4" fmla="*/ 1423247 h 1423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3246" h="1423247">
                <a:moveTo>
                  <a:pt x="1423246" y="1423247"/>
                </a:moveTo>
                <a:lnTo>
                  <a:pt x="0" y="0"/>
                </a:lnTo>
                <a:lnTo>
                  <a:pt x="40825" y="0"/>
                </a:lnTo>
                <a:lnTo>
                  <a:pt x="1423246" y="1382420"/>
                </a:lnTo>
                <a:lnTo>
                  <a:pt x="1423246" y="142324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7" name="Freeform: Shape 146">
            <a:extLst>
              <a:ext uri="{FF2B5EF4-FFF2-40B4-BE49-F238E27FC236}">
                <a16:creationId xmlns:a16="http://schemas.microsoft.com/office/drawing/2014/main" id="{6C2D71F3-0A7A-4745-A34F-CE00E95F927C}"/>
              </a:ext>
            </a:extLst>
          </p:cNvPr>
          <p:cNvSpPr/>
          <p:nvPr/>
        </p:nvSpPr>
        <p:spPr>
          <a:xfrm rot="13500280">
            <a:off x="-15991" y="801908"/>
            <a:ext cx="1337057" cy="1337057"/>
          </a:xfrm>
          <a:custGeom>
            <a:avLst/>
            <a:gdLst>
              <a:gd name="connsiteX0" fmla="*/ 1337057 w 1337057"/>
              <a:gd name="connsiteY0" fmla="*/ 1337057 h 1337057"/>
              <a:gd name="connsiteX1" fmla="*/ 0 w 1337057"/>
              <a:gd name="connsiteY1" fmla="*/ 0 h 1337057"/>
              <a:gd name="connsiteX2" fmla="*/ 40826 w 1337057"/>
              <a:gd name="connsiteY2" fmla="*/ 0 h 1337057"/>
              <a:gd name="connsiteX3" fmla="*/ 1337057 w 1337057"/>
              <a:gd name="connsiteY3" fmla="*/ 1296231 h 1337057"/>
              <a:gd name="connsiteX4" fmla="*/ 1337057 w 1337057"/>
              <a:gd name="connsiteY4" fmla="*/ 1337057 h 1337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7057" h="1337057">
                <a:moveTo>
                  <a:pt x="1337057" y="1337057"/>
                </a:moveTo>
                <a:lnTo>
                  <a:pt x="0" y="0"/>
                </a:lnTo>
                <a:lnTo>
                  <a:pt x="40826" y="0"/>
                </a:lnTo>
                <a:lnTo>
                  <a:pt x="1337057" y="1296231"/>
                </a:lnTo>
                <a:lnTo>
                  <a:pt x="1337057" y="133705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6" name="Freeform: Shape 145">
            <a:extLst>
              <a:ext uri="{FF2B5EF4-FFF2-40B4-BE49-F238E27FC236}">
                <a16:creationId xmlns:a16="http://schemas.microsoft.com/office/drawing/2014/main" id="{51BF2AB6-6873-4ED8-98DB-4A9398AF7324}"/>
              </a:ext>
            </a:extLst>
          </p:cNvPr>
          <p:cNvSpPr/>
          <p:nvPr/>
        </p:nvSpPr>
        <p:spPr>
          <a:xfrm rot="13500280">
            <a:off x="-33841" y="844997"/>
            <a:ext cx="1250869" cy="1250869"/>
          </a:xfrm>
          <a:custGeom>
            <a:avLst/>
            <a:gdLst>
              <a:gd name="connsiteX0" fmla="*/ 1250869 w 1250869"/>
              <a:gd name="connsiteY0" fmla="*/ 1250869 h 1250869"/>
              <a:gd name="connsiteX1" fmla="*/ 0 w 1250869"/>
              <a:gd name="connsiteY1" fmla="*/ 0 h 1250869"/>
              <a:gd name="connsiteX2" fmla="*/ 40825 w 1250869"/>
              <a:gd name="connsiteY2" fmla="*/ 0 h 1250869"/>
              <a:gd name="connsiteX3" fmla="*/ 1250869 w 1250869"/>
              <a:gd name="connsiteY3" fmla="*/ 1210042 h 1250869"/>
              <a:gd name="connsiteX4" fmla="*/ 1250869 w 1250869"/>
              <a:gd name="connsiteY4" fmla="*/ 1250869 h 1250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0869" h="1250869">
                <a:moveTo>
                  <a:pt x="1250869" y="1250869"/>
                </a:moveTo>
                <a:lnTo>
                  <a:pt x="0" y="0"/>
                </a:lnTo>
                <a:lnTo>
                  <a:pt x="40825" y="0"/>
                </a:lnTo>
                <a:lnTo>
                  <a:pt x="1250869" y="1210042"/>
                </a:lnTo>
                <a:lnTo>
                  <a:pt x="1250869" y="125086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5" name="Freeform: Shape 144">
            <a:extLst>
              <a:ext uri="{FF2B5EF4-FFF2-40B4-BE49-F238E27FC236}">
                <a16:creationId xmlns:a16="http://schemas.microsoft.com/office/drawing/2014/main" id="{38BEE1DC-3180-496F-B9F2-0541143A9C65}"/>
              </a:ext>
            </a:extLst>
          </p:cNvPr>
          <p:cNvSpPr/>
          <p:nvPr/>
        </p:nvSpPr>
        <p:spPr>
          <a:xfrm rot="13500280">
            <a:off x="-51857" y="888486"/>
            <a:ext cx="1165814" cy="1164680"/>
          </a:xfrm>
          <a:custGeom>
            <a:avLst/>
            <a:gdLst>
              <a:gd name="connsiteX0" fmla="*/ 1164680 w 1165814"/>
              <a:gd name="connsiteY0" fmla="*/ 1164680 h 1164680"/>
              <a:gd name="connsiteX1" fmla="*/ 0 w 1165814"/>
              <a:gd name="connsiteY1" fmla="*/ 1 h 1164680"/>
              <a:gd name="connsiteX2" fmla="*/ 40825 w 1165814"/>
              <a:gd name="connsiteY2" fmla="*/ 0 h 1164680"/>
              <a:gd name="connsiteX3" fmla="*/ 1165814 w 1165814"/>
              <a:gd name="connsiteY3" fmla="*/ 1123854 h 1164680"/>
              <a:gd name="connsiteX4" fmla="*/ 1164680 w 1165814"/>
              <a:gd name="connsiteY4" fmla="*/ 1123854 h 1164680"/>
              <a:gd name="connsiteX5" fmla="*/ 1164680 w 1165814"/>
              <a:gd name="connsiteY5" fmla="*/ 1164680 h 1164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5814" h="1164680">
                <a:moveTo>
                  <a:pt x="1164680" y="1164680"/>
                </a:moveTo>
                <a:lnTo>
                  <a:pt x="0" y="1"/>
                </a:lnTo>
                <a:lnTo>
                  <a:pt x="40825" y="0"/>
                </a:lnTo>
                <a:lnTo>
                  <a:pt x="1165814" y="1123854"/>
                </a:lnTo>
                <a:lnTo>
                  <a:pt x="1164680" y="1123854"/>
                </a:lnTo>
                <a:lnTo>
                  <a:pt x="1164680" y="116468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4" name="Freeform: Shape 143">
            <a:extLst>
              <a:ext uri="{FF2B5EF4-FFF2-40B4-BE49-F238E27FC236}">
                <a16:creationId xmlns:a16="http://schemas.microsoft.com/office/drawing/2014/main" id="{D39D863D-C379-4E72-B276-53F62D7E2B98}"/>
              </a:ext>
            </a:extLst>
          </p:cNvPr>
          <p:cNvSpPr/>
          <p:nvPr/>
        </p:nvSpPr>
        <p:spPr>
          <a:xfrm rot="13500280">
            <a:off x="-69307" y="930608"/>
            <a:ext cx="1079626" cy="1079626"/>
          </a:xfrm>
          <a:custGeom>
            <a:avLst/>
            <a:gdLst>
              <a:gd name="connsiteX0" fmla="*/ 1079626 w 1079626"/>
              <a:gd name="connsiteY0" fmla="*/ 1079626 h 1079626"/>
              <a:gd name="connsiteX1" fmla="*/ 0 w 1079626"/>
              <a:gd name="connsiteY1" fmla="*/ 1 h 1079626"/>
              <a:gd name="connsiteX2" fmla="*/ 40826 w 1079626"/>
              <a:gd name="connsiteY2" fmla="*/ 0 h 1079626"/>
              <a:gd name="connsiteX3" fmla="*/ 1079626 w 1079626"/>
              <a:gd name="connsiteY3" fmla="*/ 1038800 h 1079626"/>
              <a:gd name="connsiteX4" fmla="*/ 1079626 w 1079626"/>
              <a:gd name="connsiteY4" fmla="*/ 1079626 h 1079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9626" h="1079626">
                <a:moveTo>
                  <a:pt x="1079626" y="1079626"/>
                </a:moveTo>
                <a:lnTo>
                  <a:pt x="0" y="1"/>
                </a:lnTo>
                <a:lnTo>
                  <a:pt x="40826" y="0"/>
                </a:lnTo>
                <a:lnTo>
                  <a:pt x="1079626" y="1038800"/>
                </a:lnTo>
                <a:lnTo>
                  <a:pt x="1079626" y="1079626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9079BA6D-6450-46A6-9874-663ABFE497CE}"/>
              </a:ext>
            </a:extLst>
          </p:cNvPr>
          <p:cNvSpPr/>
          <p:nvPr/>
        </p:nvSpPr>
        <p:spPr>
          <a:xfrm rot="13500280">
            <a:off x="-87157" y="973697"/>
            <a:ext cx="993437" cy="993438"/>
          </a:xfrm>
          <a:custGeom>
            <a:avLst/>
            <a:gdLst>
              <a:gd name="connsiteX0" fmla="*/ 993437 w 993437"/>
              <a:gd name="connsiteY0" fmla="*/ 993438 h 993438"/>
              <a:gd name="connsiteX1" fmla="*/ 0 w 993437"/>
              <a:gd name="connsiteY1" fmla="*/ 0 h 993438"/>
              <a:gd name="connsiteX2" fmla="*/ 40825 w 993437"/>
              <a:gd name="connsiteY2" fmla="*/ 1 h 993438"/>
              <a:gd name="connsiteX3" fmla="*/ 993437 w 993437"/>
              <a:gd name="connsiteY3" fmla="*/ 952612 h 993438"/>
              <a:gd name="connsiteX4" fmla="*/ 993437 w 993437"/>
              <a:gd name="connsiteY4" fmla="*/ 993438 h 993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3437" h="993438">
                <a:moveTo>
                  <a:pt x="993437" y="993438"/>
                </a:moveTo>
                <a:lnTo>
                  <a:pt x="0" y="0"/>
                </a:lnTo>
                <a:lnTo>
                  <a:pt x="40825" y="1"/>
                </a:lnTo>
                <a:lnTo>
                  <a:pt x="993437" y="952612"/>
                </a:lnTo>
                <a:lnTo>
                  <a:pt x="993437" y="99343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2" name="Freeform: Shape 141">
            <a:extLst>
              <a:ext uri="{FF2B5EF4-FFF2-40B4-BE49-F238E27FC236}">
                <a16:creationId xmlns:a16="http://schemas.microsoft.com/office/drawing/2014/main" id="{A4CFFBA8-B565-42FA-9C0D-4FC6525B06C1}"/>
              </a:ext>
            </a:extLst>
          </p:cNvPr>
          <p:cNvSpPr/>
          <p:nvPr/>
        </p:nvSpPr>
        <p:spPr>
          <a:xfrm rot="13500280">
            <a:off x="-105173" y="1017188"/>
            <a:ext cx="908383" cy="907248"/>
          </a:xfrm>
          <a:custGeom>
            <a:avLst/>
            <a:gdLst>
              <a:gd name="connsiteX0" fmla="*/ 907249 w 908383"/>
              <a:gd name="connsiteY0" fmla="*/ 907248 h 907248"/>
              <a:gd name="connsiteX1" fmla="*/ 0 w 908383"/>
              <a:gd name="connsiteY1" fmla="*/ 0 h 907248"/>
              <a:gd name="connsiteX2" fmla="*/ 40827 w 908383"/>
              <a:gd name="connsiteY2" fmla="*/ 0 h 907248"/>
              <a:gd name="connsiteX3" fmla="*/ 908383 w 908383"/>
              <a:gd name="connsiteY3" fmla="*/ 866422 h 907248"/>
              <a:gd name="connsiteX4" fmla="*/ 907249 w 908383"/>
              <a:gd name="connsiteY4" fmla="*/ 866422 h 907248"/>
              <a:gd name="connsiteX5" fmla="*/ 907249 w 908383"/>
              <a:gd name="connsiteY5" fmla="*/ 907248 h 907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383" h="907248">
                <a:moveTo>
                  <a:pt x="907249" y="907248"/>
                </a:moveTo>
                <a:lnTo>
                  <a:pt x="0" y="0"/>
                </a:lnTo>
                <a:lnTo>
                  <a:pt x="40827" y="0"/>
                </a:lnTo>
                <a:lnTo>
                  <a:pt x="908383" y="866422"/>
                </a:lnTo>
                <a:lnTo>
                  <a:pt x="907249" y="866422"/>
                </a:lnTo>
                <a:lnTo>
                  <a:pt x="907249" y="90724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1" name="Freeform: Shape 140">
            <a:extLst>
              <a:ext uri="{FF2B5EF4-FFF2-40B4-BE49-F238E27FC236}">
                <a16:creationId xmlns:a16="http://schemas.microsoft.com/office/drawing/2014/main" id="{98016DB4-3354-4E78-B07E-1D722297B864}"/>
              </a:ext>
            </a:extLst>
          </p:cNvPr>
          <p:cNvSpPr/>
          <p:nvPr/>
        </p:nvSpPr>
        <p:spPr>
          <a:xfrm rot="13500280">
            <a:off x="-123024" y="1060277"/>
            <a:ext cx="822195" cy="821061"/>
          </a:xfrm>
          <a:custGeom>
            <a:avLst/>
            <a:gdLst>
              <a:gd name="connsiteX0" fmla="*/ 821060 w 822195"/>
              <a:gd name="connsiteY0" fmla="*/ 821061 h 821061"/>
              <a:gd name="connsiteX1" fmla="*/ 0 w 822195"/>
              <a:gd name="connsiteY1" fmla="*/ 0 h 821061"/>
              <a:gd name="connsiteX2" fmla="*/ 40826 w 822195"/>
              <a:gd name="connsiteY2" fmla="*/ 1 h 821061"/>
              <a:gd name="connsiteX3" fmla="*/ 822195 w 822195"/>
              <a:gd name="connsiteY3" fmla="*/ 780235 h 821061"/>
              <a:gd name="connsiteX4" fmla="*/ 821060 w 822195"/>
              <a:gd name="connsiteY4" fmla="*/ 780235 h 821061"/>
              <a:gd name="connsiteX5" fmla="*/ 821060 w 822195"/>
              <a:gd name="connsiteY5" fmla="*/ 821061 h 821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2195" h="821061">
                <a:moveTo>
                  <a:pt x="821060" y="821061"/>
                </a:moveTo>
                <a:lnTo>
                  <a:pt x="0" y="0"/>
                </a:lnTo>
                <a:lnTo>
                  <a:pt x="40826" y="1"/>
                </a:lnTo>
                <a:lnTo>
                  <a:pt x="822195" y="780235"/>
                </a:lnTo>
                <a:lnTo>
                  <a:pt x="821060" y="780235"/>
                </a:lnTo>
                <a:lnTo>
                  <a:pt x="821060" y="821061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0" name="Freeform: Shape 139">
            <a:extLst>
              <a:ext uri="{FF2B5EF4-FFF2-40B4-BE49-F238E27FC236}">
                <a16:creationId xmlns:a16="http://schemas.microsoft.com/office/drawing/2014/main" id="{0CB1EA35-0D05-4F13-871D-0CAB5CECD44A}"/>
              </a:ext>
            </a:extLst>
          </p:cNvPr>
          <p:cNvSpPr/>
          <p:nvPr/>
        </p:nvSpPr>
        <p:spPr>
          <a:xfrm rot="13500280">
            <a:off x="-140475" y="1102398"/>
            <a:ext cx="736006" cy="736005"/>
          </a:xfrm>
          <a:custGeom>
            <a:avLst/>
            <a:gdLst>
              <a:gd name="connsiteX0" fmla="*/ 736005 w 736006"/>
              <a:gd name="connsiteY0" fmla="*/ 736005 h 736005"/>
              <a:gd name="connsiteX1" fmla="*/ 0 w 736006"/>
              <a:gd name="connsiteY1" fmla="*/ 0 h 736005"/>
              <a:gd name="connsiteX2" fmla="*/ 40826 w 736006"/>
              <a:gd name="connsiteY2" fmla="*/ 0 h 736005"/>
              <a:gd name="connsiteX3" fmla="*/ 736006 w 736006"/>
              <a:gd name="connsiteY3" fmla="*/ 695179 h 736005"/>
              <a:gd name="connsiteX4" fmla="*/ 736005 w 736006"/>
              <a:gd name="connsiteY4" fmla="*/ 736005 h 736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006" h="736005">
                <a:moveTo>
                  <a:pt x="736005" y="736005"/>
                </a:moveTo>
                <a:lnTo>
                  <a:pt x="0" y="0"/>
                </a:lnTo>
                <a:lnTo>
                  <a:pt x="40826" y="0"/>
                </a:lnTo>
                <a:lnTo>
                  <a:pt x="736006" y="695179"/>
                </a:lnTo>
                <a:lnTo>
                  <a:pt x="736005" y="736005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17F84AF5-3C7F-4D42-92A9-CCA3CDB8EB55}"/>
              </a:ext>
            </a:extLst>
          </p:cNvPr>
          <p:cNvSpPr/>
          <p:nvPr/>
        </p:nvSpPr>
        <p:spPr>
          <a:xfrm rot="13500280">
            <a:off x="-158323" y="1145488"/>
            <a:ext cx="649817" cy="649817"/>
          </a:xfrm>
          <a:custGeom>
            <a:avLst/>
            <a:gdLst>
              <a:gd name="connsiteX0" fmla="*/ 649817 w 649817"/>
              <a:gd name="connsiteY0" fmla="*/ 649817 h 649817"/>
              <a:gd name="connsiteX1" fmla="*/ 0 w 649817"/>
              <a:gd name="connsiteY1" fmla="*/ 0 h 649817"/>
              <a:gd name="connsiteX2" fmla="*/ 40826 w 649817"/>
              <a:gd name="connsiteY2" fmla="*/ 0 h 649817"/>
              <a:gd name="connsiteX3" fmla="*/ 649817 w 649817"/>
              <a:gd name="connsiteY3" fmla="*/ 608990 h 649817"/>
              <a:gd name="connsiteX4" fmla="*/ 649817 w 649817"/>
              <a:gd name="connsiteY4" fmla="*/ 649817 h 649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9817" h="649817">
                <a:moveTo>
                  <a:pt x="649817" y="649817"/>
                </a:moveTo>
                <a:lnTo>
                  <a:pt x="0" y="0"/>
                </a:lnTo>
                <a:lnTo>
                  <a:pt x="40826" y="0"/>
                </a:lnTo>
                <a:lnTo>
                  <a:pt x="649817" y="608990"/>
                </a:lnTo>
                <a:lnTo>
                  <a:pt x="649817" y="64981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id="{FA8E90CE-90F4-42ED-AAAF-0F139BE4E3D5}"/>
              </a:ext>
            </a:extLst>
          </p:cNvPr>
          <p:cNvSpPr/>
          <p:nvPr/>
        </p:nvSpPr>
        <p:spPr>
          <a:xfrm rot="13500280">
            <a:off x="-176338" y="1188978"/>
            <a:ext cx="564761" cy="563628"/>
          </a:xfrm>
          <a:custGeom>
            <a:avLst/>
            <a:gdLst>
              <a:gd name="connsiteX0" fmla="*/ 563628 w 564761"/>
              <a:gd name="connsiteY0" fmla="*/ 563628 h 563628"/>
              <a:gd name="connsiteX1" fmla="*/ 0 w 564761"/>
              <a:gd name="connsiteY1" fmla="*/ 0 h 563628"/>
              <a:gd name="connsiteX2" fmla="*/ 40826 w 564761"/>
              <a:gd name="connsiteY2" fmla="*/ 0 h 563628"/>
              <a:gd name="connsiteX3" fmla="*/ 564761 w 564761"/>
              <a:gd name="connsiteY3" fmla="*/ 522802 h 563628"/>
              <a:gd name="connsiteX4" fmla="*/ 563629 w 564761"/>
              <a:gd name="connsiteY4" fmla="*/ 522802 h 563628"/>
              <a:gd name="connsiteX5" fmla="*/ 563628 w 564761"/>
              <a:gd name="connsiteY5" fmla="*/ 563628 h 563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4761" h="563628">
                <a:moveTo>
                  <a:pt x="563628" y="563628"/>
                </a:moveTo>
                <a:lnTo>
                  <a:pt x="0" y="0"/>
                </a:lnTo>
                <a:lnTo>
                  <a:pt x="40826" y="0"/>
                </a:lnTo>
                <a:lnTo>
                  <a:pt x="564761" y="522802"/>
                </a:lnTo>
                <a:lnTo>
                  <a:pt x="563629" y="522802"/>
                </a:lnTo>
                <a:lnTo>
                  <a:pt x="563628" y="56362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7C1C105E-FE0D-4A36-AE5B-BBA110F6EE53}"/>
              </a:ext>
            </a:extLst>
          </p:cNvPr>
          <p:cNvSpPr/>
          <p:nvPr userDrawn="1"/>
        </p:nvSpPr>
        <p:spPr>
          <a:xfrm rot="13500280">
            <a:off x="-194190" y="1232066"/>
            <a:ext cx="478574" cy="477440"/>
          </a:xfrm>
          <a:custGeom>
            <a:avLst/>
            <a:gdLst>
              <a:gd name="connsiteX0" fmla="*/ 478574 w 478574"/>
              <a:gd name="connsiteY0" fmla="*/ 477440 h 477440"/>
              <a:gd name="connsiteX1" fmla="*/ 0 w 478574"/>
              <a:gd name="connsiteY1" fmla="*/ 0 h 477440"/>
              <a:gd name="connsiteX2" fmla="*/ 40826 w 478574"/>
              <a:gd name="connsiteY2" fmla="*/ 0 h 477440"/>
              <a:gd name="connsiteX3" fmla="*/ 478573 w 478574"/>
              <a:gd name="connsiteY3" fmla="*/ 437747 h 477440"/>
              <a:gd name="connsiteX4" fmla="*/ 478574 w 478574"/>
              <a:gd name="connsiteY4" fmla="*/ 477440 h 47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8574" h="477440">
                <a:moveTo>
                  <a:pt x="478574" y="477440"/>
                </a:moveTo>
                <a:lnTo>
                  <a:pt x="0" y="0"/>
                </a:lnTo>
                <a:lnTo>
                  <a:pt x="40826" y="0"/>
                </a:lnTo>
                <a:lnTo>
                  <a:pt x="478573" y="437747"/>
                </a:lnTo>
                <a:lnTo>
                  <a:pt x="478574" y="47744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3" name="Freeform: Shape 162">
            <a:extLst>
              <a:ext uri="{FF2B5EF4-FFF2-40B4-BE49-F238E27FC236}">
                <a16:creationId xmlns:a16="http://schemas.microsoft.com/office/drawing/2014/main" id="{FEE07693-1822-40D4-88A4-0F663C787D7E}"/>
              </a:ext>
            </a:extLst>
          </p:cNvPr>
          <p:cNvSpPr/>
          <p:nvPr userDrawn="1"/>
        </p:nvSpPr>
        <p:spPr>
          <a:xfrm>
            <a:off x="2202360" y="6829131"/>
            <a:ext cx="918980" cy="28869"/>
          </a:xfrm>
          <a:custGeom>
            <a:avLst/>
            <a:gdLst>
              <a:gd name="connsiteX0" fmla="*/ 0 w 918980"/>
              <a:gd name="connsiteY0" fmla="*/ 0 h 28869"/>
              <a:gd name="connsiteX1" fmla="*/ 918980 w 918980"/>
              <a:gd name="connsiteY1" fmla="*/ 0 h 28869"/>
              <a:gd name="connsiteX2" fmla="*/ 890112 w 918980"/>
              <a:gd name="connsiteY2" fmla="*/ 28868 h 28869"/>
              <a:gd name="connsiteX3" fmla="*/ 28869 w 918980"/>
              <a:gd name="connsiteY3" fmla="*/ 28869 h 28869"/>
              <a:gd name="connsiteX4" fmla="*/ 0 w 918980"/>
              <a:gd name="connsiteY4" fmla="*/ 0 h 28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8980" h="28869">
                <a:moveTo>
                  <a:pt x="0" y="0"/>
                </a:moveTo>
                <a:lnTo>
                  <a:pt x="918980" y="0"/>
                </a:lnTo>
                <a:lnTo>
                  <a:pt x="890112" y="28868"/>
                </a:lnTo>
                <a:lnTo>
                  <a:pt x="28869" y="2886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4" name="Freeform: Shape 183">
            <a:extLst>
              <a:ext uri="{FF2B5EF4-FFF2-40B4-BE49-F238E27FC236}">
                <a16:creationId xmlns:a16="http://schemas.microsoft.com/office/drawing/2014/main" id="{AD282910-ECE9-4B26-9656-AD1D41D44AC8}"/>
              </a:ext>
            </a:extLst>
          </p:cNvPr>
          <p:cNvSpPr/>
          <p:nvPr userDrawn="1"/>
        </p:nvSpPr>
        <p:spPr>
          <a:xfrm>
            <a:off x="1089323" y="5806086"/>
            <a:ext cx="30139" cy="1051915"/>
          </a:xfrm>
          <a:custGeom>
            <a:avLst/>
            <a:gdLst>
              <a:gd name="connsiteX0" fmla="*/ 28833 w 30139"/>
              <a:gd name="connsiteY0" fmla="*/ 0 h 1051915"/>
              <a:gd name="connsiteX1" fmla="*/ 30139 w 30139"/>
              <a:gd name="connsiteY1" fmla="*/ 1051915 h 1051915"/>
              <a:gd name="connsiteX2" fmla="*/ 1271 w 30139"/>
              <a:gd name="connsiteY2" fmla="*/ 1051915 h 1051915"/>
              <a:gd name="connsiteX3" fmla="*/ 0 w 30139"/>
              <a:gd name="connsiteY3" fmla="*/ 28904 h 1051915"/>
              <a:gd name="connsiteX4" fmla="*/ 28833 w 30139"/>
              <a:gd name="connsiteY4" fmla="*/ 0 h 1051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139" h="1051915">
                <a:moveTo>
                  <a:pt x="28833" y="0"/>
                </a:moveTo>
                <a:lnTo>
                  <a:pt x="30139" y="1051915"/>
                </a:lnTo>
                <a:lnTo>
                  <a:pt x="1271" y="1051915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3" name="Freeform: Shape 182">
            <a:extLst>
              <a:ext uri="{FF2B5EF4-FFF2-40B4-BE49-F238E27FC236}">
                <a16:creationId xmlns:a16="http://schemas.microsoft.com/office/drawing/2014/main" id="{7C7A453C-4565-4652-9781-F1488009734C}"/>
              </a:ext>
            </a:extLst>
          </p:cNvPr>
          <p:cNvSpPr/>
          <p:nvPr userDrawn="1"/>
        </p:nvSpPr>
        <p:spPr>
          <a:xfrm>
            <a:off x="1028453" y="5867106"/>
            <a:ext cx="30064" cy="990894"/>
          </a:xfrm>
          <a:custGeom>
            <a:avLst/>
            <a:gdLst>
              <a:gd name="connsiteX0" fmla="*/ 28833 w 30064"/>
              <a:gd name="connsiteY0" fmla="*/ 0 h 990894"/>
              <a:gd name="connsiteX1" fmla="*/ 30064 w 30064"/>
              <a:gd name="connsiteY1" fmla="*/ 990894 h 990894"/>
              <a:gd name="connsiteX2" fmla="*/ 1195 w 30064"/>
              <a:gd name="connsiteY2" fmla="*/ 990894 h 990894"/>
              <a:gd name="connsiteX3" fmla="*/ 0 w 30064"/>
              <a:gd name="connsiteY3" fmla="*/ 28904 h 990894"/>
              <a:gd name="connsiteX4" fmla="*/ 28833 w 30064"/>
              <a:gd name="connsiteY4" fmla="*/ 0 h 990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64" h="990894">
                <a:moveTo>
                  <a:pt x="28833" y="0"/>
                </a:moveTo>
                <a:lnTo>
                  <a:pt x="30064" y="990894"/>
                </a:lnTo>
                <a:lnTo>
                  <a:pt x="1195" y="990894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2" name="Freeform: Shape 181">
            <a:extLst>
              <a:ext uri="{FF2B5EF4-FFF2-40B4-BE49-F238E27FC236}">
                <a16:creationId xmlns:a16="http://schemas.microsoft.com/office/drawing/2014/main" id="{DE479407-B0BB-45F1-A93D-05ED5B41F316}"/>
              </a:ext>
            </a:extLst>
          </p:cNvPr>
          <p:cNvSpPr/>
          <p:nvPr userDrawn="1"/>
        </p:nvSpPr>
        <p:spPr>
          <a:xfrm>
            <a:off x="967584" y="5928926"/>
            <a:ext cx="30790" cy="929074"/>
          </a:xfrm>
          <a:custGeom>
            <a:avLst/>
            <a:gdLst>
              <a:gd name="connsiteX0" fmla="*/ 29636 w 30790"/>
              <a:gd name="connsiteY0" fmla="*/ 0 h 929074"/>
              <a:gd name="connsiteX1" fmla="*/ 30790 w 30790"/>
              <a:gd name="connsiteY1" fmla="*/ 929074 h 929074"/>
              <a:gd name="connsiteX2" fmla="*/ 1401 w 30790"/>
              <a:gd name="connsiteY2" fmla="*/ 929074 h 929074"/>
              <a:gd name="connsiteX3" fmla="*/ 0 w 30790"/>
              <a:gd name="connsiteY3" fmla="*/ 28104 h 929074"/>
              <a:gd name="connsiteX4" fmla="*/ 803 w 30790"/>
              <a:gd name="connsiteY4" fmla="*/ 28905 h 929074"/>
              <a:gd name="connsiteX5" fmla="*/ 29636 w 30790"/>
              <a:gd name="connsiteY5" fmla="*/ 0 h 929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790" h="929074">
                <a:moveTo>
                  <a:pt x="29636" y="0"/>
                </a:moveTo>
                <a:lnTo>
                  <a:pt x="30790" y="929074"/>
                </a:lnTo>
                <a:lnTo>
                  <a:pt x="1401" y="929074"/>
                </a:lnTo>
                <a:lnTo>
                  <a:pt x="0" y="28104"/>
                </a:lnTo>
                <a:lnTo>
                  <a:pt x="803" y="28905"/>
                </a:lnTo>
                <a:lnTo>
                  <a:pt x="29636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1" name="Freeform: Shape 180">
            <a:extLst>
              <a:ext uri="{FF2B5EF4-FFF2-40B4-BE49-F238E27FC236}">
                <a16:creationId xmlns:a16="http://schemas.microsoft.com/office/drawing/2014/main" id="{0271515D-B4B7-4502-B24F-DC5480444ED0}"/>
              </a:ext>
            </a:extLst>
          </p:cNvPr>
          <p:cNvSpPr/>
          <p:nvPr userDrawn="1"/>
        </p:nvSpPr>
        <p:spPr>
          <a:xfrm>
            <a:off x="906717" y="5989948"/>
            <a:ext cx="30713" cy="868053"/>
          </a:xfrm>
          <a:custGeom>
            <a:avLst/>
            <a:gdLst>
              <a:gd name="connsiteX0" fmla="*/ 29635 w 30713"/>
              <a:gd name="connsiteY0" fmla="*/ 0 h 868053"/>
              <a:gd name="connsiteX1" fmla="*/ 30713 w 30713"/>
              <a:gd name="connsiteY1" fmla="*/ 868053 h 868053"/>
              <a:gd name="connsiteX2" fmla="*/ 1319 w 30713"/>
              <a:gd name="connsiteY2" fmla="*/ 868053 h 868053"/>
              <a:gd name="connsiteX3" fmla="*/ 0 w 30713"/>
              <a:gd name="connsiteY3" fmla="*/ 28103 h 868053"/>
              <a:gd name="connsiteX4" fmla="*/ 802 w 30713"/>
              <a:gd name="connsiteY4" fmla="*/ 28904 h 868053"/>
              <a:gd name="connsiteX5" fmla="*/ 29635 w 30713"/>
              <a:gd name="connsiteY5" fmla="*/ 0 h 868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713" h="868053">
                <a:moveTo>
                  <a:pt x="29635" y="0"/>
                </a:moveTo>
                <a:lnTo>
                  <a:pt x="30713" y="868053"/>
                </a:lnTo>
                <a:lnTo>
                  <a:pt x="1319" y="868053"/>
                </a:lnTo>
                <a:lnTo>
                  <a:pt x="0" y="28103"/>
                </a:lnTo>
                <a:lnTo>
                  <a:pt x="802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0" name="Freeform: Shape 179">
            <a:extLst>
              <a:ext uri="{FF2B5EF4-FFF2-40B4-BE49-F238E27FC236}">
                <a16:creationId xmlns:a16="http://schemas.microsoft.com/office/drawing/2014/main" id="{DB364732-EC14-4416-964A-13F3D77CDBBD}"/>
              </a:ext>
            </a:extLst>
          </p:cNvPr>
          <p:cNvSpPr/>
          <p:nvPr userDrawn="1"/>
        </p:nvSpPr>
        <p:spPr>
          <a:xfrm>
            <a:off x="846647" y="6049364"/>
            <a:ext cx="29838" cy="808636"/>
          </a:xfrm>
          <a:custGeom>
            <a:avLst/>
            <a:gdLst>
              <a:gd name="connsiteX0" fmla="*/ 28833 w 29838"/>
              <a:gd name="connsiteY0" fmla="*/ 0 h 808636"/>
              <a:gd name="connsiteX1" fmla="*/ 29838 w 29838"/>
              <a:gd name="connsiteY1" fmla="*/ 808636 h 808636"/>
              <a:gd name="connsiteX2" fmla="*/ 969 w 29838"/>
              <a:gd name="connsiteY2" fmla="*/ 808636 h 808636"/>
              <a:gd name="connsiteX3" fmla="*/ 0 w 29838"/>
              <a:gd name="connsiteY3" fmla="*/ 28904 h 808636"/>
              <a:gd name="connsiteX4" fmla="*/ 28833 w 29838"/>
              <a:gd name="connsiteY4" fmla="*/ 0 h 808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838" h="808636">
                <a:moveTo>
                  <a:pt x="28833" y="0"/>
                </a:moveTo>
                <a:lnTo>
                  <a:pt x="29838" y="808636"/>
                </a:lnTo>
                <a:lnTo>
                  <a:pt x="969" y="808636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9" name="Freeform: Shape 178">
            <a:extLst>
              <a:ext uri="{FF2B5EF4-FFF2-40B4-BE49-F238E27FC236}">
                <a16:creationId xmlns:a16="http://schemas.microsoft.com/office/drawing/2014/main" id="{619347B5-2692-4514-B67B-159C25FA4940}"/>
              </a:ext>
            </a:extLst>
          </p:cNvPr>
          <p:cNvSpPr/>
          <p:nvPr userDrawn="1"/>
        </p:nvSpPr>
        <p:spPr>
          <a:xfrm>
            <a:off x="785780" y="6110384"/>
            <a:ext cx="29761" cy="747617"/>
          </a:xfrm>
          <a:custGeom>
            <a:avLst/>
            <a:gdLst>
              <a:gd name="connsiteX0" fmla="*/ 28832 w 29761"/>
              <a:gd name="connsiteY0" fmla="*/ 0 h 747617"/>
              <a:gd name="connsiteX1" fmla="*/ 29761 w 29761"/>
              <a:gd name="connsiteY1" fmla="*/ 747617 h 747617"/>
              <a:gd name="connsiteX2" fmla="*/ 893 w 29761"/>
              <a:gd name="connsiteY2" fmla="*/ 747617 h 747617"/>
              <a:gd name="connsiteX3" fmla="*/ 0 w 29761"/>
              <a:gd name="connsiteY3" fmla="*/ 28905 h 747617"/>
              <a:gd name="connsiteX4" fmla="*/ 28832 w 29761"/>
              <a:gd name="connsiteY4" fmla="*/ 0 h 747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61" h="747617">
                <a:moveTo>
                  <a:pt x="28832" y="0"/>
                </a:moveTo>
                <a:lnTo>
                  <a:pt x="29761" y="747617"/>
                </a:lnTo>
                <a:lnTo>
                  <a:pt x="893" y="747617"/>
                </a:lnTo>
                <a:lnTo>
                  <a:pt x="0" y="28905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8" name="Freeform: Shape 177">
            <a:extLst>
              <a:ext uri="{FF2B5EF4-FFF2-40B4-BE49-F238E27FC236}">
                <a16:creationId xmlns:a16="http://schemas.microsoft.com/office/drawing/2014/main" id="{E1746638-BCA2-4B8F-A315-9514E1973CDD}"/>
              </a:ext>
            </a:extLst>
          </p:cNvPr>
          <p:cNvSpPr/>
          <p:nvPr userDrawn="1"/>
        </p:nvSpPr>
        <p:spPr>
          <a:xfrm>
            <a:off x="724911" y="6172206"/>
            <a:ext cx="30487" cy="685795"/>
          </a:xfrm>
          <a:custGeom>
            <a:avLst/>
            <a:gdLst>
              <a:gd name="connsiteX0" fmla="*/ 29635 w 30487"/>
              <a:gd name="connsiteY0" fmla="*/ 0 h 685795"/>
              <a:gd name="connsiteX1" fmla="*/ 30487 w 30487"/>
              <a:gd name="connsiteY1" fmla="*/ 685795 h 685795"/>
              <a:gd name="connsiteX2" fmla="*/ 1071 w 30487"/>
              <a:gd name="connsiteY2" fmla="*/ 685795 h 685795"/>
              <a:gd name="connsiteX3" fmla="*/ 0 w 30487"/>
              <a:gd name="connsiteY3" fmla="*/ 28103 h 685795"/>
              <a:gd name="connsiteX4" fmla="*/ 803 w 30487"/>
              <a:gd name="connsiteY4" fmla="*/ 28904 h 685795"/>
              <a:gd name="connsiteX5" fmla="*/ 29635 w 30487"/>
              <a:gd name="connsiteY5" fmla="*/ 0 h 685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87" h="685795">
                <a:moveTo>
                  <a:pt x="29635" y="0"/>
                </a:moveTo>
                <a:lnTo>
                  <a:pt x="30487" y="685795"/>
                </a:lnTo>
                <a:lnTo>
                  <a:pt x="1071" y="685795"/>
                </a:lnTo>
                <a:lnTo>
                  <a:pt x="0" y="28103"/>
                </a:lnTo>
                <a:lnTo>
                  <a:pt x="803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7" name="Freeform: Shape 176">
            <a:extLst>
              <a:ext uri="{FF2B5EF4-FFF2-40B4-BE49-F238E27FC236}">
                <a16:creationId xmlns:a16="http://schemas.microsoft.com/office/drawing/2014/main" id="{47F56D6B-560F-4123-9E05-11ACF383DF87}"/>
              </a:ext>
            </a:extLst>
          </p:cNvPr>
          <p:cNvSpPr/>
          <p:nvPr userDrawn="1"/>
        </p:nvSpPr>
        <p:spPr>
          <a:xfrm>
            <a:off x="664843" y="6231622"/>
            <a:ext cx="29611" cy="626379"/>
          </a:xfrm>
          <a:custGeom>
            <a:avLst/>
            <a:gdLst>
              <a:gd name="connsiteX0" fmla="*/ 28833 w 29611"/>
              <a:gd name="connsiteY0" fmla="*/ 0 h 626379"/>
              <a:gd name="connsiteX1" fmla="*/ 29611 w 29611"/>
              <a:gd name="connsiteY1" fmla="*/ 626379 h 626379"/>
              <a:gd name="connsiteX2" fmla="*/ 742 w 29611"/>
              <a:gd name="connsiteY2" fmla="*/ 626379 h 626379"/>
              <a:gd name="connsiteX3" fmla="*/ 0 w 29611"/>
              <a:gd name="connsiteY3" fmla="*/ 28904 h 626379"/>
              <a:gd name="connsiteX4" fmla="*/ 28833 w 29611"/>
              <a:gd name="connsiteY4" fmla="*/ 0 h 626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611" h="626379">
                <a:moveTo>
                  <a:pt x="28833" y="0"/>
                </a:moveTo>
                <a:lnTo>
                  <a:pt x="29611" y="626379"/>
                </a:lnTo>
                <a:lnTo>
                  <a:pt x="742" y="626379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6" name="Freeform: Shape 175">
            <a:extLst>
              <a:ext uri="{FF2B5EF4-FFF2-40B4-BE49-F238E27FC236}">
                <a16:creationId xmlns:a16="http://schemas.microsoft.com/office/drawing/2014/main" id="{2FD3A4D4-C05F-4057-8408-6FF0887E068F}"/>
              </a:ext>
            </a:extLst>
          </p:cNvPr>
          <p:cNvSpPr/>
          <p:nvPr userDrawn="1"/>
        </p:nvSpPr>
        <p:spPr>
          <a:xfrm>
            <a:off x="603974" y="6292642"/>
            <a:ext cx="29535" cy="565359"/>
          </a:xfrm>
          <a:custGeom>
            <a:avLst/>
            <a:gdLst>
              <a:gd name="connsiteX0" fmla="*/ 28833 w 29535"/>
              <a:gd name="connsiteY0" fmla="*/ 0 h 565359"/>
              <a:gd name="connsiteX1" fmla="*/ 29535 w 29535"/>
              <a:gd name="connsiteY1" fmla="*/ 565359 h 565359"/>
              <a:gd name="connsiteX2" fmla="*/ 666 w 29535"/>
              <a:gd name="connsiteY2" fmla="*/ 565359 h 565359"/>
              <a:gd name="connsiteX3" fmla="*/ 0 w 29535"/>
              <a:gd name="connsiteY3" fmla="*/ 28904 h 565359"/>
              <a:gd name="connsiteX4" fmla="*/ 28833 w 29535"/>
              <a:gd name="connsiteY4" fmla="*/ 0 h 565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35" h="565359">
                <a:moveTo>
                  <a:pt x="28833" y="0"/>
                </a:moveTo>
                <a:lnTo>
                  <a:pt x="29535" y="565359"/>
                </a:lnTo>
                <a:lnTo>
                  <a:pt x="666" y="565359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5" name="Freeform: Shape 174">
            <a:extLst>
              <a:ext uri="{FF2B5EF4-FFF2-40B4-BE49-F238E27FC236}">
                <a16:creationId xmlns:a16="http://schemas.microsoft.com/office/drawing/2014/main" id="{32EAC669-BA43-4F58-9784-4CCDFE4D6F4E}"/>
              </a:ext>
            </a:extLst>
          </p:cNvPr>
          <p:cNvSpPr/>
          <p:nvPr userDrawn="1"/>
        </p:nvSpPr>
        <p:spPr>
          <a:xfrm>
            <a:off x="543104" y="6353662"/>
            <a:ext cx="29460" cy="504339"/>
          </a:xfrm>
          <a:custGeom>
            <a:avLst/>
            <a:gdLst>
              <a:gd name="connsiteX0" fmla="*/ 28833 w 29460"/>
              <a:gd name="connsiteY0" fmla="*/ 0 h 504339"/>
              <a:gd name="connsiteX1" fmla="*/ 29460 w 29460"/>
              <a:gd name="connsiteY1" fmla="*/ 504339 h 504339"/>
              <a:gd name="connsiteX2" fmla="*/ 591 w 29460"/>
              <a:gd name="connsiteY2" fmla="*/ 504339 h 504339"/>
              <a:gd name="connsiteX3" fmla="*/ 0 w 29460"/>
              <a:gd name="connsiteY3" fmla="*/ 28905 h 504339"/>
              <a:gd name="connsiteX4" fmla="*/ 28833 w 29460"/>
              <a:gd name="connsiteY4" fmla="*/ 0 h 504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60" h="504339">
                <a:moveTo>
                  <a:pt x="28833" y="0"/>
                </a:moveTo>
                <a:lnTo>
                  <a:pt x="29460" y="504339"/>
                </a:lnTo>
                <a:lnTo>
                  <a:pt x="591" y="504339"/>
                </a:lnTo>
                <a:lnTo>
                  <a:pt x="0" y="28905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4" name="Freeform: Shape 173">
            <a:extLst>
              <a:ext uri="{FF2B5EF4-FFF2-40B4-BE49-F238E27FC236}">
                <a16:creationId xmlns:a16="http://schemas.microsoft.com/office/drawing/2014/main" id="{73CAE3B4-689F-4EC3-8CC9-EB6D360E3846}"/>
              </a:ext>
            </a:extLst>
          </p:cNvPr>
          <p:cNvSpPr/>
          <p:nvPr userDrawn="1"/>
        </p:nvSpPr>
        <p:spPr>
          <a:xfrm>
            <a:off x="482237" y="6415482"/>
            <a:ext cx="30185" cy="442518"/>
          </a:xfrm>
          <a:custGeom>
            <a:avLst/>
            <a:gdLst>
              <a:gd name="connsiteX0" fmla="*/ 29635 w 30185"/>
              <a:gd name="connsiteY0" fmla="*/ 0 h 442518"/>
              <a:gd name="connsiteX1" fmla="*/ 30185 w 30185"/>
              <a:gd name="connsiteY1" fmla="*/ 442518 h 442518"/>
              <a:gd name="connsiteX2" fmla="*/ 724 w 30185"/>
              <a:gd name="connsiteY2" fmla="*/ 442518 h 442518"/>
              <a:gd name="connsiteX3" fmla="*/ 0 w 30185"/>
              <a:gd name="connsiteY3" fmla="*/ 28104 h 442518"/>
              <a:gd name="connsiteX4" fmla="*/ 803 w 30185"/>
              <a:gd name="connsiteY4" fmla="*/ 28905 h 442518"/>
              <a:gd name="connsiteX5" fmla="*/ 29635 w 30185"/>
              <a:gd name="connsiteY5" fmla="*/ 0 h 442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185" h="442518">
                <a:moveTo>
                  <a:pt x="29635" y="0"/>
                </a:moveTo>
                <a:lnTo>
                  <a:pt x="30185" y="442518"/>
                </a:lnTo>
                <a:lnTo>
                  <a:pt x="724" y="442518"/>
                </a:lnTo>
                <a:lnTo>
                  <a:pt x="0" y="28104"/>
                </a:lnTo>
                <a:lnTo>
                  <a:pt x="803" y="28905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3" name="Freeform: Shape 172">
            <a:extLst>
              <a:ext uri="{FF2B5EF4-FFF2-40B4-BE49-F238E27FC236}">
                <a16:creationId xmlns:a16="http://schemas.microsoft.com/office/drawing/2014/main" id="{8665978C-1CDF-4EF9-9A5C-4C6C0B3BE0F0}"/>
              </a:ext>
            </a:extLst>
          </p:cNvPr>
          <p:cNvSpPr/>
          <p:nvPr userDrawn="1"/>
        </p:nvSpPr>
        <p:spPr>
          <a:xfrm>
            <a:off x="422168" y="6474900"/>
            <a:ext cx="29308" cy="383101"/>
          </a:xfrm>
          <a:custGeom>
            <a:avLst/>
            <a:gdLst>
              <a:gd name="connsiteX0" fmla="*/ 28832 w 29308"/>
              <a:gd name="connsiteY0" fmla="*/ 0 h 383101"/>
              <a:gd name="connsiteX1" fmla="*/ 29308 w 29308"/>
              <a:gd name="connsiteY1" fmla="*/ 383101 h 383101"/>
              <a:gd name="connsiteX2" fmla="*/ 440 w 29308"/>
              <a:gd name="connsiteY2" fmla="*/ 383101 h 383101"/>
              <a:gd name="connsiteX3" fmla="*/ 0 w 29308"/>
              <a:gd name="connsiteY3" fmla="*/ 28904 h 383101"/>
              <a:gd name="connsiteX4" fmla="*/ 28832 w 29308"/>
              <a:gd name="connsiteY4" fmla="*/ 0 h 383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08" h="383101">
                <a:moveTo>
                  <a:pt x="28832" y="0"/>
                </a:moveTo>
                <a:lnTo>
                  <a:pt x="29308" y="383101"/>
                </a:lnTo>
                <a:lnTo>
                  <a:pt x="440" y="383101"/>
                </a:lnTo>
                <a:lnTo>
                  <a:pt x="0" y="28904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2" name="Freeform: Shape 171">
            <a:extLst>
              <a:ext uri="{FF2B5EF4-FFF2-40B4-BE49-F238E27FC236}">
                <a16:creationId xmlns:a16="http://schemas.microsoft.com/office/drawing/2014/main" id="{97F81447-DAE2-4092-B156-2723E18064A7}"/>
              </a:ext>
            </a:extLst>
          </p:cNvPr>
          <p:cNvSpPr/>
          <p:nvPr userDrawn="1"/>
        </p:nvSpPr>
        <p:spPr>
          <a:xfrm>
            <a:off x="361300" y="6535920"/>
            <a:ext cx="29233" cy="322081"/>
          </a:xfrm>
          <a:custGeom>
            <a:avLst/>
            <a:gdLst>
              <a:gd name="connsiteX0" fmla="*/ 28833 w 29233"/>
              <a:gd name="connsiteY0" fmla="*/ 0 h 322081"/>
              <a:gd name="connsiteX1" fmla="*/ 29233 w 29233"/>
              <a:gd name="connsiteY1" fmla="*/ 322081 h 322081"/>
              <a:gd name="connsiteX2" fmla="*/ 364 w 29233"/>
              <a:gd name="connsiteY2" fmla="*/ 322081 h 322081"/>
              <a:gd name="connsiteX3" fmla="*/ 0 w 29233"/>
              <a:gd name="connsiteY3" fmla="*/ 28904 h 322081"/>
              <a:gd name="connsiteX4" fmla="*/ 28833 w 29233"/>
              <a:gd name="connsiteY4" fmla="*/ 0 h 322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233" h="322081">
                <a:moveTo>
                  <a:pt x="28833" y="0"/>
                </a:moveTo>
                <a:lnTo>
                  <a:pt x="29233" y="322081"/>
                </a:lnTo>
                <a:lnTo>
                  <a:pt x="364" y="322081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1" name="Freeform: Shape 170">
            <a:extLst>
              <a:ext uri="{FF2B5EF4-FFF2-40B4-BE49-F238E27FC236}">
                <a16:creationId xmlns:a16="http://schemas.microsoft.com/office/drawing/2014/main" id="{AB0C8140-456A-4593-9DC3-5A53E63B0CDF}"/>
              </a:ext>
            </a:extLst>
          </p:cNvPr>
          <p:cNvSpPr/>
          <p:nvPr userDrawn="1"/>
        </p:nvSpPr>
        <p:spPr>
          <a:xfrm>
            <a:off x="300431" y="6597740"/>
            <a:ext cx="29959" cy="260260"/>
          </a:xfrm>
          <a:custGeom>
            <a:avLst/>
            <a:gdLst>
              <a:gd name="connsiteX0" fmla="*/ 29636 w 29959"/>
              <a:gd name="connsiteY0" fmla="*/ 0 h 260260"/>
              <a:gd name="connsiteX1" fmla="*/ 29959 w 29959"/>
              <a:gd name="connsiteY1" fmla="*/ 260260 h 260260"/>
              <a:gd name="connsiteX2" fmla="*/ 440 w 29959"/>
              <a:gd name="connsiteY2" fmla="*/ 260260 h 260260"/>
              <a:gd name="connsiteX3" fmla="*/ 0 w 29959"/>
              <a:gd name="connsiteY3" fmla="*/ 28104 h 260260"/>
              <a:gd name="connsiteX4" fmla="*/ 803 w 29959"/>
              <a:gd name="connsiteY4" fmla="*/ 28904 h 260260"/>
              <a:gd name="connsiteX5" fmla="*/ 29636 w 29959"/>
              <a:gd name="connsiteY5" fmla="*/ 0 h 260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959" h="260260">
                <a:moveTo>
                  <a:pt x="29636" y="0"/>
                </a:moveTo>
                <a:lnTo>
                  <a:pt x="29959" y="260260"/>
                </a:lnTo>
                <a:lnTo>
                  <a:pt x="440" y="260260"/>
                </a:lnTo>
                <a:lnTo>
                  <a:pt x="0" y="28104"/>
                </a:lnTo>
                <a:lnTo>
                  <a:pt x="803" y="28904"/>
                </a:lnTo>
                <a:lnTo>
                  <a:pt x="29636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0" name="Freeform: Shape 169">
            <a:extLst>
              <a:ext uri="{FF2B5EF4-FFF2-40B4-BE49-F238E27FC236}">
                <a16:creationId xmlns:a16="http://schemas.microsoft.com/office/drawing/2014/main" id="{E1411ED6-803D-4C5A-8E92-8EAC28ACA255}"/>
              </a:ext>
            </a:extLst>
          </p:cNvPr>
          <p:cNvSpPr/>
          <p:nvPr userDrawn="1"/>
        </p:nvSpPr>
        <p:spPr>
          <a:xfrm>
            <a:off x="239562" y="6658760"/>
            <a:ext cx="29882" cy="199240"/>
          </a:xfrm>
          <a:custGeom>
            <a:avLst/>
            <a:gdLst>
              <a:gd name="connsiteX0" fmla="*/ 29635 w 29882"/>
              <a:gd name="connsiteY0" fmla="*/ 0 h 199240"/>
              <a:gd name="connsiteX1" fmla="*/ 29882 w 29882"/>
              <a:gd name="connsiteY1" fmla="*/ 199240 h 199240"/>
              <a:gd name="connsiteX2" fmla="*/ 337 w 29882"/>
              <a:gd name="connsiteY2" fmla="*/ 199240 h 199240"/>
              <a:gd name="connsiteX3" fmla="*/ 0 w 29882"/>
              <a:gd name="connsiteY3" fmla="*/ 28103 h 199240"/>
              <a:gd name="connsiteX4" fmla="*/ 803 w 29882"/>
              <a:gd name="connsiteY4" fmla="*/ 28904 h 199240"/>
              <a:gd name="connsiteX5" fmla="*/ 29635 w 29882"/>
              <a:gd name="connsiteY5" fmla="*/ 0 h 199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882" h="199240">
                <a:moveTo>
                  <a:pt x="29635" y="0"/>
                </a:moveTo>
                <a:lnTo>
                  <a:pt x="29882" y="199240"/>
                </a:lnTo>
                <a:lnTo>
                  <a:pt x="337" y="199240"/>
                </a:lnTo>
                <a:lnTo>
                  <a:pt x="0" y="28103"/>
                </a:lnTo>
                <a:lnTo>
                  <a:pt x="803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9" name="Freeform: Shape 168">
            <a:extLst>
              <a:ext uri="{FF2B5EF4-FFF2-40B4-BE49-F238E27FC236}">
                <a16:creationId xmlns:a16="http://schemas.microsoft.com/office/drawing/2014/main" id="{D3F198DF-8521-45A1-8BAE-4FC70FC420A8}"/>
              </a:ext>
            </a:extLst>
          </p:cNvPr>
          <p:cNvSpPr/>
          <p:nvPr userDrawn="1"/>
        </p:nvSpPr>
        <p:spPr>
          <a:xfrm>
            <a:off x="179494" y="6718178"/>
            <a:ext cx="29006" cy="139823"/>
          </a:xfrm>
          <a:custGeom>
            <a:avLst/>
            <a:gdLst>
              <a:gd name="connsiteX0" fmla="*/ 28832 w 29006"/>
              <a:gd name="connsiteY0" fmla="*/ 0 h 139823"/>
              <a:gd name="connsiteX1" fmla="*/ 29006 w 29006"/>
              <a:gd name="connsiteY1" fmla="*/ 139823 h 139823"/>
              <a:gd name="connsiteX2" fmla="*/ 138 w 29006"/>
              <a:gd name="connsiteY2" fmla="*/ 139823 h 139823"/>
              <a:gd name="connsiteX3" fmla="*/ 0 w 29006"/>
              <a:gd name="connsiteY3" fmla="*/ 28904 h 139823"/>
              <a:gd name="connsiteX4" fmla="*/ 28832 w 29006"/>
              <a:gd name="connsiteY4" fmla="*/ 0 h 139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006" h="139823">
                <a:moveTo>
                  <a:pt x="28832" y="0"/>
                </a:moveTo>
                <a:lnTo>
                  <a:pt x="29006" y="139823"/>
                </a:lnTo>
                <a:lnTo>
                  <a:pt x="138" y="139823"/>
                </a:lnTo>
                <a:lnTo>
                  <a:pt x="0" y="28904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8" name="Freeform: Shape 167">
            <a:extLst>
              <a:ext uri="{FF2B5EF4-FFF2-40B4-BE49-F238E27FC236}">
                <a16:creationId xmlns:a16="http://schemas.microsoft.com/office/drawing/2014/main" id="{AAA80212-BA6E-448F-BA91-287462E1D34C}"/>
              </a:ext>
            </a:extLst>
          </p:cNvPr>
          <p:cNvSpPr/>
          <p:nvPr userDrawn="1"/>
        </p:nvSpPr>
        <p:spPr>
          <a:xfrm>
            <a:off x="118626" y="6779198"/>
            <a:ext cx="28931" cy="78803"/>
          </a:xfrm>
          <a:custGeom>
            <a:avLst/>
            <a:gdLst>
              <a:gd name="connsiteX0" fmla="*/ 28833 w 28931"/>
              <a:gd name="connsiteY0" fmla="*/ 0 h 78803"/>
              <a:gd name="connsiteX1" fmla="*/ 28931 w 28931"/>
              <a:gd name="connsiteY1" fmla="*/ 78803 h 78803"/>
              <a:gd name="connsiteX2" fmla="*/ 62 w 28931"/>
              <a:gd name="connsiteY2" fmla="*/ 78803 h 78803"/>
              <a:gd name="connsiteX3" fmla="*/ 0 w 28931"/>
              <a:gd name="connsiteY3" fmla="*/ 28904 h 78803"/>
              <a:gd name="connsiteX4" fmla="*/ 28833 w 28931"/>
              <a:gd name="connsiteY4" fmla="*/ 0 h 7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1" h="78803">
                <a:moveTo>
                  <a:pt x="28833" y="0"/>
                </a:moveTo>
                <a:lnTo>
                  <a:pt x="28931" y="78803"/>
                </a:lnTo>
                <a:lnTo>
                  <a:pt x="62" y="78803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7" name="Freeform: Shape 166">
            <a:extLst>
              <a:ext uri="{FF2B5EF4-FFF2-40B4-BE49-F238E27FC236}">
                <a16:creationId xmlns:a16="http://schemas.microsoft.com/office/drawing/2014/main" id="{5B8EBCCB-B7E3-4837-AA61-44D0A400EC96}"/>
              </a:ext>
            </a:extLst>
          </p:cNvPr>
          <p:cNvSpPr/>
          <p:nvPr userDrawn="1"/>
        </p:nvSpPr>
        <p:spPr>
          <a:xfrm>
            <a:off x="70452" y="6841018"/>
            <a:ext cx="16961" cy="16982"/>
          </a:xfrm>
          <a:custGeom>
            <a:avLst/>
            <a:gdLst>
              <a:gd name="connsiteX0" fmla="*/ 16940 w 16961"/>
              <a:gd name="connsiteY0" fmla="*/ 0 h 16982"/>
              <a:gd name="connsiteX1" fmla="*/ 16961 w 16961"/>
              <a:gd name="connsiteY1" fmla="*/ 16982 h 16982"/>
              <a:gd name="connsiteX2" fmla="*/ 0 w 16961"/>
              <a:gd name="connsiteY2" fmla="*/ 16982 h 16982"/>
              <a:gd name="connsiteX3" fmla="*/ 16940 w 16961"/>
              <a:gd name="connsiteY3" fmla="*/ 0 h 16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61" h="16982">
                <a:moveTo>
                  <a:pt x="16940" y="0"/>
                </a:moveTo>
                <a:lnTo>
                  <a:pt x="16961" y="16982"/>
                </a:lnTo>
                <a:lnTo>
                  <a:pt x="0" y="16982"/>
                </a:lnTo>
                <a:lnTo>
                  <a:pt x="1694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1" name="Slide Number Placeholder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566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ctur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92142" y="684090"/>
            <a:ext cx="11792705" cy="58250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8166029" y="6509188"/>
            <a:ext cx="38188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Programming Languages • </a:t>
            </a:r>
            <a:fld id="{E31CC012-C0A9-0249-B613-8CA866F73C05}" type="slidenum">
              <a:rPr lang="en-US" sz="1400" smtClean="0">
                <a:solidFill>
                  <a:schemeClr val="bg1">
                    <a:lumMod val="65000"/>
                  </a:schemeClr>
                </a:solidFill>
              </a:rPr>
              <a:t>‹#›</a:t>
            </a:fld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Vertical Title 12"/>
          <p:cNvSpPr>
            <a:spLocks noGrp="1"/>
          </p:cNvSpPr>
          <p:nvPr>
            <p:ph type="title" hasCustomPrompt="1"/>
          </p:nvPr>
        </p:nvSpPr>
        <p:spPr>
          <a:xfrm>
            <a:off x="180132" y="215681"/>
            <a:ext cx="2918155" cy="468409"/>
          </a:xfrm>
          <a:solidFill>
            <a:schemeClr val="tx1"/>
          </a:solidFill>
        </p:spPr>
        <p:txBody>
          <a:bodyPr>
            <a:no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534D989-6009-AB8C-0C0D-02783B7CC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77716"/>
            <a:ext cx="10972800" cy="51484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157514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6F69F27-A9B3-7341-AAEC-983370A93A6C}"/>
              </a:ext>
            </a:extLst>
          </p:cNvPr>
          <p:cNvSpPr txBox="1"/>
          <p:nvPr userDrawn="1"/>
        </p:nvSpPr>
        <p:spPr>
          <a:xfrm>
            <a:off x="8166029" y="6509188"/>
            <a:ext cx="38188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Programming Languages • </a:t>
            </a:r>
            <a:fld id="{E31CC012-C0A9-0249-B613-8CA866F73C05}" type="slidenum">
              <a:rPr lang="en-US" sz="1400" smtClean="0">
                <a:solidFill>
                  <a:schemeClr val="bg1">
                    <a:lumMod val="65000"/>
                  </a:schemeClr>
                </a:solidFill>
              </a:rPr>
              <a:t>‹#›</a:t>
            </a:fld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062A58-E47D-D04B-A74A-8427458B3DE7}"/>
              </a:ext>
            </a:extLst>
          </p:cNvPr>
          <p:cNvSpPr/>
          <p:nvPr userDrawn="1"/>
        </p:nvSpPr>
        <p:spPr>
          <a:xfrm>
            <a:off x="0" y="1984188"/>
            <a:ext cx="12192000" cy="8845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C368FF0-57C6-5C4C-B824-EEBC46C79A5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2235200" y="2144930"/>
            <a:ext cx="9441800" cy="563033"/>
          </a:xfrm>
        </p:spPr>
        <p:txBody>
          <a:bodyPr>
            <a:normAutofit/>
          </a:bodyPr>
          <a:lstStyle>
            <a:lvl1pPr marL="0" indent="0" algn="r">
              <a:buNone/>
              <a:defRPr sz="2400" b="1"/>
            </a:lvl1pPr>
          </a:lstStyle>
          <a:p>
            <a:pPr lvl="0"/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36708287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D91C-2133-2A4D-BA14-EC16531F90D7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E44D9-190C-B14B-95A2-A5296606F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0011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D91C-2133-2A4D-BA14-EC16531F90D7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E44D9-190C-B14B-95A2-A5296606F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0613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D91C-2133-2A4D-BA14-EC16531F90D7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E44D9-190C-B14B-95A2-A5296606F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8121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D91C-2133-2A4D-BA14-EC16531F90D7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E44D9-190C-B14B-95A2-A5296606F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517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D91C-2133-2A4D-BA14-EC16531F90D7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E44D9-190C-B14B-95A2-A5296606F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6916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D91C-2133-2A4D-BA14-EC16531F90D7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E44D9-190C-B14B-95A2-A5296606F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2770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D91C-2133-2A4D-BA14-EC16531F90D7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E44D9-190C-B14B-95A2-A5296606F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90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blem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4"/>
            <a:ext cx="633984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A46EB74-3A91-4DAA-ACF3-FF090B2F7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93623" y="-983359"/>
            <a:ext cx="5242592" cy="7843456"/>
            <a:chOff x="-193623" y="-983359"/>
            <a:chExt cx="5242592" cy="7843456"/>
          </a:xfrm>
        </p:grpSpPr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1BC9BFE-80C0-4DA9-92DB-070C41E4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8097646">
              <a:off x="1569916" y="-983359"/>
              <a:ext cx="2029968" cy="2029968"/>
            </a:xfrm>
            <a:prstGeom prst="rect">
              <a:avLst/>
            </a:prstGeom>
          </p:spPr>
        </p:pic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F5ED01E4-35BF-4165-86B2-E3BDFD91D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3508190">
              <a:off x="141725" y="458228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B7E6DD28-C71B-4484-973A-D12A27730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8902533">
              <a:off x="1574706" y="1900474"/>
              <a:ext cx="2029968" cy="2029968"/>
            </a:xfrm>
            <a:prstGeom prst="rect">
              <a:avLst/>
            </a:prstGeom>
          </p:spPr>
        </p:pic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AB403917-256D-4254-A12F-F8BD19470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8900000">
              <a:off x="1580257" y="1923515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EB06A536-5FCB-4761-9EFF-D54BE44B1F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2708786">
              <a:off x="145529" y="3355869"/>
              <a:ext cx="2029968" cy="2029968"/>
            </a:xfrm>
            <a:prstGeom prst="rect">
              <a:avLst/>
            </a:prstGeom>
          </p:spPr>
        </p:pic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3B73C61F-3D48-4791-8280-D98D2C01E0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rot="13489227">
              <a:off x="3019001" y="3357927"/>
              <a:ext cx="2029968" cy="2029968"/>
            </a:xfrm>
            <a:prstGeom prst="rect">
              <a:avLst/>
            </a:prstGeom>
          </p:spPr>
        </p:pic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94213EEF-F759-4045-9F53-49C1B4ECED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1159403" y="5806395"/>
              <a:ext cx="2870810" cy="1000774"/>
              <a:chOff x="-13699" y="5839164"/>
              <a:chExt cx="2862790" cy="1000774"/>
            </a:xfrm>
          </p:grpSpPr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2EA4D38A-6ACD-4296-B454-E5BD7EAC7990}"/>
                  </a:ext>
                </a:extLst>
              </p:cNvPr>
              <p:cNvSpPr/>
              <p:nvPr userDrawn="1"/>
            </p:nvSpPr>
            <p:spPr>
              <a:xfrm>
                <a:off x="-13699" y="5839164"/>
                <a:ext cx="2862790" cy="28868"/>
              </a:xfrm>
              <a:custGeom>
                <a:avLst/>
                <a:gdLst>
                  <a:gd name="connsiteX0" fmla="*/ 0 w 2862790"/>
                  <a:gd name="connsiteY0" fmla="*/ 0 h 28868"/>
                  <a:gd name="connsiteX1" fmla="*/ 2862790 w 2862790"/>
                  <a:gd name="connsiteY1" fmla="*/ 0 h 28868"/>
                  <a:gd name="connsiteX2" fmla="*/ 2833921 w 2862790"/>
                  <a:gd name="connsiteY2" fmla="*/ 28868 h 28868"/>
                  <a:gd name="connsiteX3" fmla="*/ 28868 w 2862790"/>
                  <a:gd name="connsiteY3" fmla="*/ 28868 h 28868"/>
                  <a:gd name="connsiteX4" fmla="*/ 0 w 2862790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62790" h="28868">
                    <a:moveTo>
                      <a:pt x="0" y="0"/>
                    </a:moveTo>
                    <a:lnTo>
                      <a:pt x="2862790" y="0"/>
                    </a:lnTo>
                    <a:lnTo>
                      <a:pt x="2833921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74E32D04-F635-443B-B642-A509F0473CB5}"/>
                  </a:ext>
                </a:extLst>
              </p:cNvPr>
              <p:cNvSpPr/>
              <p:nvPr userDrawn="1"/>
            </p:nvSpPr>
            <p:spPr>
              <a:xfrm>
                <a:off x="47246" y="5900109"/>
                <a:ext cx="2740900" cy="28868"/>
              </a:xfrm>
              <a:custGeom>
                <a:avLst/>
                <a:gdLst>
                  <a:gd name="connsiteX0" fmla="*/ 0 w 2740900"/>
                  <a:gd name="connsiteY0" fmla="*/ 0 h 28868"/>
                  <a:gd name="connsiteX1" fmla="*/ 2740900 w 2740900"/>
                  <a:gd name="connsiteY1" fmla="*/ 0 h 28868"/>
                  <a:gd name="connsiteX2" fmla="*/ 2712032 w 2740900"/>
                  <a:gd name="connsiteY2" fmla="*/ 28868 h 28868"/>
                  <a:gd name="connsiteX3" fmla="*/ 28868 w 2740900"/>
                  <a:gd name="connsiteY3" fmla="*/ 28868 h 28868"/>
                  <a:gd name="connsiteX4" fmla="*/ 0 w 2740900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40900" h="28868">
                    <a:moveTo>
                      <a:pt x="0" y="0"/>
                    </a:moveTo>
                    <a:lnTo>
                      <a:pt x="2740900" y="0"/>
                    </a:lnTo>
                    <a:lnTo>
                      <a:pt x="2712032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C95F7659-0C0B-4798-8392-E6B36B62DEA4}"/>
                  </a:ext>
                </a:extLst>
              </p:cNvPr>
              <p:cNvSpPr/>
              <p:nvPr userDrawn="1"/>
            </p:nvSpPr>
            <p:spPr>
              <a:xfrm>
                <a:off x="108992" y="5960251"/>
                <a:ext cx="2619012" cy="29671"/>
              </a:xfrm>
              <a:custGeom>
                <a:avLst/>
                <a:gdLst>
                  <a:gd name="connsiteX0" fmla="*/ 0 w 2619012"/>
                  <a:gd name="connsiteY0" fmla="*/ 0 h 29671"/>
                  <a:gd name="connsiteX1" fmla="*/ 2619012 w 2619012"/>
                  <a:gd name="connsiteY1" fmla="*/ 0 h 29671"/>
                  <a:gd name="connsiteX2" fmla="*/ 2590143 w 2619012"/>
                  <a:gd name="connsiteY2" fmla="*/ 28868 h 29671"/>
                  <a:gd name="connsiteX3" fmla="*/ 28067 w 2619012"/>
                  <a:gd name="connsiteY3" fmla="*/ 29671 h 29671"/>
                  <a:gd name="connsiteX4" fmla="*/ 28869 w 2619012"/>
                  <a:gd name="connsiteY4" fmla="*/ 28869 h 29671"/>
                  <a:gd name="connsiteX5" fmla="*/ 0 w 2619012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19012" h="29671">
                    <a:moveTo>
                      <a:pt x="0" y="0"/>
                    </a:moveTo>
                    <a:lnTo>
                      <a:pt x="2619012" y="0"/>
                    </a:lnTo>
                    <a:lnTo>
                      <a:pt x="2590143" y="28868"/>
                    </a:lnTo>
                    <a:lnTo>
                      <a:pt x="28067" y="29671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ABB69ABA-A9D2-4649-A1AB-E12AA2D2C8E7}"/>
                  </a:ext>
                </a:extLst>
              </p:cNvPr>
              <p:cNvSpPr/>
              <p:nvPr userDrawn="1"/>
            </p:nvSpPr>
            <p:spPr>
              <a:xfrm>
                <a:off x="169937" y="6021196"/>
                <a:ext cx="2497122" cy="29670"/>
              </a:xfrm>
              <a:custGeom>
                <a:avLst/>
                <a:gdLst>
                  <a:gd name="connsiteX0" fmla="*/ 0 w 2497122"/>
                  <a:gd name="connsiteY0" fmla="*/ 0 h 29670"/>
                  <a:gd name="connsiteX1" fmla="*/ 2497122 w 2497122"/>
                  <a:gd name="connsiteY1" fmla="*/ 0 h 29670"/>
                  <a:gd name="connsiteX2" fmla="*/ 2468254 w 2497122"/>
                  <a:gd name="connsiteY2" fmla="*/ 28868 h 29670"/>
                  <a:gd name="connsiteX3" fmla="*/ 28066 w 2497122"/>
                  <a:gd name="connsiteY3" fmla="*/ 29670 h 29670"/>
                  <a:gd name="connsiteX4" fmla="*/ 28868 w 2497122"/>
                  <a:gd name="connsiteY4" fmla="*/ 28868 h 29670"/>
                  <a:gd name="connsiteX5" fmla="*/ 0 w 2497122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7122" h="29670">
                    <a:moveTo>
                      <a:pt x="0" y="0"/>
                    </a:moveTo>
                    <a:lnTo>
                      <a:pt x="2497122" y="0"/>
                    </a:lnTo>
                    <a:lnTo>
                      <a:pt x="2468254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8B88CE23-E34F-470C-8C56-46C08322365F}"/>
                  </a:ext>
                </a:extLst>
              </p:cNvPr>
              <p:cNvSpPr/>
              <p:nvPr userDrawn="1"/>
            </p:nvSpPr>
            <p:spPr>
              <a:xfrm>
                <a:off x="229279" y="6082140"/>
                <a:ext cx="2376837" cy="28869"/>
              </a:xfrm>
              <a:custGeom>
                <a:avLst/>
                <a:gdLst>
                  <a:gd name="connsiteX0" fmla="*/ 0 w 2376837"/>
                  <a:gd name="connsiteY0" fmla="*/ 0 h 28869"/>
                  <a:gd name="connsiteX1" fmla="*/ 2376837 w 2376837"/>
                  <a:gd name="connsiteY1" fmla="*/ 0 h 28869"/>
                  <a:gd name="connsiteX2" fmla="*/ 2347968 w 2376837"/>
                  <a:gd name="connsiteY2" fmla="*/ 28868 h 28869"/>
                  <a:gd name="connsiteX3" fmla="*/ 28868 w 2376837"/>
                  <a:gd name="connsiteY3" fmla="*/ 28869 h 28869"/>
                  <a:gd name="connsiteX4" fmla="*/ 0 w 2376837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76837" h="28869">
                    <a:moveTo>
                      <a:pt x="0" y="0"/>
                    </a:moveTo>
                    <a:lnTo>
                      <a:pt x="2376837" y="0"/>
                    </a:lnTo>
                    <a:lnTo>
                      <a:pt x="2347968" y="28868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75BCEDE2-961E-42E0-AF9C-3D070C974007}"/>
                  </a:ext>
                </a:extLst>
              </p:cNvPr>
              <p:cNvSpPr/>
              <p:nvPr userDrawn="1"/>
            </p:nvSpPr>
            <p:spPr>
              <a:xfrm>
                <a:off x="290222" y="6143085"/>
                <a:ext cx="2254948" cy="28868"/>
              </a:xfrm>
              <a:custGeom>
                <a:avLst/>
                <a:gdLst>
                  <a:gd name="connsiteX0" fmla="*/ 0 w 2254948"/>
                  <a:gd name="connsiteY0" fmla="*/ 0 h 28868"/>
                  <a:gd name="connsiteX1" fmla="*/ 2254948 w 2254948"/>
                  <a:gd name="connsiteY1" fmla="*/ 0 h 28868"/>
                  <a:gd name="connsiteX2" fmla="*/ 2226080 w 2254948"/>
                  <a:gd name="connsiteY2" fmla="*/ 28868 h 28868"/>
                  <a:gd name="connsiteX3" fmla="*/ 28868 w 2254948"/>
                  <a:gd name="connsiteY3" fmla="*/ 28868 h 28868"/>
                  <a:gd name="connsiteX4" fmla="*/ 0 w 2254948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54948" h="28868">
                    <a:moveTo>
                      <a:pt x="0" y="0"/>
                    </a:moveTo>
                    <a:lnTo>
                      <a:pt x="2254948" y="0"/>
                    </a:lnTo>
                    <a:lnTo>
                      <a:pt x="2226080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FB930397-7A2A-4C50-9EC9-7E3107D065D2}"/>
                  </a:ext>
                </a:extLst>
              </p:cNvPr>
              <p:cNvSpPr/>
              <p:nvPr userDrawn="1"/>
            </p:nvSpPr>
            <p:spPr>
              <a:xfrm>
                <a:off x="351970" y="6203227"/>
                <a:ext cx="2133059" cy="29671"/>
              </a:xfrm>
              <a:custGeom>
                <a:avLst/>
                <a:gdLst>
                  <a:gd name="connsiteX0" fmla="*/ 2133059 w 2133059"/>
                  <a:gd name="connsiteY0" fmla="*/ 0 h 29671"/>
                  <a:gd name="connsiteX1" fmla="*/ 2104190 w 2133059"/>
                  <a:gd name="connsiteY1" fmla="*/ 28869 h 29671"/>
                  <a:gd name="connsiteX2" fmla="*/ 28066 w 2133059"/>
                  <a:gd name="connsiteY2" fmla="*/ 29671 h 29671"/>
                  <a:gd name="connsiteX3" fmla="*/ 28868 w 2133059"/>
                  <a:gd name="connsiteY3" fmla="*/ 28869 h 29671"/>
                  <a:gd name="connsiteX4" fmla="*/ 0 w 2133059"/>
                  <a:gd name="connsiteY4" fmla="*/ 1 h 29671"/>
                  <a:gd name="connsiteX5" fmla="*/ 2133059 w 2133059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133059" h="29671">
                    <a:moveTo>
                      <a:pt x="2133059" y="0"/>
                    </a:moveTo>
                    <a:lnTo>
                      <a:pt x="2104190" y="28869"/>
                    </a:lnTo>
                    <a:lnTo>
                      <a:pt x="28066" y="29671"/>
                    </a:lnTo>
                    <a:lnTo>
                      <a:pt x="28868" y="28869"/>
                    </a:lnTo>
                    <a:lnTo>
                      <a:pt x="0" y="1"/>
                    </a:lnTo>
                    <a:lnTo>
                      <a:pt x="2133059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8CA98174-D81B-4241-92F9-D0D2028FFEA9}"/>
                  </a:ext>
                </a:extLst>
              </p:cNvPr>
              <p:cNvSpPr/>
              <p:nvPr userDrawn="1"/>
            </p:nvSpPr>
            <p:spPr>
              <a:xfrm>
                <a:off x="411310" y="6264172"/>
                <a:ext cx="2012774" cy="28868"/>
              </a:xfrm>
              <a:custGeom>
                <a:avLst/>
                <a:gdLst>
                  <a:gd name="connsiteX0" fmla="*/ 0 w 2012774"/>
                  <a:gd name="connsiteY0" fmla="*/ 0 h 28868"/>
                  <a:gd name="connsiteX1" fmla="*/ 2012774 w 2012774"/>
                  <a:gd name="connsiteY1" fmla="*/ 0 h 28868"/>
                  <a:gd name="connsiteX2" fmla="*/ 1983905 w 2012774"/>
                  <a:gd name="connsiteY2" fmla="*/ 28868 h 28868"/>
                  <a:gd name="connsiteX3" fmla="*/ 28868 w 2012774"/>
                  <a:gd name="connsiteY3" fmla="*/ 28868 h 28868"/>
                  <a:gd name="connsiteX4" fmla="*/ 0 w 2012774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12774" h="28868">
                    <a:moveTo>
                      <a:pt x="0" y="0"/>
                    </a:moveTo>
                    <a:lnTo>
                      <a:pt x="2012774" y="0"/>
                    </a:lnTo>
                    <a:lnTo>
                      <a:pt x="1983905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E4CE4FB8-5E60-4288-B2FA-CF9316ED449F}"/>
                  </a:ext>
                </a:extLst>
              </p:cNvPr>
              <p:cNvSpPr/>
              <p:nvPr userDrawn="1"/>
            </p:nvSpPr>
            <p:spPr>
              <a:xfrm>
                <a:off x="472255" y="6325117"/>
                <a:ext cx="1890884" cy="28868"/>
              </a:xfrm>
              <a:custGeom>
                <a:avLst/>
                <a:gdLst>
                  <a:gd name="connsiteX0" fmla="*/ 0 w 1890884"/>
                  <a:gd name="connsiteY0" fmla="*/ 0 h 28868"/>
                  <a:gd name="connsiteX1" fmla="*/ 1890884 w 1890884"/>
                  <a:gd name="connsiteY1" fmla="*/ 0 h 28868"/>
                  <a:gd name="connsiteX2" fmla="*/ 1862016 w 1890884"/>
                  <a:gd name="connsiteY2" fmla="*/ 28868 h 28868"/>
                  <a:gd name="connsiteX3" fmla="*/ 28868 w 1890884"/>
                  <a:gd name="connsiteY3" fmla="*/ 28868 h 28868"/>
                  <a:gd name="connsiteX4" fmla="*/ 0 w 1890884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90884" h="28868">
                    <a:moveTo>
                      <a:pt x="0" y="0"/>
                    </a:moveTo>
                    <a:lnTo>
                      <a:pt x="1890884" y="0"/>
                    </a:lnTo>
                    <a:lnTo>
                      <a:pt x="1862016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6F69FE5C-0AF0-42F6-A721-9E2244C967AA}"/>
                  </a:ext>
                </a:extLst>
              </p:cNvPr>
              <p:cNvSpPr/>
              <p:nvPr userDrawn="1"/>
            </p:nvSpPr>
            <p:spPr>
              <a:xfrm>
                <a:off x="533199" y="6386061"/>
                <a:ext cx="1768996" cy="28869"/>
              </a:xfrm>
              <a:custGeom>
                <a:avLst/>
                <a:gdLst>
                  <a:gd name="connsiteX0" fmla="*/ 0 w 1768996"/>
                  <a:gd name="connsiteY0" fmla="*/ 0 h 28869"/>
                  <a:gd name="connsiteX1" fmla="*/ 1768996 w 1768996"/>
                  <a:gd name="connsiteY1" fmla="*/ 0 h 28869"/>
                  <a:gd name="connsiteX2" fmla="*/ 1740128 w 1768996"/>
                  <a:gd name="connsiteY2" fmla="*/ 28868 h 28869"/>
                  <a:gd name="connsiteX3" fmla="*/ 28869 w 1768996"/>
                  <a:gd name="connsiteY3" fmla="*/ 28869 h 28869"/>
                  <a:gd name="connsiteX4" fmla="*/ 0 w 1768996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68996" h="28869">
                    <a:moveTo>
                      <a:pt x="0" y="0"/>
                    </a:moveTo>
                    <a:lnTo>
                      <a:pt x="1768996" y="0"/>
                    </a:lnTo>
                    <a:lnTo>
                      <a:pt x="1740128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E8311083-D41B-4770-B6A9-AFA83AAF2885}"/>
                  </a:ext>
                </a:extLst>
              </p:cNvPr>
              <p:cNvSpPr/>
              <p:nvPr userDrawn="1"/>
            </p:nvSpPr>
            <p:spPr>
              <a:xfrm>
                <a:off x="594946" y="6446204"/>
                <a:ext cx="1647106" cy="29670"/>
              </a:xfrm>
              <a:custGeom>
                <a:avLst/>
                <a:gdLst>
                  <a:gd name="connsiteX0" fmla="*/ 0 w 1647106"/>
                  <a:gd name="connsiteY0" fmla="*/ 0 h 29670"/>
                  <a:gd name="connsiteX1" fmla="*/ 1647106 w 1647106"/>
                  <a:gd name="connsiteY1" fmla="*/ 0 h 29670"/>
                  <a:gd name="connsiteX2" fmla="*/ 1618238 w 1647106"/>
                  <a:gd name="connsiteY2" fmla="*/ 28868 h 29670"/>
                  <a:gd name="connsiteX3" fmla="*/ 28066 w 1647106"/>
                  <a:gd name="connsiteY3" fmla="*/ 29670 h 29670"/>
                  <a:gd name="connsiteX4" fmla="*/ 28868 w 1647106"/>
                  <a:gd name="connsiteY4" fmla="*/ 28868 h 29670"/>
                  <a:gd name="connsiteX5" fmla="*/ 0 w 1647106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647106" h="29670">
                    <a:moveTo>
                      <a:pt x="0" y="0"/>
                    </a:moveTo>
                    <a:lnTo>
                      <a:pt x="1647106" y="0"/>
                    </a:lnTo>
                    <a:lnTo>
                      <a:pt x="1618238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730A62EE-9416-445D-B0B2-018F008614B8}"/>
                  </a:ext>
                </a:extLst>
              </p:cNvPr>
              <p:cNvSpPr/>
              <p:nvPr userDrawn="1"/>
            </p:nvSpPr>
            <p:spPr>
              <a:xfrm>
                <a:off x="654287" y="6507148"/>
                <a:ext cx="1526821" cy="28869"/>
              </a:xfrm>
              <a:custGeom>
                <a:avLst/>
                <a:gdLst>
                  <a:gd name="connsiteX0" fmla="*/ 0 w 1526821"/>
                  <a:gd name="connsiteY0" fmla="*/ 0 h 28869"/>
                  <a:gd name="connsiteX1" fmla="*/ 1526821 w 1526821"/>
                  <a:gd name="connsiteY1" fmla="*/ 0 h 28869"/>
                  <a:gd name="connsiteX2" fmla="*/ 1497952 w 1526821"/>
                  <a:gd name="connsiteY2" fmla="*/ 28868 h 28869"/>
                  <a:gd name="connsiteX3" fmla="*/ 28868 w 1526821"/>
                  <a:gd name="connsiteY3" fmla="*/ 28869 h 28869"/>
                  <a:gd name="connsiteX4" fmla="*/ 0 w 1526821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26821" h="28869">
                    <a:moveTo>
                      <a:pt x="0" y="0"/>
                    </a:moveTo>
                    <a:lnTo>
                      <a:pt x="1526821" y="0"/>
                    </a:lnTo>
                    <a:lnTo>
                      <a:pt x="1497952" y="28868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4A92E211-EBEF-4E62-97FD-46ECC42436DF}"/>
                  </a:ext>
                </a:extLst>
              </p:cNvPr>
              <p:cNvSpPr/>
              <p:nvPr userDrawn="1"/>
            </p:nvSpPr>
            <p:spPr>
              <a:xfrm>
                <a:off x="715231" y="6568093"/>
                <a:ext cx="1404932" cy="28868"/>
              </a:xfrm>
              <a:custGeom>
                <a:avLst/>
                <a:gdLst>
                  <a:gd name="connsiteX0" fmla="*/ 0 w 1404932"/>
                  <a:gd name="connsiteY0" fmla="*/ 0 h 28868"/>
                  <a:gd name="connsiteX1" fmla="*/ 1404932 w 1404932"/>
                  <a:gd name="connsiteY1" fmla="*/ 0 h 28868"/>
                  <a:gd name="connsiteX2" fmla="*/ 1376064 w 1404932"/>
                  <a:gd name="connsiteY2" fmla="*/ 28868 h 28868"/>
                  <a:gd name="connsiteX3" fmla="*/ 28868 w 1404932"/>
                  <a:gd name="connsiteY3" fmla="*/ 28868 h 28868"/>
                  <a:gd name="connsiteX4" fmla="*/ 0 w 1404932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4932" h="28868">
                    <a:moveTo>
                      <a:pt x="0" y="0"/>
                    </a:moveTo>
                    <a:lnTo>
                      <a:pt x="1404932" y="0"/>
                    </a:lnTo>
                    <a:lnTo>
                      <a:pt x="1376064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CC8A63A1-564C-478A-B490-96E1C76014CC}"/>
                  </a:ext>
                </a:extLst>
              </p:cNvPr>
              <p:cNvSpPr/>
              <p:nvPr userDrawn="1"/>
            </p:nvSpPr>
            <p:spPr>
              <a:xfrm>
                <a:off x="776977" y="6628235"/>
                <a:ext cx="1283044" cy="29671"/>
              </a:xfrm>
              <a:custGeom>
                <a:avLst/>
                <a:gdLst>
                  <a:gd name="connsiteX0" fmla="*/ 1283044 w 1283044"/>
                  <a:gd name="connsiteY0" fmla="*/ 0 h 29671"/>
                  <a:gd name="connsiteX1" fmla="*/ 1254175 w 1283044"/>
                  <a:gd name="connsiteY1" fmla="*/ 28869 h 29671"/>
                  <a:gd name="connsiteX2" fmla="*/ 28067 w 1283044"/>
                  <a:gd name="connsiteY2" fmla="*/ 29671 h 29671"/>
                  <a:gd name="connsiteX3" fmla="*/ 28869 w 1283044"/>
                  <a:gd name="connsiteY3" fmla="*/ 28869 h 29671"/>
                  <a:gd name="connsiteX4" fmla="*/ 0 w 1283044"/>
                  <a:gd name="connsiteY4" fmla="*/ 1 h 29671"/>
                  <a:gd name="connsiteX5" fmla="*/ 1283044 w 1283044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83044" h="29671">
                    <a:moveTo>
                      <a:pt x="1283044" y="0"/>
                    </a:moveTo>
                    <a:lnTo>
                      <a:pt x="1254175" y="28869"/>
                    </a:lnTo>
                    <a:lnTo>
                      <a:pt x="28067" y="29671"/>
                    </a:lnTo>
                    <a:lnTo>
                      <a:pt x="28869" y="28869"/>
                    </a:lnTo>
                    <a:lnTo>
                      <a:pt x="0" y="1"/>
                    </a:lnTo>
                    <a:lnTo>
                      <a:pt x="128304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4162FC41-462F-4E99-AACA-F5B9C804FB14}"/>
                  </a:ext>
                </a:extLst>
              </p:cNvPr>
              <p:cNvSpPr/>
              <p:nvPr userDrawn="1"/>
            </p:nvSpPr>
            <p:spPr>
              <a:xfrm>
                <a:off x="837922" y="6689180"/>
                <a:ext cx="1161154" cy="29670"/>
              </a:xfrm>
              <a:custGeom>
                <a:avLst/>
                <a:gdLst>
                  <a:gd name="connsiteX0" fmla="*/ 0 w 1161154"/>
                  <a:gd name="connsiteY0" fmla="*/ 0 h 29670"/>
                  <a:gd name="connsiteX1" fmla="*/ 1161154 w 1161154"/>
                  <a:gd name="connsiteY1" fmla="*/ 0 h 29670"/>
                  <a:gd name="connsiteX2" fmla="*/ 1132285 w 1161154"/>
                  <a:gd name="connsiteY2" fmla="*/ 28868 h 29670"/>
                  <a:gd name="connsiteX3" fmla="*/ 28066 w 1161154"/>
                  <a:gd name="connsiteY3" fmla="*/ 29670 h 29670"/>
                  <a:gd name="connsiteX4" fmla="*/ 28868 w 1161154"/>
                  <a:gd name="connsiteY4" fmla="*/ 28868 h 29670"/>
                  <a:gd name="connsiteX5" fmla="*/ 0 w 1161154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61154" h="29670">
                    <a:moveTo>
                      <a:pt x="0" y="0"/>
                    </a:moveTo>
                    <a:lnTo>
                      <a:pt x="1161154" y="0"/>
                    </a:lnTo>
                    <a:lnTo>
                      <a:pt x="1132285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1F9B61AC-B03D-4064-9DE6-9818F53F333C}"/>
                  </a:ext>
                </a:extLst>
              </p:cNvPr>
              <p:cNvSpPr/>
              <p:nvPr userDrawn="1"/>
            </p:nvSpPr>
            <p:spPr>
              <a:xfrm>
                <a:off x="897263" y="6750124"/>
                <a:ext cx="1040868" cy="28869"/>
              </a:xfrm>
              <a:custGeom>
                <a:avLst/>
                <a:gdLst>
                  <a:gd name="connsiteX0" fmla="*/ 0 w 1040868"/>
                  <a:gd name="connsiteY0" fmla="*/ 0 h 28869"/>
                  <a:gd name="connsiteX1" fmla="*/ 1040868 w 1040868"/>
                  <a:gd name="connsiteY1" fmla="*/ 0 h 28869"/>
                  <a:gd name="connsiteX2" fmla="*/ 1012000 w 1040868"/>
                  <a:gd name="connsiteY2" fmla="*/ 28869 h 28869"/>
                  <a:gd name="connsiteX3" fmla="*/ 28868 w 1040868"/>
                  <a:gd name="connsiteY3" fmla="*/ 28869 h 28869"/>
                  <a:gd name="connsiteX4" fmla="*/ 0 w 1040868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0868" h="28869">
                    <a:moveTo>
                      <a:pt x="0" y="0"/>
                    </a:moveTo>
                    <a:lnTo>
                      <a:pt x="1040868" y="0"/>
                    </a:lnTo>
                    <a:lnTo>
                      <a:pt x="1012000" y="28869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C104BA00-790F-438D-AC93-117E23CF2099}"/>
                  </a:ext>
                </a:extLst>
              </p:cNvPr>
              <p:cNvSpPr/>
              <p:nvPr userDrawn="1"/>
            </p:nvSpPr>
            <p:spPr>
              <a:xfrm>
                <a:off x="958207" y="6811069"/>
                <a:ext cx="918980" cy="28869"/>
              </a:xfrm>
              <a:custGeom>
                <a:avLst/>
                <a:gdLst>
                  <a:gd name="connsiteX0" fmla="*/ 0 w 918980"/>
                  <a:gd name="connsiteY0" fmla="*/ 0 h 28869"/>
                  <a:gd name="connsiteX1" fmla="*/ 918980 w 918980"/>
                  <a:gd name="connsiteY1" fmla="*/ 0 h 28869"/>
                  <a:gd name="connsiteX2" fmla="*/ 890112 w 918980"/>
                  <a:gd name="connsiteY2" fmla="*/ 28868 h 28869"/>
                  <a:gd name="connsiteX3" fmla="*/ 28869 w 918980"/>
                  <a:gd name="connsiteY3" fmla="*/ 28869 h 28869"/>
                  <a:gd name="connsiteX4" fmla="*/ 0 w 918980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8980" h="28869">
                    <a:moveTo>
                      <a:pt x="0" y="0"/>
                    </a:moveTo>
                    <a:lnTo>
                      <a:pt x="918980" y="0"/>
                    </a:lnTo>
                    <a:lnTo>
                      <a:pt x="890112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788A3CD7-1915-41CF-9FB5-E6FEDCA8F1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960473" y="5801762"/>
              <a:ext cx="1075475" cy="1058335"/>
            </a:xfrm>
            <a:custGeom>
              <a:avLst/>
              <a:gdLst>
                <a:gd name="connsiteX0" fmla="*/ 1062720 w 1062720"/>
                <a:gd name="connsiteY0" fmla="*/ 0 h 1062720"/>
                <a:gd name="connsiteX1" fmla="*/ 1062720 w 1062720"/>
                <a:gd name="connsiteY1" fmla="*/ 1062720 h 1062720"/>
                <a:gd name="connsiteX2" fmla="*/ 0 w 1062720"/>
                <a:gd name="connsiteY2" fmla="*/ 1062720 h 1062720"/>
                <a:gd name="connsiteX3" fmla="*/ 1062720 w 1062720"/>
                <a:gd name="connsiteY3" fmla="*/ 0 h 1062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2720" h="1062720">
                  <a:moveTo>
                    <a:pt x="1062720" y="0"/>
                  </a:moveTo>
                  <a:lnTo>
                    <a:pt x="1062720" y="1062720"/>
                  </a:lnTo>
                  <a:lnTo>
                    <a:pt x="0" y="1062720"/>
                  </a:lnTo>
                  <a:lnTo>
                    <a:pt x="106272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3591DEB5-C98C-4EF8-AA57-B8F45C484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-7601" y="2930958"/>
              <a:ext cx="1128311" cy="2870805"/>
            </a:xfrm>
            <a:custGeom>
              <a:avLst/>
              <a:gdLst>
                <a:gd name="connsiteX0" fmla="*/ 1128311 w 1128311"/>
                <a:gd name="connsiteY0" fmla="*/ 0 h 2870805"/>
                <a:gd name="connsiteX1" fmla="*/ 1123909 w 1128311"/>
                <a:gd name="connsiteY1" fmla="*/ 2870805 h 2870805"/>
                <a:gd name="connsiteX2" fmla="*/ 0 w 1128311"/>
                <a:gd name="connsiteY2" fmla="*/ 1743443 h 2870805"/>
                <a:gd name="connsiteX3" fmla="*/ 0 w 1128311"/>
                <a:gd name="connsiteY3" fmla="*/ 1124856 h 2870805"/>
                <a:gd name="connsiteX4" fmla="*/ 1128311 w 1128311"/>
                <a:gd name="connsiteY4" fmla="*/ 0 h 2870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8311" h="2870805">
                  <a:moveTo>
                    <a:pt x="1128311" y="0"/>
                  </a:moveTo>
                  <a:lnTo>
                    <a:pt x="1123909" y="2870805"/>
                  </a:lnTo>
                  <a:lnTo>
                    <a:pt x="0" y="1743443"/>
                  </a:lnTo>
                  <a:lnTo>
                    <a:pt x="0" y="1124856"/>
                  </a:lnTo>
                  <a:lnTo>
                    <a:pt x="112831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6FFCF0CF-3167-4E3E-BD4A-236ACC247E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26341" y="458327"/>
              <a:ext cx="2024298" cy="2024298"/>
            </a:xfrm>
            <a:custGeom>
              <a:avLst/>
              <a:gdLst>
                <a:gd name="connsiteX0" fmla="*/ 2024298 w 2024298"/>
                <a:gd name="connsiteY0" fmla="*/ 2024298 h 2024298"/>
                <a:gd name="connsiteX1" fmla="*/ 0 w 2024298"/>
                <a:gd name="connsiteY1" fmla="*/ 0 h 2024298"/>
                <a:gd name="connsiteX2" fmla="*/ 40826 w 2024298"/>
                <a:gd name="connsiteY2" fmla="*/ 0 h 2024298"/>
                <a:gd name="connsiteX3" fmla="*/ 2024298 w 2024298"/>
                <a:gd name="connsiteY3" fmla="*/ 1983472 h 2024298"/>
                <a:gd name="connsiteX4" fmla="*/ 2024298 w 2024298"/>
                <a:gd name="connsiteY4" fmla="*/ 2024298 h 2024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24298" h="2024298">
                  <a:moveTo>
                    <a:pt x="2024298" y="2024298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2024298" y="1983472"/>
                  </a:lnTo>
                  <a:lnTo>
                    <a:pt x="2024298" y="202429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AB47A61A-6E4C-49A5-A2E8-2410A107CC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08491" y="501416"/>
              <a:ext cx="1938109" cy="1938109"/>
            </a:xfrm>
            <a:custGeom>
              <a:avLst/>
              <a:gdLst>
                <a:gd name="connsiteX0" fmla="*/ 1938109 w 1938109"/>
                <a:gd name="connsiteY0" fmla="*/ 1938109 h 1938109"/>
                <a:gd name="connsiteX1" fmla="*/ 0 w 1938109"/>
                <a:gd name="connsiteY1" fmla="*/ 0 h 1938109"/>
                <a:gd name="connsiteX2" fmla="*/ 40826 w 1938109"/>
                <a:gd name="connsiteY2" fmla="*/ 0 h 1938109"/>
                <a:gd name="connsiteX3" fmla="*/ 1938109 w 1938109"/>
                <a:gd name="connsiteY3" fmla="*/ 1897283 h 1938109"/>
                <a:gd name="connsiteX4" fmla="*/ 1938109 w 1938109"/>
                <a:gd name="connsiteY4" fmla="*/ 1938109 h 1938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8109" h="1938109">
                  <a:moveTo>
                    <a:pt x="1938109" y="1938109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938109" y="1897283"/>
                  </a:lnTo>
                  <a:lnTo>
                    <a:pt x="1938109" y="193810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FC8CDBA7-BF04-4719-8D66-513A71ECCA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90475" y="544906"/>
              <a:ext cx="1853055" cy="1851921"/>
            </a:xfrm>
            <a:custGeom>
              <a:avLst/>
              <a:gdLst>
                <a:gd name="connsiteX0" fmla="*/ 1851921 w 1853055"/>
                <a:gd name="connsiteY0" fmla="*/ 1851921 h 1851921"/>
                <a:gd name="connsiteX1" fmla="*/ 0 w 1853055"/>
                <a:gd name="connsiteY1" fmla="*/ 0 h 1851921"/>
                <a:gd name="connsiteX2" fmla="*/ 40826 w 1853055"/>
                <a:gd name="connsiteY2" fmla="*/ 0 h 1851921"/>
                <a:gd name="connsiteX3" fmla="*/ 1853055 w 1853055"/>
                <a:gd name="connsiteY3" fmla="*/ 1811094 h 1851921"/>
                <a:gd name="connsiteX4" fmla="*/ 1851920 w 1853055"/>
                <a:gd name="connsiteY4" fmla="*/ 1811094 h 1851921"/>
                <a:gd name="connsiteX5" fmla="*/ 1851921 w 1853055"/>
                <a:gd name="connsiteY5" fmla="*/ 1851921 h 1851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53055" h="1851921">
                  <a:moveTo>
                    <a:pt x="1851921" y="1851921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853055" y="1811094"/>
                  </a:lnTo>
                  <a:lnTo>
                    <a:pt x="1851920" y="1811094"/>
                  </a:lnTo>
                  <a:lnTo>
                    <a:pt x="1851921" y="1851921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79CDC826-71AB-4245-AC5F-8DC9DB2BBC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72624" y="587994"/>
              <a:ext cx="1766866" cy="1765732"/>
            </a:xfrm>
            <a:custGeom>
              <a:avLst/>
              <a:gdLst>
                <a:gd name="connsiteX0" fmla="*/ 1765732 w 1766866"/>
                <a:gd name="connsiteY0" fmla="*/ 1765732 h 1765732"/>
                <a:gd name="connsiteX1" fmla="*/ 0 w 1766866"/>
                <a:gd name="connsiteY1" fmla="*/ 0 h 1765732"/>
                <a:gd name="connsiteX2" fmla="*/ 40826 w 1766866"/>
                <a:gd name="connsiteY2" fmla="*/ 0 h 1765732"/>
                <a:gd name="connsiteX3" fmla="*/ 1766866 w 1766866"/>
                <a:gd name="connsiteY3" fmla="*/ 1724906 h 1765732"/>
                <a:gd name="connsiteX4" fmla="*/ 1765731 w 1766866"/>
                <a:gd name="connsiteY4" fmla="*/ 1724906 h 1765732"/>
                <a:gd name="connsiteX5" fmla="*/ 1765732 w 1766866"/>
                <a:gd name="connsiteY5" fmla="*/ 1765732 h 1765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6866" h="1765732">
                  <a:moveTo>
                    <a:pt x="1765732" y="1765732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766866" y="1724906"/>
                  </a:lnTo>
                  <a:lnTo>
                    <a:pt x="1765731" y="1724906"/>
                  </a:lnTo>
                  <a:lnTo>
                    <a:pt x="1765732" y="1765732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4DE1670F-43B8-4EA8-878C-AC3FF1921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55175" y="630117"/>
              <a:ext cx="1680678" cy="1680677"/>
            </a:xfrm>
            <a:custGeom>
              <a:avLst/>
              <a:gdLst>
                <a:gd name="connsiteX0" fmla="*/ 1680678 w 1680678"/>
                <a:gd name="connsiteY0" fmla="*/ 1680677 h 1680677"/>
                <a:gd name="connsiteX1" fmla="*/ 0 w 1680678"/>
                <a:gd name="connsiteY1" fmla="*/ 0 h 1680677"/>
                <a:gd name="connsiteX2" fmla="*/ 40826 w 1680678"/>
                <a:gd name="connsiteY2" fmla="*/ 0 h 1680677"/>
                <a:gd name="connsiteX3" fmla="*/ 1680678 w 1680678"/>
                <a:gd name="connsiteY3" fmla="*/ 1639851 h 1680677"/>
                <a:gd name="connsiteX4" fmla="*/ 1680678 w 1680678"/>
                <a:gd name="connsiteY4" fmla="*/ 1680677 h 1680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0678" h="1680677">
                  <a:moveTo>
                    <a:pt x="1680678" y="168067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680678" y="1639851"/>
                  </a:lnTo>
                  <a:lnTo>
                    <a:pt x="1680678" y="168067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4AE780ED-EF51-4AD7-A73F-01E563D0E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37325" y="673206"/>
              <a:ext cx="1594489" cy="1594489"/>
            </a:xfrm>
            <a:custGeom>
              <a:avLst/>
              <a:gdLst>
                <a:gd name="connsiteX0" fmla="*/ 1594489 w 1594489"/>
                <a:gd name="connsiteY0" fmla="*/ 1594489 h 1594489"/>
                <a:gd name="connsiteX1" fmla="*/ 0 w 1594489"/>
                <a:gd name="connsiteY1" fmla="*/ 0 h 1594489"/>
                <a:gd name="connsiteX2" fmla="*/ 40826 w 1594489"/>
                <a:gd name="connsiteY2" fmla="*/ 0 h 1594489"/>
                <a:gd name="connsiteX3" fmla="*/ 1594489 w 1594489"/>
                <a:gd name="connsiteY3" fmla="*/ 1553663 h 1594489"/>
                <a:gd name="connsiteX4" fmla="*/ 1594489 w 1594489"/>
                <a:gd name="connsiteY4" fmla="*/ 1594489 h 1594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94489" h="1594489">
                  <a:moveTo>
                    <a:pt x="1594489" y="1594489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594489" y="1553663"/>
                  </a:lnTo>
                  <a:lnTo>
                    <a:pt x="1594489" y="159448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BE269AE3-65CE-4B86-B8B1-413783695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9309" y="716696"/>
              <a:ext cx="1509435" cy="1508300"/>
            </a:xfrm>
            <a:custGeom>
              <a:avLst/>
              <a:gdLst>
                <a:gd name="connsiteX0" fmla="*/ 1508301 w 1509435"/>
                <a:gd name="connsiteY0" fmla="*/ 1508300 h 1508300"/>
                <a:gd name="connsiteX1" fmla="*/ 0 w 1509435"/>
                <a:gd name="connsiteY1" fmla="*/ 0 h 1508300"/>
                <a:gd name="connsiteX2" fmla="*/ 40826 w 1509435"/>
                <a:gd name="connsiteY2" fmla="*/ 0 h 1508300"/>
                <a:gd name="connsiteX3" fmla="*/ 1509435 w 1509435"/>
                <a:gd name="connsiteY3" fmla="*/ 1467474 h 1508300"/>
                <a:gd name="connsiteX4" fmla="*/ 1508301 w 1509435"/>
                <a:gd name="connsiteY4" fmla="*/ 1467474 h 1508300"/>
                <a:gd name="connsiteX5" fmla="*/ 1508301 w 1509435"/>
                <a:gd name="connsiteY5" fmla="*/ 1508300 h 1508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09435" h="1508300">
                  <a:moveTo>
                    <a:pt x="1508301" y="1508300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509435" y="1467474"/>
                  </a:lnTo>
                  <a:lnTo>
                    <a:pt x="1508301" y="1467474"/>
                  </a:lnTo>
                  <a:lnTo>
                    <a:pt x="1508301" y="150830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C35E0649-74BB-4271-BE7D-1F2ED09475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859" y="758817"/>
              <a:ext cx="1423246" cy="1423247"/>
            </a:xfrm>
            <a:custGeom>
              <a:avLst/>
              <a:gdLst>
                <a:gd name="connsiteX0" fmla="*/ 1423246 w 1423246"/>
                <a:gd name="connsiteY0" fmla="*/ 1423247 h 1423247"/>
                <a:gd name="connsiteX1" fmla="*/ 0 w 1423246"/>
                <a:gd name="connsiteY1" fmla="*/ 0 h 1423247"/>
                <a:gd name="connsiteX2" fmla="*/ 40825 w 1423246"/>
                <a:gd name="connsiteY2" fmla="*/ 0 h 1423247"/>
                <a:gd name="connsiteX3" fmla="*/ 1423246 w 1423246"/>
                <a:gd name="connsiteY3" fmla="*/ 1382420 h 1423247"/>
                <a:gd name="connsiteX4" fmla="*/ 1423246 w 1423246"/>
                <a:gd name="connsiteY4" fmla="*/ 1423247 h 1423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23246" h="1423247">
                  <a:moveTo>
                    <a:pt x="1423246" y="1423247"/>
                  </a:moveTo>
                  <a:lnTo>
                    <a:pt x="0" y="0"/>
                  </a:lnTo>
                  <a:lnTo>
                    <a:pt x="40825" y="0"/>
                  </a:lnTo>
                  <a:lnTo>
                    <a:pt x="1423246" y="1382420"/>
                  </a:lnTo>
                  <a:lnTo>
                    <a:pt x="1423246" y="142324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6C2D71F3-0A7A-4745-A34F-CE00E95F92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5991" y="801908"/>
              <a:ext cx="1337057" cy="1337057"/>
            </a:xfrm>
            <a:custGeom>
              <a:avLst/>
              <a:gdLst>
                <a:gd name="connsiteX0" fmla="*/ 1337057 w 1337057"/>
                <a:gd name="connsiteY0" fmla="*/ 1337057 h 1337057"/>
                <a:gd name="connsiteX1" fmla="*/ 0 w 1337057"/>
                <a:gd name="connsiteY1" fmla="*/ 0 h 1337057"/>
                <a:gd name="connsiteX2" fmla="*/ 40826 w 1337057"/>
                <a:gd name="connsiteY2" fmla="*/ 0 h 1337057"/>
                <a:gd name="connsiteX3" fmla="*/ 1337057 w 1337057"/>
                <a:gd name="connsiteY3" fmla="*/ 1296231 h 1337057"/>
                <a:gd name="connsiteX4" fmla="*/ 1337057 w 1337057"/>
                <a:gd name="connsiteY4" fmla="*/ 1337057 h 1337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7057" h="1337057">
                  <a:moveTo>
                    <a:pt x="1337057" y="133705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337057" y="1296231"/>
                  </a:lnTo>
                  <a:lnTo>
                    <a:pt x="1337057" y="133705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51BF2AB6-6873-4ED8-98DB-4A9398AF73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33841" y="844997"/>
              <a:ext cx="1250869" cy="1250869"/>
            </a:xfrm>
            <a:custGeom>
              <a:avLst/>
              <a:gdLst>
                <a:gd name="connsiteX0" fmla="*/ 1250869 w 1250869"/>
                <a:gd name="connsiteY0" fmla="*/ 1250869 h 1250869"/>
                <a:gd name="connsiteX1" fmla="*/ 0 w 1250869"/>
                <a:gd name="connsiteY1" fmla="*/ 0 h 1250869"/>
                <a:gd name="connsiteX2" fmla="*/ 40825 w 1250869"/>
                <a:gd name="connsiteY2" fmla="*/ 0 h 1250869"/>
                <a:gd name="connsiteX3" fmla="*/ 1250869 w 1250869"/>
                <a:gd name="connsiteY3" fmla="*/ 1210042 h 1250869"/>
                <a:gd name="connsiteX4" fmla="*/ 1250869 w 1250869"/>
                <a:gd name="connsiteY4" fmla="*/ 1250869 h 1250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0869" h="1250869">
                  <a:moveTo>
                    <a:pt x="1250869" y="1250869"/>
                  </a:moveTo>
                  <a:lnTo>
                    <a:pt x="0" y="0"/>
                  </a:lnTo>
                  <a:lnTo>
                    <a:pt x="40825" y="0"/>
                  </a:lnTo>
                  <a:lnTo>
                    <a:pt x="1250869" y="1210042"/>
                  </a:lnTo>
                  <a:lnTo>
                    <a:pt x="1250869" y="125086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38BEE1DC-3180-496F-B9F2-0541143A9C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51857" y="888486"/>
              <a:ext cx="1165814" cy="1164680"/>
            </a:xfrm>
            <a:custGeom>
              <a:avLst/>
              <a:gdLst>
                <a:gd name="connsiteX0" fmla="*/ 1164680 w 1165814"/>
                <a:gd name="connsiteY0" fmla="*/ 1164680 h 1164680"/>
                <a:gd name="connsiteX1" fmla="*/ 0 w 1165814"/>
                <a:gd name="connsiteY1" fmla="*/ 1 h 1164680"/>
                <a:gd name="connsiteX2" fmla="*/ 40825 w 1165814"/>
                <a:gd name="connsiteY2" fmla="*/ 0 h 1164680"/>
                <a:gd name="connsiteX3" fmla="*/ 1165814 w 1165814"/>
                <a:gd name="connsiteY3" fmla="*/ 1123854 h 1164680"/>
                <a:gd name="connsiteX4" fmla="*/ 1164680 w 1165814"/>
                <a:gd name="connsiteY4" fmla="*/ 1123854 h 1164680"/>
                <a:gd name="connsiteX5" fmla="*/ 1164680 w 1165814"/>
                <a:gd name="connsiteY5" fmla="*/ 1164680 h 1164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65814" h="1164680">
                  <a:moveTo>
                    <a:pt x="1164680" y="1164680"/>
                  </a:moveTo>
                  <a:lnTo>
                    <a:pt x="0" y="1"/>
                  </a:lnTo>
                  <a:lnTo>
                    <a:pt x="40825" y="0"/>
                  </a:lnTo>
                  <a:lnTo>
                    <a:pt x="1165814" y="1123854"/>
                  </a:lnTo>
                  <a:lnTo>
                    <a:pt x="1164680" y="1123854"/>
                  </a:lnTo>
                  <a:lnTo>
                    <a:pt x="1164680" y="116468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D39D863D-C379-4E72-B276-53F62D7E2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69307" y="930608"/>
              <a:ext cx="1079626" cy="1079626"/>
            </a:xfrm>
            <a:custGeom>
              <a:avLst/>
              <a:gdLst>
                <a:gd name="connsiteX0" fmla="*/ 1079626 w 1079626"/>
                <a:gd name="connsiteY0" fmla="*/ 1079626 h 1079626"/>
                <a:gd name="connsiteX1" fmla="*/ 0 w 1079626"/>
                <a:gd name="connsiteY1" fmla="*/ 1 h 1079626"/>
                <a:gd name="connsiteX2" fmla="*/ 40826 w 1079626"/>
                <a:gd name="connsiteY2" fmla="*/ 0 h 1079626"/>
                <a:gd name="connsiteX3" fmla="*/ 1079626 w 1079626"/>
                <a:gd name="connsiteY3" fmla="*/ 1038800 h 1079626"/>
                <a:gd name="connsiteX4" fmla="*/ 1079626 w 1079626"/>
                <a:gd name="connsiteY4" fmla="*/ 1079626 h 107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9626" h="1079626">
                  <a:moveTo>
                    <a:pt x="1079626" y="1079626"/>
                  </a:moveTo>
                  <a:lnTo>
                    <a:pt x="0" y="1"/>
                  </a:lnTo>
                  <a:lnTo>
                    <a:pt x="40826" y="0"/>
                  </a:lnTo>
                  <a:lnTo>
                    <a:pt x="1079626" y="1038800"/>
                  </a:lnTo>
                  <a:lnTo>
                    <a:pt x="1079626" y="1079626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9079BA6D-6450-46A6-9874-663ABFE497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87157" y="973697"/>
              <a:ext cx="993437" cy="993438"/>
            </a:xfrm>
            <a:custGeom>
              <a:avLst/>
              <a:gdLst>
                <a:gd name="connsiteX0" fmla="*/ 993437 w 993437"/>
                <a:gd name="connsiteY0" fmla="*/ 993438 h 993438"/>
                <a:gd name="connsiteX1" fmla="*/ 0 w 993437"/>
                <a:gd name="connsiteY1" fmla="*/ 0 h 993438"/>
                <a:gd name="connsiteX2" fmla="*/ 40825 w 993437"/>
                <a:gd name="connsiteY2" fmla="*/ 1 h 993438"/>
                <a:gd name="connsiteX3" fmla="*/ 993437 w 993437"/>
                <a:gd name="connsiteY3" fmla="*/ 952612 h 993438"/>
                <a:gd name="connsiteX4" fmla="*/ 993437 w 993437"/>
                <a:gd name="connsiteY4" fmla="*/ 993438 h 993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93437" h="993438">
                  <a:moveTo>
                    <a:pt x="993437" y="993438"/>
                  </a:moveTo>
                  <a:lnTo>
                    <a:pt x="0" y="0"/>
                  </a:lnTo>
                  <a:lnTo>
                    <a:pt x="40825" y="1"/>
                  </a:lnTo>
                  <a:lnTo>
                    <a:pt x="993437" y="952612"/>
                  </a:lnTo>
                  <a:lnTo>
                    <a:pt x="993437" y="99343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A4CFFBA8-B565-42FA-9C0D-4FC6525B0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05173" y="1017188"/>
              <a:ext cx="908383" cy="907248"/>
            </a:xfrm>
            <a:custGeom>
              <a:avLst/>
              <a:gdLst>
                <a:gd name="connsiteX0" fmla="*/ 907249 w 908383"/>
                <a:gd name="connsiteY0" fmla="*/ 907248 h 907248"/>
                <a:gd name="connsiteX1" fmla="*/ 0 w 908383"/>
                <a:gd name="connsiteY1" fmla="*/ 0 h 907248"/>
                <a:gd name="connsiteX2" fmla="*/ 40827 w 908383"/>
                <a:gd name="connsiteY2" fmla="*/ 0 h 907248"/>
                <a:gd name="connsiteX3" fmla="*/ 908383 w 908383"/>
                <a:gd name="connsiteY3" fmla="*/ 866422 h 907248"/>
                <a:gd name="connsiteX4" fmla="*/ 907249 w 908383"/>
                <a:gd name="connsiteY4" fmla="*/ 866422 h 907248"/>
                <a:gd name="connsiteX5" fmla="*/ 907249 w 908383"/>
                <a:gd name="connsiteY5" fmla="*/ 907248 h 907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08383" h="907248">
                  <a:moveTo>
                    <a:pt x="907249" y="907248"/>
                  </a:moveTo>
                  <a:lnTo>
                    <a:pt x="0" y="0"/>
                  </a:lnTo>
                  <a:lnTo>
                    <a:pt x="40827" y="0"/>
                  </a:lnTo>
                  <a:lnTo>
                    <a:pt x="908383" y="866422"/>
                  </a:lnTo>
                  <a:lnTo>
                    <a:pt x="907249" y="866422"/>
                  </a:lnTo>
                  <a:lnTo>
                    <a:pt x="907249" y="90724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98016DB4-3354-4E78-B07E-1D722297B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23024" y="1060277"/>
              <a:ext cx="822195" cy="821061"/>
            </a:xfrm>
            <a:custGeom>
              <a:avLst/>
              <a:gdLst>
                <a:gd name="connsiteX0" fmla="*/ 821060 w 822195"/>
                <a:gd name="connsiteY0" fmla="*/ 821061 h 821061"/>
                <a:gd name="connsiteX1" fmla="*/ 0 w 822195"/>
                <a:gd name="connsiteY1" fmla="*/ 0 h 821061"/>
                <a:gd name="connsiteX2" fmla="*/ 40826 w 822195"/>
                <a:gd name="connsiteY2" fmla="*/ 1 h 821061"/>
                <a:gd name="connsiteX3" fmla="*/ 822195 w 822195"/>
                <a:gd name="connsiteY3" fmla="*/ 780235 h 821061"/>
                <a:gd name="connsiteX4" fmla="*/ 821060 w 822195"/>
                <a:gd name="connsiteY4" fmla="*/ 780235 h 821061"/>
                <a:gd name="connsiteX5" fmla="*/ 821060 w 822195"/>
                <a:gd name="connsiteY5" fmla="*/ 821061 h 821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22195" h="821061">
                  <a:moveTo>
                    <a:pt x="821060" y="821061"/>
                  </a:moveTo>
                  <a:lnTo>
                    <a:pt x="0" y="0"/>
                  </a:lnTo>
                  <a:lnTo>
                    <a:pt x="40826" y="1"/>
                  </a:lnTo>
                  <a:lnTo>
                    <a:pt x="822195" y="780235"/>
                  </a:lnTo>
                  <a:lnTo>
                    <a:pt x="821060" y="780235"/>
                  </a:lnTo>
                  <a:lnTo>
                    <a:pt x="821060" y="821061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0CB1EA35-0D05-4F13-871D-0CAB5CECD4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40475" y="1102398"/>
              <a:ext cx="736006" cy="736005"/>
            </a:xfrm>
            <a:custGeom>
              <a:avLst/>
              <a:gdLst>
                <a:gd name="connsiteX0" fmla="*/ 736005 w 736006"/>
                <a:gd name="connsiteY0" fmla="*/ 736005 h 736005"/>
                <a:gd name="connsiteX1" fmla="*/ 0 w 736006"/>
                <a:gd name="connsiteY1" fmla="*/ 0 h 736005"/>
                <a:gd name="connsiteX2" fmla="*/ 40826 w 736006"/>
                <a:gd name="connsiteY2" fmla="*/ 0 h 736005"/>
                <a:gd name="connsiteX3" fmla="*/ 736006 w 736006"/>
                <a:gd name="connsiteY3" fmla="*/ 695179 h 736005"/>
                <a:gd name="connsiteX4" fmla="*/ 736005 w 736006"/>
                <a:gd name="connsiteY4" fmla="*/ 736005 h 736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6006" h="736005">
                  <a:moveTo>
                    <a:pt x="736005" y="736005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736006" y="695179"/>
                  </a:lnTo>
                  <a:lnTo>
                    <a:pt x="736005" y="736005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17F84AF5-3C7F-4D42-92A9-CCA3CDB8E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58323" y="1145488"/>
              <a:ext cx="649817" cy="649817"/>
            </a:xfrm>
            <a:custGeom>
              <a:avLst/>
              <a:gdLst>
                <a:gd name="connsiteX0" fmla="*/ 649817 w 649817"/>
                <a:gd name="connsiteY0" fmla="*/ 649817 h 649817"/>
                <a:gd name="connsiteX1" fmla="*/ 0 w 649817"/>
                <a:gd name="connsiteY1" fmla="*/ 0 h 649817"/>
                <a:gd name="connsiteX2" fmla="*/ 40826 w 649817"/>
                <a:gd name="connsiteY2" fmla="*/ 0 h 649817"/>
                <a:gd name="connsiteX3" fmla="*/ 649817 w 649817"/>
                <a:gd name="connsiteY3" fmla="*/ 608990 h 649817"/>
                <a:gd name="connsiteX4" fmla="*/ 649817 w 649817"/>
                <a:gd name="connsiteY4" fmla="*/ 649817 h 649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9817" h="649817">
                  <a:moveTo>
                    <a:pt x="649817" y="64981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649817" y="608990"/>
                  </a:lnTo>
                  <a:lnTo>
                    <a:pt x="649817" y="64981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FA8E90CE-90F4-42ED-AAAF-0F139BE4E3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76338" y="1188978"/>
              <a:ext cx="564761" cy="563628"/>
            </a:xfrm>
            <a:custGeom>
              <a:avLst/>
              <a:gdLst>
                <a:gd name="connsiteX0" fmla="*/ 563628 w 564761"/>
                <a:gd name="connsiteY0" fmla="*/ 563628 h 563628"/>
                <a:gd name="connsiteX1" fmla="*/ 0 w 564761"/>
                <a:gd name="connsiteY1" fmla="*/ 0 h 563628"/>
                <a:gd name="connsiteX2" fmla="*/ 40826 w 564761"/>
                <a:gd name="connsiteY2" fmla="*/ 0 h 563628"/>
                <a:gd name="connsiteX3" fmla="*/ 564761 w 564761"/>
                <a:gd name="connsiteY3" fmla="*/ 522802 h 563628"/>
                <a:gd name="connsiteX4" fmla="*/ 563629 w 564761"/>
                <a:gd name="connsiteY4" fmla="*/ 522802 h 563628"/>
                <a:gd name="connsiteX5" fmla="*/ 563628 w 564761"/>
                <a:gd name="connsiteY5" fmla="*/ 563628 h 563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4761" h="563628">
                  <a:moveTo>
                    <a:pt x="563628" y="563628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564761" y="522802"/>
                  </a:lnTo>
                  <a:lnTo>
                    <a:pt x="563629" y="522802"/>
                  </a:lnTo>
                  <a:lnTo>
                    <a:pt x="563628" y="56362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7C1C105E-FE0D-4A36-AE5B-BBA110F6EE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3500280">
              <a:off x="-194190" y="1232066"/>
              <a:ext cx="478574" cy="477440"/>
            </a:xfrm>
            <a:custGeom>
              <a:avLst/>
              <a:gdLst>
                <a:gd name="connsiteX0" fmla="*/ 478574 w 478574"/>
                <a:gd name="connsiteY0" fmla="*/ 477440 h 477440"/>
                <a:gd name="connsiteX1" fmla="*/ 0 w 478574"/>
                <a:gd name="connsiteY1" fmla="*/ 0 h 477440"/>
                <a:gd name="connsiteX2" fmla="*/ 40826 w 478574"/>
                <a:gd name="connsiteY2" fmla="*/ 0 h 477440"/>
                <a:gd name="connsiteX3" fmla="*/ 478573 w 478574"/>
                <a:gd name="connsiteY3" fmla="*/ 437747 h 477440"/>
                <a:gd name="connsiteX4" fmla="*/ 478574 w 478574"/>
                <a:gd name="connsiteY4" fmla="*/ 477440 h 477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8574" h="477440">
                  <a:moveTo>
                    <a:pt x="478574" y="477440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478573" y="437747"/>
                  </a:lnTo>
                  <a:lnTo>
                    <a:pt x="478574" y="47744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FEE07693-1822-40D4-88A4-0F663C787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202360" y="6829131"/>
              <a:ext cx="918980" cy="28869"/>
            </a:xfrm>
            <a:custGeom>
              <a:avLst/>
              <a:gdLst>
                <a:gd name="connsiteX0" fmla="*/ 0 w 918980"/>
                <a:gd name="connsiteY0" fmla="*/ 0 h 28869"/>
                <a:gd name="connsiteX1" fmla="*/ 918980 w 918980"/>
                <a:gd name="connsiteY1" fmla="*/ 0 h 28869"/>
                <a:gd name="connsiteX2" fmla="*/ 890112 w 918980"/>
                <a:gd name="connsiteY2" fmla="*/ 28868 h 28869"/>
                <a:gd name="connsiteX3" fmla="*/ 28869 w 918980"/>
                <a:gd name="connsiteY3" fmla="*/ 28869 h 28869"/>
                <a:gd name="connsiteX4" fmla="*/ 0 w 918980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980" h="28869">
                  <a:moveTo>
                    <a:pt x="0" y="0"/>
                  </a:moveTo>
                  <a:lnTo>
                    <a:pt x="918980" y="0"/>
                  </a:lnTo>
                  <a:lnTo>
                    <a:pt x="890112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AD282910-ECE9-4B26-9656-AD1D41D44A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89323" y="5806086"/>
              <a:ext cx="30139" cy="1051915"/>
            </a:xfrm>
            <a:custGeom>
              <a:avLst/>
              <a:gdLst>
                <a:gd name="connsiteX0" fmla="*/ 28833 w 30139"/>
                <a:gd name="connsiteY0" fmla="*/ 0 h 1051915"/>
                <a:gd name="connsiteX1" fmla="*/ 30139 w 30139"/>
                <a:gd name="connsiteY1" fmla="*/ 1051915 h 1051915"/>
                <a:gd name="connsiteX2" fmla="*/ 1271 w 30139"/>
                <a:gd name="connsiteY2" fmla="*/ 1051915 h 1051915"/>
                <a:gd name="connsiteX3" fmla="*/ 0 w 30139"/>
                <a:gd name="connsiteY3" fmla="*/ 28904 h 1051915"/>
                <a:gd name="connsiteX4" fmla="*/ 28833 w 30139"/>
                <a:gd name="connsiteY4" fmla="*/ 0 h 1051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139" h="1051915">
                  <a:moveTo>
                    <a:pt x="28833" y="0"/>
                  </a:moveTo>
                  <a:lnTo>
                    <a:pt x="30139" y="1051915"/>
                  </a:lnTo>
                  <a:lnTo>
                    <a:pt x="1271" y="1051915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7C7A453C-4565-4652-9781-F14880097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28453" y="5867106"/>
              <a:ext cx="30064" cy="990894"/>
            </a:xfrm>
            <a:custGeom>
              <a:avLst/>
              <a:gdLst>
                <a:gd name="connsiteX0" fmla="*/ 28833 w 30064"/>
                <a:gd name="connsiteY0" fmla="*/ 0 h 990894"/>
                <a:gd name="connsiteX1" fmla="*/ 30064 w 30064"/>
                <a:gd name="connsiteY1" fmla="*/ 990894 h 990894"/>
                <a:gd name="connsiteX2" fmla="*/ 1195 w 30064"/>
                <a:gd name="connsiteY2" fmla="*/ 990894 h 990894"/>
                <a:gd name="connsiteX3" fmla="*/ 0 w 30064"/>
                <a:gd name="connsiteY3" fmla="*/ 28904 h 990894"/>
                <a:gd name="connsiteX4" fmla="*/ 28833 w 30064"/>
                <a:gd name="connsiteY4" fmla="*/ 0 h 990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064" h="990894">
                  <a:moveTo>
                    <a:pt x="28833" y="0"/>
                  </a:moveTo>
                  <a:lnTo>
                    <a:pt x="30064" y="990894"/>
                  </a:lnTo>
                  <a:lnTo>
                    <a:pt x="1195" y="990894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DE479407-B0BB-45F1-A93D-05ED5B41F3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67584" y="5928926"/>
              <a:ext cx="30790" cy="929074"/>
            </a:xfrm>
            <a:custGeom>
              <a:avLst/>
              <a:gdLst>
                <a:gd name="connsiteX0" fmla="*/ 29636 w 30790"/>
                <a:gd name="connsiteY0" fmla="*/ 0 h 929074"/>
                <a:gd name="connsiteX1" fmla="*/ 30790 w 30790"/>
                <a:gd name="connsiteY1" fmla="*/ 929074 h 929074"/>
                <a:gd name="connsiteX2" fmla="*/ 1401 w 30790"/>
                <a:gd name="connsiteY2" fmla="*/ 929074 h 929074"/>
                <a:gd name="connsiteX3" fmla="*/ 0 w 30790"/>
                <a:gd name="connsiteY3" fmla="*/ 28104 h 929074"/>
                <a:gd name="connsiteX4" fmla="*/ 803 w 30790"/>
                <a:gd name="connsiteY4" fmla="*/ 28905 h 929074"/>
                <a:gd name="connsiteX5" fmla="*/ 29636 w 30790"/>
                <a:gd name="connsiteY5" fmla="*/ 0 h 929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790" h="929074">
                  <a:moveTo>
                    <a:pt x="29636" y="0"/>
                  </a:moveTo>
                  <a:lnTo>
                    <a:pt x="30790" y="929074"/>
                  </a:lnTo>
                  <a:lnTo>
                    <a:pt x="1401" y="929074"/>
                  </a:lnTo>
                  <a:lnTo>
                    <a:pt x="0" y="28104"/>
                  </a:lnTo>
                  <a:lnTo>
                    <a:pt x="803" y="28905"/>
                  </a:lnTo>
                  <a:lnTo>
                    <a:pt x="29636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0271515D-B4B7-4502-B24F-DC5480444E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06717" y="5989948"/>
              <a:ext cx="30713" cy="868053"/>
            </a:xfrm>
            <a:custGeom>
              <a:avLst/>
              <a:gdLst>
                <a:gd name="connsiteX0" fmla="*/ 29635 w 30713"/>
                <a:gd name="connsiteY0" fmla="*/ 0 h 868053"/>
                <a:gd name="connsiteX1" fmla="*/ 30713 w 30713"/>
                <a:gd name="connsiteY1" fmla="*/ 868053 h 868053"/>
                <a:gd name="connsiteX2" fmla="*/ 1319 w 30713"/>
                <a:gd name="connsiteY2" fmla="*/ 868053 h 868053"/>
                <a:gd name="connsiteX3" fmla="*/ 0 w 30713"/>
                <a:gd name="connsiteY3" fmla="*/ 28103 h 868053"/>
                <a:gd name="connsiteX4" fmla="*/ 802 w 30713"/>
                <a:gd name="connsiteY4" fmla="*/ 28904 h 868053"/>
                <a:gd name="connsiteX5" fmla="*/ 29635 w 30713"/>
                <a:gd name="connsiteY5" fmla="*/ 0 h 868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713" h="868053">
                  <a:moveTo>
                    <a:pt x="29635" y="0"/>
                  </a:moveTo>
                  <a:lnTo>
                    <a:pt x="30713" y="868053"/>
                  </a:lnTo>
                  <a:lnTo>
                    <a:pt x="1319" y="868053"/>
                  </a:lnTo>
                  <a:lnTo>
                    <a:pt x="0" y="28103"/>
                  </a:lnTo>
                  <a:lnTo>
                    <a:pt x="802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DB364732-EC14-4416-964A-13F3D77CDB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846647" y="6049364"/>
              <a:ext cx="29838" cy="808636"/>
            </a:xfrm>
            <a:custGeom>
              <a:avLst/>
              <a:gdLst>
                <a:gd name="connsiteX0" fmla="*/ 28833 w 29838"/>
                <a:gd name="connsiteY0" fmla="*/ 0 h 808636"/>
                <a:gd name="connsiteX1" fmla="*/ 29838 w 29838"/>
                <a:gd name="connsiteY1" fmla="*/ 808636 h 808636"/>
                <a:gd name="connsiteX2" fmla="*/ 969 w 29838"/>
                <a:gd name="connsiteY2" fmla="*/ 808636 h 808636"/>
                <a:gd name="connsiteX3" fmla="*/ 0 w 29838"/>
                <a:gd name="connsiteY3" fmla="*/ 28904 h 808636"/>
                <a:gd name="connsiteX4" fmla="*/ 28833 w 29838"/>
                <a:gd name="connsiteY4" fmla="*/ 0 h 808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838" h="808636">
                  <a:moveTo>
                    <a:pt x="28833" y="0"/>
                  </a:moveTo>
                  <a:lnTo>
                    <a:pt x="29838" y="808636"/>
                  </a:lnTo>
                  <a:lnTo>
                    <a:pt x="969" y="808636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619347B5-2692-4514-B67B-159C25FA4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85780" y="6110384"/>
              <a:ext cx="29761" cy="747617"/>
            </a:xfrm>
            <a:custGeom>
              <a:avLst/>
              <a:gdLst>
                <a:gd name="connsiteX0" fmla="*/ 28832 w 29761"/>
                <a:gd name="connsiteY0" fmla="*/ 0 h 747617"/>
                <a:gd name="connsiteX1" fmla="*/ 29761 w 29761"/>
                <a:gd name="connsiteY1" fmla="*/ 747617 h 747617"/>
                <a:gd name="connsiteX2" fmla="*/ 893 w 29761"/>
                <a:gd name="connsiteY2" fmla="*/ 747617 h 747617"/>
                <a:gd name="connsiteX3" fmla="*/ 0 w 29761"/>
                <a:gd name="connsiteY3" fmla="*/ 28905 h 747617"/>
                <a:gd name="connsiteX4" fmla="*/ 28832 w 29761"/>
                <a:gd name="connsiteY4" fmla="*/ 0 h 74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761" h="747617">
                  <a:moveTo>
                    <a:pt x="28832" y="0"/>
                  </a:moveTo>
                  <a:lnTo>
                    <a:pt x="29761" y="747617"/>
                  </a:lnTo>
                  <a:lnTo>
                    <a:pt x="893" y="747617"/>
                  </a:lnTo>
                  <a:lnTo>
                    <a:pt x="0" y="28905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E1746638-BCA2-4B8F-A315-9514E1973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24911" y="6172206"/>
              <a:ext cx="30487" cy="685795"/>
            </a:xfrm>
            <a:custGeom>
              <a:avLst/>
              <a:gdLst>
                <a:gd name="connsiteX0" fmla="*/ 29635 w 30487"/>
                <a:gd name="connsiteY0" fmla="*/ 0 h 685795"/>
                <a:gd name="connsiteX1" fmla="*/ 30487 w 30487"/>
                <a:gd name="connsiteY1" fmla="*/ 685795 h 685795"/>
                <a:gd name="connsiteX2" fmla="*/ 1071 w 30487"/>
                <a:gd name="connsiteY2" fmla="*/ 685795 h 685795"/>
                <a:gd name="connsiteX3" fmla="*/ 0 w 30487"/>
                <a:gd name="connsiteY3" fmla="*/ 28103 h 685795"/>
                <a:gd name="connsiteX4" fmla="*/ 803 w 30487"/>
                <a:gd name="connsiteY4" fmla="*/ 28904 h 685795"/>
                <a:gd name="connsiteX5" fmla="*/ 29635 w 30487"/>
                <a:gd name="connsiteY5" fmla="*/ 0 h 685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487" h="685795">
                  <a:moveTo>
                    <a:pt x="29635" y="0"/>
                  </a:moveTo>
                  <a:lnTo>
                    <a:pt x="30487" y="685795"/>
                  </a:lnTo>
                  <a:lnTo>
                    <a:pt x="1071" y="685795"/>
                  </a:lnTo>
                  <a:lnTo>
                    <a:pt x="0" y="28103"/>
                  </a:lnTo>
                  <a:lnTo>
                    <a:pt x="803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47F56D6B-560F-4123-9E05-11ACF383DF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64843" y="6231622"/>
              <a:ext cx="29611" cy="626379"/>
            </a:xfrm>
            <a:custGeom>
              <a:avLst/>
              <a:gdLst>
                <a:gd name="connsiteX0" fmla="*/ 28833 w 29611"/>
                <a:gd name="connsiteY0" fmla="*/ 0 h 626379"/>
                <a:gd name="connsiteX1" fmla="*/ 29611 w 29611"/>
                <a:gd name="connsiteY1" fmla="*/ 626379 h 626379"/>
                <a:gd name="connsiteX2" fmla="*/ 742 w 29611"/>
                <a:gd name="connsiteY2" fmla="*/ 626379 h 626379"/>
                <a:gd name="connsiteX3" fmla="*/ 0 w 29611"/>
                <a:gd name="connsiteY3" fmla="*/ 28904 h 626379"/>
                <a:gd name="connsiteX4" fmla="*/ 28833 w 29611"/>
                <a:gd name="connsiteY4" fmla="*/ 0 h 626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611" h="626379">
                  <a:moveTo>
                    <a:pt x="28833" y="0"/>
                  </a:moveTo>
                  <a:lnTo>
                    <a:pt x="29611" y="626379"/>
                  </a:lnTo>
                  <a:lnTo>
                    <a:pt x="742" y="626379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2FD3A4D4-C05F-4057-8408-6FF0887E06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03974" y="6292642"/>
              <a:ext cx="29535" cy="565359"/>
            </a:xfrm>
            <a:custGeom>
              <a:avLst/>
              <a:gdLst>
                <a:gd name="connsiteX0" fmla="*/ 28833 w 29535"/>
                <a:gd name="connsiteY0" fmla="*/ 0 h 565359"/>
                <a:gd name="connsiteX1" fmla="*/ 29535 w 29535"/>
                <a:gd name="connsiteY1" fmla="*/ 565359 h 565359"/>
                <a:gd name="connsiteX2" fmla="*/ 666 w 29535"/>
                <a:gd name="connsiteY2" fmla="*/ 565359 h 565359"/>
                <a:gd name="connsiteX3" fmla="*/ 0 w 29535"/>
                <a:gd name="connsiteY3" fmla="*/ 28904 h 565359"/>
                <a:gd name="connsiteX4" fmla="*/ 28833 w 29535"/>
                <a:gd name="connsiteY4" fmla="*/ 0 h 565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35" h="565359">
                  <a:moveTo>
                    <a:pt x="28833" y="0"/>
                  </a:moveTo>
                  <a:lnTo>
                    <a:pt x="29535" y="565359"/>
                  </a:lnTo>
                  <a:lnTo>
                    <a:pt x="666" y="565359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32EAC669-BA43-4F58-9784-4CCDFE4D6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543104" y="6353662"/>
              <a:ext cx="29460" cy="504339"/>
            </a:xfrm>
            <a:custGeom>
              <a:avLst/>
              <a:gdLst>
                <a:gd name="connsiteX0" fmla="*/ 28833 w 29460"/>
                <a:gd name="connsiteY0" fmla="*/ 0 h 504339"/>
                <a:gd name="connsiteX1" fmla="*/ 29460 w 29460"/>
                <a:gd name="connsiteY1" fmla="*/ 504339 h 504339"/>
                <a:gd name="connsiteX2" fmla="*/ 591 w 29460"/>
                <a:gd name="connsiteY2" fmla="*/ 504339 h 504339"/>
                <a:gd name="connsiteX3" fmla="*/ 0 w 29460"/>
                <a:gd name="connsiteY3" fmla="*/ 28905 h 504339"/>
                <a:gd name="connsiteX4" fmla="*/ 28833 w 29460"/>
                <a:gd name="connsiteY4" fmla="*/ 0 h 504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60" h="504339">
                  <a:moveTo>
                    <a:pt x="28833" y="0"/>
                  </a:moveTo>
                  <a:lnTo>
                    <a:pt x="29460" y="504339"/>
                  </a:lnTo>
                  <a:lnTo>
                    <a:pt x="591" y="504339"/>
                  </a:lnTo>
                  <a:lnTo>
                    <a:pt x="0" y="28905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73CAE3B4-689F-4EC3-8CC9-EB6D360E38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82237" y="6415482"/>
              <a:ext cx="30185" cy="442518"/>
            </a:xfrm>
            <a:custGeom>
              <a:avLst/>
              <a:gdLst>
                <a:gd name="connsiteX0" fmla="*/ 29635 w 30185"/>
                <a:gd name="connsiteY0" fmla="*/ 0 h 442518"/>
                <a:gd name="connsiteX1" fmla="*/ 30185 w 30185"/>
                <a:gd name="connsiteY1" fmla="*/ 442518 h 442518"/>
                <a:gd name="connsiteX2" fmla="*/ 724 w 30185"/>
                <a:gd name="connsiteY2" fmla="*/ 442518 h 442518"/>
                <a:gd name="connsiteX3" fmla="*/ 0 w 30185"/>
                <a:gd name="connsiteY3" fmla="*/ 28104 h 442518"/>
                <a:gd name="connsiteX4" fmla="*/ 803 w 30185"/>
                <a:gd name="connsiteY4" fmla="*/ 28905 h 442518"/>
                <a:gd name="connsiteX5" fmla="*/ 29635 w 30185"/>
                <a:gd name="connsiteY5" fmla="*/ 0 h 442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185" h="442518">
                  <a:moveTo>
                    <a:pt x="29635" y="0"/>
                  </a:moveTo>
                  <a:lnTo>
                    <a:pt x="30185" y="442518"/>
                  </a:lnTo>
                  <a:lnTo>
                    <a:pt x="724" y="442518"/>
                  </a:lnTo>
                  <a:lnTo>
                    <a:pt x="0" y="28104"/>
                  </a:lnTo>
                  <a:lnTo>
                    <a:pt x="803" y="28905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8665978C-1CDF-4EF9-9A5C-4C6C0B3BE0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22168" y="6474900"/>
              <a:ext cx="29308" cy="383101"/>
            </a:xfrm>
            <a:custGeom>
              <a:avLst/>
              <a:gdLst>
                <a:gd name="connsiteX0" fmla="*/ 28832 w 29308"/>
                <a:gd name="connsiteY0" fmla="*/ 0 h 383101"/>
                <a:gd name="connsiteX1" fmla="*/ 29308 w 29308"/>
                <a:gd name="connsiteY1" fmla="*/ 383101 h 383101"/>
                <a:gd name="connsiteX2" fmla="*/ 440 w 29308"/>
                <a:gd name="connsiteY2" fmla="*/ 383101 h 383101"/>
                <a:gd name="connsiteX3" fmla="*/ 0 w 29308"/>
                <a:gd name="connsiteY3" fmla="*/ 28904 h 383101"/>
                <a:gd name="connsiteX4" fmla="*/ 28832 w 29308"/>
                <a:gd name="connsiteY4" fmla="*/ 0 h 383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308" h="383101">
                  <a:moveTo>
                    <a:pt x="28832" y="0"/>
                  </a:moveTo>
                  <a:lnTo>
                    <a:pt x="29308" y="383101"/>
                  </a:lnTo>
                  <a:lnTo>
                    <a:pt x="440" y="383101"/>
                  </a:lnTo>
                  <a:lnTo>
                    <a:pt x="0" y="28904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97F81447-DAE2-4092-B156-2723E18064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61300" y="6535920"/>
              <a:ext cx="29233" cy="322081"/>
            </a:xfrm>
            <a:custGeom>
              <a:avLst/>
              <a:gdLst>
                <a:gd name="connsiteX0" fmla="*/ 28833 w 29233"/>
                <a:gd name="connsiteY0" fmla="*/ 0 h 322081"/>
                <a:gd name="connsiteX1" fmla="*/ 29233 w 29233"/>
                <a:gd name="connsiteY1" fmla="*/ 322081 h 322081"/>
                <a:gd name="connsiteX2" fmla="*/ 364 w 29233"/>
                <a:gd name="connsiteY2" fmla="*/ 322081 h 322081"/>
                <a:gd name="connsiteX3" fmla="*/ 0 w 29233"/>
                <a:gd name="connsiteY3" fmla="*/ 28904 h 322081"/>
                <a:gd name="connsiteX4" fmla="*/ 28833 w 29233"/>
                <a:gd name="connsiteY4" fmla="*/ 0 h 322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233" h="322081">
                  <a:moveTo>
                    <a:pt x="28833" y="0"/>
                  </a:moveTo>
                  <a:lnTo>
                    <a:pt x="29233" y="322081"/>
                  </a:lnTo>
                  <a:lnTo>
                    <a:pt x="364" y="322081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AB0C8140-456A-4593-9DC3-5A53E63B0C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00431" y="6597740"/>
              <a:ext cx="29959" cy="260260"/>
            </a:xfrm>
            <a:custGeom>
              <a:avLst/>
              <a:gdLst>
                <a:gd name="connsiteX0" fmla="*/ 29636 w 29959"/>
                <a:gd name="connsiteY0" fmla="*/ 0 h 260260"/>
                <a:gd name="connsiteX1" fmla="*/ 29959 w 29959"/>
                <a:gd name="connsiteY1" fmla="*/ 260260 h 260260"/>
                <a:gd name="connsiteX2" fmla="*/ 440 w 29959"/>
                <a:gd name="connsiteY2" fmla="*/ 260260 h 260260"/>
                <a:gd name="connsiteX3" fmla="*/ 0 w 29959"/>
                <a:gd name="connsiteY3" fmla="*/ 28104 h 260260"/>
                <a:gd name="connsiteX4" fmla="*/ 803 w 29959"/>
                <a:gd name="connsiteY4" fmla="*/ 28904 h 260260"/>
                <a:gd name="connsiteX5" fmla="*/ 29636 w 29959"/>
                <a:gd name="connsiteY5" fmla="*/ 0 h 260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959" h="260260">
                  <a:moveTo>
                    <a:pt x="29636" y="0"/>
                  </a:moveTo>
                  <a:lnTo>
                    <a:pt x="29959" y="260260"/>
                  </a:lnTo>
                  <a:lnTo>
                    <a:pt x="440" y="260260"/>
                  </a:lnTo>
                  <a:lnTo>
                    <a:pt x="0" y="28104"/>
                  </a:lnTo>
                  <a:lnTo>
                    <a:pt x="803" y="28904"/>
                  </a:lnTo>
                  <a:lnTo>
                    <a:pt x="29636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E1411ED6-803D-4C5A-8E92-8EAC28ACA2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39562" y="6658760"/>
              <a:ext cx="29882" cy="199240"/>
            </a:xfrm>
            <a:custGeom>
              <a:avLst/>
              <a:gdLst>
                <a:gd name="connsiteX0" fmla="*/ 29635 w 29882"/>
                <a:gd name="connsiteY0" fmla="*/ 0 h 199240"/>
                <a:gd name="connsiteX1" fmla="*/ 29882 w 29882"/>
                <a:gd name="connsiteY1" fmla="*/ 199240 h 199240"/>
                <a:gd name="connsiteX2" fmla="*/ 337 w 29882"/>
                <a:gd name="connsiteY2" fmla="*/ 199240 h 199240"/>
                <a:gd name="connsiteX3" fmla="*/ 0 w 29882"/>
                <a:gd name="connsiteY3" fmla="*/ 28103 h 199240"/>
                <a:gd name="connsiteX4" fmla="*/ 803 w 29882"/>
                <a:gd name="connsiteY4" fmla="*/ 28904 h 199240"/>
                <a:gd name="connsiteX5" fmla="*/ 29635 w 29882"/>
                <a:gd name="connsiteY5" fmla="*/ 0 h 199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882" h="199240">
                  <a:moveTo>
                    <a:pt x="29635" y="0"/>
                  </a:moveTo>
                  <a:lnTo>
                    <a:pt x="29882" y="199240"/>
                  </a:lnTo>
                  <a:lnTo>
                    <a:pt x="337" y="199240"/>
                  </a:lnTo>
                  <a:lnTo>
                    <a:pt x="0" y="28103"/>
                  </a:lnTo>
                  <a:lnTo>
                    <a:pt x="803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D3F198DF-8521-45A1-8BAE-4FC70FC42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79494" y="6718178"/>
              <a:ext cx="29006" cy="139823"/>
            </a:xfrm>
            <a:custGeom>
              <a:avLst/>
              <a:gdLst>
                <a:gd name="connsiteX0" fmla="*/ 28832 w 29006"/>
                <a:gd name="connsiteY0" fmla="*/ 0 h 139823"/>
                <a:gd name="connsiteX1" fmla="*/ 29006 w 29006"/>
                <a:gd name="connsiteY1" fmla="*/ 139823 h 139823"/>
                <a:gd name="connsiteX2" fmla="*/ 138 w 29006"/>
                <a:gd name="connsiteY2" fmla="*/ 139823 h 139823"/>
                <a:gd name="connsiteX3" fmla="*/ 0 w 29006"/>
                <a:gd name="connsiteY3" fmla="*/ 28904 h 139823"/>
                <a:gd name="connsiteX4" fmla="*/ 28832 w 29006"/>
                <a:gd name="connsiteY4" fmla="*/ 0 h 139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006" h="139823">
                  <a:moveTo>
                    <a:pt x="28832" y="0"/>
                  </a:moveTo>
                  <a:lnTo>
                    <a:pt x="29006" y="139823"/>
                  </a:lnTo>
                  <a:lnTo>
                    <a:pt x="138" y="139823"/>
                  </a:lnTo>
                  <a:lnTo>
                    <a:pt x="0" y="28904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AAA80212-BA6E-448F-BA91-287462E1D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18626" y="6779198"/>
              <a:ext cx="28931" cy="78803"/>
            </a:xfrm>
            <a:custGeom>
              <a:avLst/>
              <a:gdLst>
                <a:gd name="connsiteX0" fmla="*/ 28833 w 28931"/>
                <a:gd name="connsiteY0" fmla="*/ 0 h 78803"/>
                <a:gd name="connsiteX1" fmla="*/ 28931 w 28931"/>
                <a:gd name="connsiteY1" fmla="*/ 78803 h 78803"/>
                <a:gd name="connsiteX2" fmla="*/ 62 w 28931"/>
                <a:gd name="connsiteY2" fmla="*/ 78803 h 78803"/>
                <a:gd name="connsiteX3" fmla="*/ 0 w 28931"/>
                <a:gd name="connsiteY3" fmla="*/ 28904 h 78803"/>
                <a:gd name="connsiteX4" fmla="*/ 28833 w 28931"/>
                <a:gd name="connsiteY4" fmla="*/ 0 h 78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931" h="78803">
                  <a:moveTo>
                    <a:pt x="28833" y="0"/>
                  </a:moveTo>
                  <a:lnTo>
                    <a:pt x="28931" y="78803"/>
                  </a:lnTo>
                  <a:lnTo>
                    <a:pt x="62" y="78803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5B8EBCCB-B7E3-4837-AA61-44D0A400EC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0452" y="6841018"/>
              <a:ext cx="16961" cy="16982"/>
            </a:xfrm>
            <a:custGeom>
              <a:avLst/>
              <a:gdLst>
                <a:gd name="connsiteX0" fmla="*/ 16940 w 16961"/>
                <a:gd name="connsiteY0" fmla="*/ 0 h 16982"/>
                <a:gd name="connsiteX1" fmla="*/ 16961 w 16961"/>
                <a:gd name="connsiteY1" fmla="*/ 16982 h 16982"/>
                <a:gd name="connsiteX2" fmla="*/ 0 w 16961"/>
                <a:gd name="connsiteY2" fmla="*/ 16982 h 16982"/>
                <a:gd name="connsiteX3" fmla="*/ 16940 w 16961"/>
                <a:gd name="connsiteY3" fmla="*/ 0 h 16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961" h="16982">
                  <a:moveTo>
                    <a:pt x="16940" y="0"/>
                  </a:moveTo>
                  <a:lnTo>
                    <a:pt x="16961" y="16982"/>
                  </a:lnTo>
                  <a:lnTo>
                    <a:pt x="0" y="16982"/>
                  </a:lnTo>
                  <a:lnTo>
                    <a:pt x="1694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96" name="Text Placeholder 9">
            <a:extLst>
              <a:ext uri="{FF2B5EF4-FFF2-40B4-BE49-F238E27FC236}">
                <a16:creationId xmlns:a16="http://schemas.microsoft.com/office/drawing/2014/main" id="{31DFD331-AE9E-4D35-BC5E-89A51E7CC6C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080153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5" name="Text Placeholder 9">
            <a:extLst>
              <a:ext uri="{FF2B5EF4-FFF2-40B4-BE49-F238E27FC236}">
                <a16:creationId xmlns:a16="http://schemas.microsoft.com/office/drawing/2014/main" id="{E4B2F207-6068-4806-A6CC-5A7FCB66A2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491866"/>
            <a:ext cx="3200400" cy="7315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8" name="Text Placeholder 9">
            <a:extLst>
              <a:ext uri="{FF2B5EF4-FFF2-40B4-BE49-F238E27FC236}">
                <a16:creationId xmlns:a16="http://schemas.microsoft.com/office/drawing/2014/main" id="{8F52AD35-565E-4B3E-B63D-69F6C62E56D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37760" y="341708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7" name="Text Placeholder 9">
            <a:extLst>
              <a:ext uri="{FF2B5EF4-FFF2-40B4-BE49-F238E27FC236}">
                <a16:creationId xmlns:a16="http://schemas.microsoft.com/office/drawing/2014/main" id="{62E32947-70DC-4299-A3C0-D8CFA757184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37760" y="3837939"/>
            <a:ext cx="3200400" cy="7315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0" name="Text Placeholder 9">
            <a:extLst>
              <a:ext uri="{FF2B5EF4-FFF2-40B4-BE49-F238E27FC236}">
                <a16:creationId xmlns:a16="http://schemas.microsoft.com/office/drawing/2014/main" id="{15906F94-3E6E-4731-9975-FE2377DBDC2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3747" y="4790587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9" name="Text Placeholder 9">
            <a:extLst>
              <a:ext uri="{FF2B5EF4-FFF2-40B4-BE49-F238E27FC236}">
                <a16:creationId xmlns:a16="http://schemas.microsoft.com/office/drawing/2014/main" id="{F592EC28-81D2-494E-AD5C-BC4F4FCD303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33747" y="5203301"/>
            <a:ext cx="3200400" cy="7315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3" name="Text Placeholder 9">
            <a:extLst>
              <a:ext uri="{FF2B5EF4-FFF2-40B4-BE49-F238E27FC236}">
                <a16:creationId xmlns:a16="http://schemas.microsoft.com/office/drawing/2014/main" id="{6B4E489F-EE15-4460-875A-2FB75B72C5D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486217" y="2080153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02" name="Text Placeholder 9">
            <a:extLst>
              <a:ext uri="{FF2B5EF4-FFF2-40B4-BE49-F238E27FC236}">
                <a16:creationId xmlns:a16="http://schemas.microsoft.com/office/drawing/2014/main" id="{41D6DC40-2E7F-4703-B810-A9DF12E8CA4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486217" y="2486550"/>
            <a:ext cx="3200400" cy="7315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5" name="Text Placeholder 9">
            <a:extLst>
              <a:ext uri="{FF2B5EF4-FFF2-40B4-BE49-F238E27FC236}">
                <a16:creationId xmlns:a16="http://schemas.microsoft.com/office/drawing/2014/main" id="{8D1334C0-9B97-4769-8EC5-505D553AD5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486217" y="341708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04" name="Text Placeholder 9">
            <a:extLst>
              <a:ext uri="{FF2B5EF4-FFF2-40B4-BE49-F238E27FC236}">
                <a16:creationId xmlns:a16="http://schemas.microsoft.com/office/drawing/2014/main" id="{77627840-21B3-4981-A379-398FD9F5B7E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486217" y="3832623"/>
            <a:ext cx="3200400" cy="7315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1" name="Slide Number Placeholder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514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D91C-2133-2A4D-BA14-EC16531F90D7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E44D9-190C-B14B-95A2-A5296606F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1514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D91C-2133-2A4D-BA14-EC16531F90D7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E44D9-190C-B14B-95A2-A5296606F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022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06375"/>
            <a:ext cx="2743200" cy="43878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6375"/>
            <a:ext cx="8026400" cy="43878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D91C-2133-2A4D-BA14-EC16531F90D7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E44D9-190C-B14B-95A2-A5296606F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67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ectur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92142" y="684090"/>
            <a:ext cx="11792705" cy="58250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8166029" y="6509188"/>
            <a:ext cx="38188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Programming Languages • </a:t>
            </a:r>
            <a:fld id="{E31CC012-C0A9-0249-B613-8CA866F73C05}" type="slidenum">
              <a:rPr lang="en-US" sz="1400" smtClean="0">
                <a:solidFill>
                  <a:schemeClr val="bg1">
                    <a:lumMod val="65000"/>
                  </a:schemeClr>
                </a:solidFill>
              </a:rPr>
              <a:t>‹#›</a:t>
            </a:fld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Vertical Title 12"/>
          <p:cNvSpPr>
            <a:spLocks noGrp="1"/>
          </p:cNvSpPr>
          <p:nvPr>
            <p:ph type="title" hasCustomPrompt="1"/>
          </p:nvPr>
        </p:nvSpPr>
        <p:spPr>
          <a:xfrm>
            <a:off x="180132" y="215681"/>
            <a:ext cx="2918155" cy="468409"/>
          </a:xfrm>
          <a:solidFill>
            <a:schemeClr val="tx1"/>
          </a:solidFill>
        </p:spPr>
        <p:txBody>
          <a:bodyPr>
            <a:no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98153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u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5"/>
            <a:ext cx="68008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C962441-913E-484B-806B-8AD5CE6734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33209" y="-16980"/>
            <a:ext cx="4096193" cy="6874980"/>
            <a:chOff x="-33209" y="-16980"/>
            <a:chExt cx="4096193" cy="687498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557D1F3-8C55-47FE-B39A-86D30F8FFEA1}"/>
                </a:ext>
              </a:extLst>
            </p:cNvPr>
            <p:cNvSpPr/>
            <p:nvPr userDrawn="1"/>
          </p:nvSpPr>
          <p:spPr>
            <a:xfrm>
              <a:off x="11888" y="0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4EB6F2E-2621-4EB5-A04D-906FD08CED87}"/>
                </a:ext>
              </a:extLst>
            </p:cNvPr>
            <p:cNvSpPr/>
            <p:nvPr userDrawn="1"/>
          </p:nvSpPr>
          <p:spPr>
            <a:xfrm flipH="1">
              <a:off x="0" y="4814860"/>
              <a:ext cx="2032942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23">
              <a:extLst>
                <a:ext uri="{FF2B5EF4-FFF2-40B4-BE49-F238E27FC236}">
                  <a16:creationId xmlns:a16="http://schemas.microsoft.com/office/drawing/2014/main" id="{D2F68DA8-1D58-42B0-A2C9-046E92884BC1}"/>
                </a:ext>
              </a:extLst>
            </p:cNvPr>
            <p:cNvSpPr/>
            <p:nvPr userDrawn="1"/>
          </p:nvSpPr>
          <p:spPr>
            <a:xfrm>
              <a:off x="2033016" y="2031653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CC28908-2548-441C-BE9D-8728E1FC84C0}"/>
                </a:ext>
              </a:extLst>
            </p:cNvPr>
            <p:cNvSpPr/>
            <p:nvPr userDrawn="1"/>
          </p:nvSpPr>
          <p:spPr>
            <a:xfrm>
              <a:off x="2033016" y="4059639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5" name="Picture 34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731DC170-FB16-45F8-B62C-DCAB2B9AC3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3015" y="5086646"/>
              <a:ext cx="2019299" cy="999451"/>
            </a:xfrm>
            <a:prstGeom prst="rect">
              <a:avLst/>
            </a:prstGeom>
          </p:spPr>
        </p:pic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6529D2A7-ABB3-4E2D-88CA-F813997011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0800000">
              <a:off x="-9867" y="-16980"/>
              <a:ext cx="2029968" cy="2029968"/>
            </a:xfrm>
            <a:prstGeom prst="rect">
              <a:avLst/>
            </a:prstGeom>
          </p:spPr>
        </p:pic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DB6750E-735F-4906-8BCA-E0BD4F029617}"/>
                </a:ext>
              </a:extLst>
            </p:cNvPr>
            <p:cNvSpPr/>
            <p:nvPr userDrawn="1"/>
          </p:nvSpPr>
          <p:spPr>
            <a:xfrm>
              <a:off x="2029968" y="6045049"/>
              <a:ext cx="2029968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8" name="Graphic 37">
              <a:extLst>
                <a:ext uri="{FF2B5EF4-FFF2-40B4-BE49-F238E27FC236}">
                  <a16:creationId xmlns:a16="http://schemas.microsoft.com/office/drawing/2014/main" id="{051ECE99-ACA6-46AF-98D5-81FBD3F834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9384" y="4828032"/>
              <a:ext cx="2029968" cy="2029968"/>
            </a:xfrm>
            <a:prstGeom prst="rect">
              <a:avLst/>
            </a:prstGeom>
          </p:spPr>
        </p:pic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837D25D-BADF-40E0-B7F9-1288B53AA656}"/>
                </a:ext>
              </a:extLst>
            </p:cNvPr>
            <p:cNvSpPr/>
            <p:nvPr userDrawn="1"/>
          </p:nvSpPr>
          <p:spPr>
            <a:xfrm flipH="1">
              <a:off x="-9868" y="2000264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3A847BA4-24DF-47BE-BE28-02415C2A2D3C}"/>
                </a:ext>
              </a:extLst>
            </p:cNvPr>
            <p:cNvGrpSpPr/>
            <p:nvPr userDrawn="1"/>
          </p:nvGrpSpPr>
          <p:grpSpPr>
            <a:xfrm>
              <a:off x="100242" y="2099803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882CC485-8A14-4767-80E8-8FB0A9991D2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E119FAB2-4AF3-4EC9-98C6-E69760D0281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oup 48">
                    <a:extLst>
                      <a:ext uri="{FF2B5EF4-FFF2-40B4-BE49-F238E27FC236}">
                        <a16:creationId xmlns:a16="http://schemas.microsoft.com/office/drawing/2014/main" id="{E2A21525-E952-4F39-A9B2-2CA7C5B14B8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oup 50">
                      <a:extLst>
                        <a:ext uri="{FF2B5EF4-FFF2-40B4-BE49-F238E27FC236}">
                          <a16:creationId xmlns:a16="http://schemas.microsoft.com/office/drawing/2014/main" id="{53BFFD34-0142-4185-8790-1D792CB2F5DD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oup 52">
                        <a:extLst>
                          <a:ext uri="{FF2B5EF4-FFF2-40B4-BE49-F238E27FC236}">
                            <a16:creationId xmlns:a16="http://schemas.microsoft.com/office/drawing/2014/main" id="{00D3FC75-8C07-4B5B-A025-3CCC5DC458D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oup 54">
                          <a:extLst>
                            <a:ext uri="{FF2B5EF4-FFF2-40B4-BE49-F238E27FC236}">
                              <a16:creationId xmlns:a16="http://schemas.microsoft.com/office/drawing/2014/main" id="{393D2F91-0E6A-4541-843C-1FC0CC2A024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oup 56">
                            <a:extLst>
                              <a:ext uri="{FF2B5EF4-FFF2-40B4-BE49-F238E27FC236}">
                                <a16:creationId xmlns:a16="http://schemas.microsoft.com/office/drawing/2014/main" id="{7C9F80E2-6A88-44DC-B048-7178CAA61DA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Oval 58">
                              <a:extLst>
                                <a:ext uri="{FF2B5EF4-FFF2-40B4-BE49-F238E27FC236}">
                                  <a16:creationId xmlns:a16="http://schemas.microsoft.com/office/drawing/2014/main" id="{1D9D5420-70BE-477D-A17F-A86F19AD3FA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Oval 59">
                              <a:extLst>
                                <a:ext uri="{FF2B5EF4-FFF2-40B4-BE49-F238E27FC236}">
                                  <a16:creationId xmlns:a16="http://schemas.microsoft.com/office/drawing/2014/main" id="{0BBACECF-9AE7-40B5-90D0-AE2CF1FBE0BD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Oval 57">
                            <a:extLst>
                              <a:ext uri="{FF2B5EF4-FFF2-40B4-BE49-F238E27FC236}">
                                <a16:creationId xmlns:a16="http://schemas.microsoft.com/office/drawing/2014/main" id="{1A76BEA0-888E-41CD-9B30-B128A39F781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Oval 55">
                          <a:extLst>
                            <a:ext uri="{FF2B5EF4-FFF2-40B4-BE49-F238E27FC236}">
                              <a16:creationId xmlns:a16="http://schemas.microsoft.com/office/drawing/2014/main" id="{2EA36045-2F1D-402B-A951-B9957D5C145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Oval 53">
                        <a:extLst>
                          <a:ext uri="{FF2B5EF4-FFF2-40B4-BE49-F238E27FC236}">
                            <a16:creationId xmlns:a16="http://schemas.microsoft.com/office/drawing/2014/main" id="{AAF58CB3-363E-4156-8148-52E0B9CB634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Oval 51">
                      <a:extLst>
                        <a:ext uri="{FF2B5EF4-FFF2-40B4-BE49-F238E27FC236}">
                          <a16:creationId xmlns:a16="http://schemas.microsoft.com/office/drawing/2014/main" id="{BDC4E05B-A602-483A-B19B-B907358D462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0" name="Oval 49">
                    <a:extLst>
                      <a:ext uri="{FF2B5EF4-FFF2-40B4-BE49-F238E27FC236}">
                        <a16:creationId xmlns:a16="http://schemas.microsoft.com/office/drawing/2014/main" id="{55AC54D8-2C27-49A7-B1CE-C865E629499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C9753262-9BA1-4716-B4B5-AAFE232A72A2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5B2AD932-98DF-4DA1-B19E-E38A4DD270F0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DE13C879-BB42-4F2C-9413-A1322DE58809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28B4D2F2-9DD5-4B23-A2F2-7DBEE9E61F6C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C1A2F663-A8A7-4337-9C39-489B4C457111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1609761D-150A-4DE0-9604-CC3953C108D0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1189D1C-85ED-4EF1-A384-7C4590ED50FD}"/>
                </a:ext>
              </a:extLst>
            </p:cNvPr>
            <p:cNvSpPr/>
            <p:nvPr userDrawn="1"/>
          </p:nvSpPr>
          <p:spPr>
            <a:xfrm>
              <a:off x="0" y="4052952"/>
              <a:ext cx="2029968" cy="82296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445306C5-E470-4A93-9C9F-5D066F760D16}"/>
                </a:ext>
              </a:extLst>
            </p:cNvPr>
            <p:cNvSpPr/>
            <p:nvPr userDrawn="1"/>
          </p:nvSpPr>
          <p:spPr>
            <a:xfrm>
              <a:off x="-33209" y="1999541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B31C374B-40F2-4B1E-A9D8-6E5C932FF170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33209" y="2009066"/>
              <a:ext cx="3017520" cy="7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C668341-39BE-4448-B29D-2594AE6D75C2}"/>
                </a:ext>
              </a:extLst>
            </p:cNvPr>
            <p:cNvSpPr/>
            <p:nvPr userDrawn="1"/>
          </p:nvSpPr>
          <p:spPr>
            <a:xfrm>
              <a:off x="2923530" y="1871237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5" name="Text Placeholder 9">
            <a:extLst>
              <a:ext uri="{FF2B5EF4-FFF2-40B4-BE49-F238E27FC236}">
                <a16:creationId xmlns:a16="http://schemas.microsoft.com/office/drawing/2014/main" id="{4416EFAA-C2FD-4F04-91E3-9F1FA3533A9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08483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2" name="Text Placeholder 9">
            <a:extLst>
              <a:ext uri="{FF2B5EF4-FFF2-40B4-BE49-F238E27FC236}">
                <a16:creationId xmlns:a16="http://schemas.microsoft.com/office/drawing/2014/main" id="{0BAC0AED-8273-498E-ABB8-65CD10B007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14900" y="2496312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2" name="Text Placeholder 9">
            <a:extLst>
              <a:ext uri="{FF2B5EF4-FFF2-40B4-BE49-F238E27FC236}">
                <a16:creationId xmlns:a16="http://schemas.microsoft.com/office/drawing/2014/main" id="{0FACFED0-6B1D-4868-929E-C9101D8B7D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538777" y="208483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4" name="Text Placeholder 9">
            <a:extLst>
              <a:ext uri="{FF2B5EF4-FFF2-40B4-BE49-F238E27FC236}">
                <a16:creationId xmlns:a16="http://schemas.microsoft.com/office/drawing/2014/main" id="{A3276736-0B83-4D4F-B7D9-AAEF95E38AE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535924" y="2496312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5" name="Text Placeholder 9">
            <a:extLst>
              <a:ext uri="{FF2B5EF4-FFF2-40B4-BE49-F238E27FC236}">
                <a16:creationId xmlns:a16="http://schemas.microsoft.com/office/drawing/2014/main" id="{B57AD20F-1E1B-4FD3-8A76-E07A91002B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7760" y="3838956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3" name="Text Placeholder 9">
            <a:extLst>
              <a:ext uri="{FF2B5EF4-FFF2-40B4-BE49-F238E27FC236}">
                <a16:creationId xmlns:a16="http://schemas.microsoft.com/office/drawing/2014/main" id="{6688431F-3AD3-44AD-A5DF-E032B167CC0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937760" y="4255479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6" name="Text Placeholder 9">
            <a:extLst>
              <a:ext uri="{FF2B5EF4-FFF2-40B4-BE49-F238E27FC236}">
                <a16:creationId xmlns:a16="http://schemas.microsoft.com/office/drawing/2014/main" id="{F1B1DAAB-37E2-4803-8DF8-A56E6FFF054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535924" y="3838956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4" name="Text Placeholder 9">
            <a:extLst>
              <a:ext uri="{FF2B5EF4-FFF2-40B4-BE49-F238E27FC236}">
                <a16:creationId xmlns:a16="http://schemas.microsoft.com/office/drawing/2014/main" id="{E9E9B407-35B1-4B56-BB6A-4895E5AC4CC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35924" y="4252806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Slide Number Placeholder 5">
            <a:extLst>
              <a:ext uri="{FF2B5EF4-FFF2-40B4-BE49-F238E27FC236}">
                <a16:creationId xmlns:a16="http://schemas.microsoft.com/office/drawing/2014/main" id="{EC059538-F80F-46C9-80EB-AC9B56D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550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ct overview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68008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6A6A8D4-352A-4CDF-8E34-3A3E06402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094267" y="-12136"/>
            <a:ext cx="4100169" cy="6878956"/>
            <a:chOff x="8094267" y="-12136"/>
            <a:chExt cx="4100169" cy="6878956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CDCB077-A12F-4FE0-AD96-924BF98DB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138160" y="-7084"/>
              <a:ext cx="4053840" cy="4061621"/>
              <a:chOff x="8138160" y="-7084"/>
              <a:chExt cx="4053840" cy="4061621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9837D25D-BADF-40E0-B7F9-1288B53AA656}"/>
                  </a:ext>
                </a:extLst>
              </p:cNvPr>
              <p:cNvSpPr/>
              <p:nvPr userDrawn="1"/>
            </p:nvSpPr>
            <p:spPr>
              <a:xfrm flipH="1">
                <a:off x="8138160" y="2017039"/>
                <a:ext cx="2032942" cy="20299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4FADCD25-4CC2-4A9A-B033-132F3DA6D2F5}"/>
                  </a:ext>
                </a:extLst>
              </p:cNvPr>
              <p:cNvSpPr/>
              <p:nvPr userDrawn="1"/>
            </p:nvSpPr>
            <p:spPr>
              <a:xfrm>
                <a:off x="10162032" y="2014436"/>
                <a:ext cx="2029968" cy="2029968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Rectangle 23">
                <a:extLst>
                  <a:ext uri="{FF2B5EF4-FFF2-40B4-BE49-F238E27FC236}">
                    <a16:creationId xmlns:a16="http://schemas.microsoft.com/office/drawing/2014/main" id="{D2F68DA8-1D58-42B0-A2C9-046E92884BC1}"/>
                  </a:ext>
                </a:extLst>
              </p:cNvPr>
              <p:cNvSpPr/>
              <p:nvPr userDrawn="1"/>
            </p:nvSpPr>
            <p:spPr>
              <a:xfrm rot="5400000">
                <a:off x="10160492" y="2024569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DB232A4-4F4E-48E9-9E61-BE51F716635C}"/>
                  </a:ext>
                </a:extLst>
              </p:cNvPr>
              <p:cNvSpPr/>
              <p:nvPr userDrawn="1"/>
            </p:nvSpPr>
            <p:spPr>
              <a:xfrm>
                <a:off x="10162032" y="0"/>
                <a:ext cx="2029968" cy="2029968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8" name="Graphic 7">
                <a:extLst>
                  <a:ext uri="{FF2B5EF4-FFF2-40B4-BE49-F238E27FC236}">
                    <a16:creationId xmlns:a16="http://schemas.microsoft.com/office/drawing/2014/main" id="{4CB66576-218C-4236-B125-DD7B03A78484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10800000">
                <a:off x="10162032" y="0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557D1F3-8C55-47FE-B39A-86D30F8FFEA1}"/>
                  </a:ext>
                </a:extLst>
              </p:cNvPr>
              <p:cNvSpPr/>
              <p:nvPr userDrawn="1"/>
            </p:nvSpPr>
            <p:spPr>
              <a:xfrm>
                <a:off x="8139364" y="-7084"/>
                <a:ext cx="2029968" cy="202996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7B41BF2-DA71-4B06-A2F0-757A5EF70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94267" y="-12136"/>
              <a:ext cx="4100169" cy="6878956"/>
              <a:chOff x="8094267" y="-12136"/>
              <a:chExt cx="4100169" cy="6878956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4EB6F2E-2621-4EB5-A04D-906FD08CED87}"/>
                  </a:ext>
                </a:extLst>
              </p:cNvPr>
              <p:cNvSpPr/>
              <p:nvPr userDrawn="1"/>
            </p:nvSpPr>
            <p:spPr>
              <a:xfrm flipH="1">
                <a:off x="8138160" y="4868828"/>
                <a:ext cx="2032942" cy="1997992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9CC28908-2548-441C-BE9D-8728E1FC84C0}"/>
                  </a:ext>
                </a:extLst>
              </p:cNvPr>
              <p:cNvSpPr/>
              <p:nvPr userDrawn="1"/>
            </p:nvSpPr>
            <p:spPr>
              <a:xfrm>
                <a:off x="10164468" y="4044603"/>
                <a:ext cx="2029968" cy="202996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35" name="Picture 34" descr="A black and white striped pattern&#10;&#10;Description automatically generated with low confidence">
                <a:extLst>
                  <a:ext uri="{FF2B5EF4-FFF2-40B4-BE49-F238E27FC236}">
                    <a16:creationId xmlns:a16="http://schemas.microsoft.com/office/drawing/2014/main" id="{731DC170-FB16-45F8-B62C-DCAB2B9AC310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172419" y="5079562"/>
                <a:ext cx="2019299" cy="999451"/>
              </a:xfrm>
              <a:prstGeom prst="rect">
                <a:avLst/>
              </a:prstGeom>
            </p:spPr>
          </p:pic>
          <p:pic>
            <p:nvPicPr>
              <p:cNvPr id="36" name="Graphic 35">
                <a:extLst>
                  <a:ext uri="{FF2B5EF4-FFF2-40B4-BE49-F238E27FC236}">
                    <a16:creationId xmlns:a16="http://schemas.microsoft.com/office/drawing/2014/main" id="{6529D2A7-ABB3-4E2D-88CA-F813997011F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rot="10800000">
                <a:off x="8137489" y="-12136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CDB6750E-735F-4906-8BCA-E0BD4F029617}"/>
                  </a:ext>
                </a:extLst>
              </p:cNvPr>
              <p:cNvSpPr/>
              <p:nvPr userDrawn="1"/>
            </p:nvSpPr>
            <p:spPr>
              <a:xfrm>
                <a:off x="10162032" y="6020759"/>
                <a:ext cx="2029968" cy="837241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38" name="Graphic 37">
                <a:extLst>
                  <a:ext uri="{FF2B5EF4-FFF2-40B4-BE49-F238E27FC236}">
                    <a16:creationId xmlns:a16="http://schemas.microsoft.com/office/drawing/2014/main" id="{051ECE99-ACA6-46AF-98D5-81FBD3F834AC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138160" y="4863676"/>
                <a:ext cx="2029968" cy="1997992"/>
              </a:xfrm>
              <a:prstGeom prst="rect">
                <a:avLst/>
              </a:prstGeom>
            </p:spPr>
          </p:pic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3A847BA4-24DF-47BE-BE28-02415C2A2D3C}"/>
                  </a:ext>
                </a:extLst>
              </p:cNvPr>
              <p:cNvGrpSpPr/>
              <p:nvPr userDrawn="1"/>
            </p:nvGrpSpPr>
            <p:grpSpPr>
              <a:xfrm>
                <a:off x="8227718" y="2092719"/>
                <a:ext cx="1920240" cy="1920240"/>
                <a:chOff x="5361924" y="7472790"/>
                <a:chExt cx="1828800" cy="1828800"/>
              </a:xfrm>
            </p:grpSpPr>
            <p:grpSp>
              <p:nvGrpSpPr>
                <p:cNvPr id="41" name="Group 40">
                  <a:extLst>
                    <a:ext uri="{FF2B5EF4-FFF2-40B4-BE49-F238E27FC236}">
                      <a16:creationId xmlns:a16="http://schemas.microsoft.com/office/drawing/2014/main" id="{882CC485-8A14-4767-80E8-8FB0A9991D2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61924" y="7472790"/>
                  <a:chExt cx="1828800" cy="1828800"/>
                </a:xfrm>
              </p:grpSpPr>
              <p:grpSp>
                <p:nvGrpSpPr>
                  <p:cNvPr id="43" name="Group 42">
                    <a:extLst>
                      <a:ext uri="{FF2B5EF4-FFF2-40B4-BE49-F238E27FC236}">
                        <a16:creationId xmlns:a16="http://schemas.microsoft.com/office/drawing/2014/main" id="{E119FAB2-4AF3-4EC9-98C6-E69760D0281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61924" y="7472790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49" name="Group 48">
                      <a:extLst>
                        <a:ext uri="{FF2B5EF4-FFF2-40B4-BE49-F238E27FC236}">
                          <a16:creationId xmlns:a16="http://schemas.microsoft.com/office/drawing/2014/main" id="{E2A21525-E952-4F39-A9B2-2CA7C5B14B85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388428" y="7173291"/>
                      <a:chExt cx="1828800" cy="1828800"/>
                    </a:xfrm>
                  </p:grpSpPr>
                  <p:grpSp>
                    <p:nvGrpSpPr>
                      <p:cNvPr id="51" name="Group 50">
                        <a:extLst>
                          <a:ext uri="{FF2B5EF4-FFF2-40B4-BE49-F238E27FC236}">
                            <a16:creationId xmlns:a16="http://schemas.microsoft.com/office/drawing/2014/main" id="{53BFFD34-0142-4185-8790-1D792CB2F5DD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388428" y="7173291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3" name="Group 52">
                          <a:extLst>
                            <a:ext uri="{FF2B5EF4-FFF2-40B4-BE49-F238E27FC236}">
                              <a16:creationId xmlns:a16="http://schemas.microsoft.com/office/drawing/2014/main" id="{00D3FC75-8C07-4B5B-A025-3CCC5DC458D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5" name="Group 54">
                            <a:extLst>
                              <a:ext uri="{FF2B5EF4-FFF2-40B4-BE49-F238E27FC236}">
                                <a16:creationId xmlns:a16="http://schemas.microsoft.com/office/drawing/2014/main" id="{393D2F91-0E6A-4541-843C-1FC0CC2A024A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grpSp>
                          <p:nvGrpSpPr>
                            <p:cNvPr id="57" name="Group 56">
                              <a:extLst>
                                <a:ext uri="{FF2B5EF4-FFF2-40B4-BE49-F238E27FC236}">
                                  <a16:creationId xmlns:a16="http://schemas.microsoft.com/office/drawing/2014/main" id="{7C9F80E2-6A88-44DC-B048-7178CAA61DAF}"/>
                                </a:ext>
                              </a:extLst>
                            </p:cNvPr>
                            <p:cNvGrpSpPr/>
                            <p:nvPr userDrawn="1"/>
                          </p:nvGrpSpPr>
                          <p:grpSpPr>
                            <a:xfrm>
                              <a:off x="5579044" y="7049770"/>
                              <a:ext cx="1828800" cy="1828800"/>
                              <a:chOff x="5579044" y="7049770"/>
                              <a:chExt cx="1828800" cy="1828800"/>
                            </a:xfrm>
                          </p:grpSpPr>
                          <p:sp>
                            <p:nvSpPr>
                              <p:cNvPr id="59" name="Oval 58">
                                <a:extLst>
                                  <a:ext uri="{FF2B5EF4-FFF2-40B4-BE49-F238E27FC236}">
                                    <a16:creationId xmlns:a16="http://schemas.microsoft.com/office/drawing/2014/main" id="{1D9D5420-70BE-477D-A17F-A86F19AD3FAC}"/>
                                  </a:ext>
                                </a:extLst>
                              </p:cNvPr>
                              <p:cNvSpPr/>
                              <p:nvPr userDrawn="1"/>
                            </p:nvSpPr>
                            <p:spPr>
                              <a:xfrm>
                                <a:off x="5579044" y="7049770"/>
                                <a:ext cx="1828800" cy="1828800"/>
                              </a:xfrm>
                              <a:prstGeom prst="ellipse">
                                <a:avLst/>
                              </a:prstGeom>
                              <a:noFill/>
                              <a:ln w="25400">
                                <a:solidFill>
                                  <a:schemeClr val="accent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r>
                                  <a:rPr lang="en-US" dirty="0"/>
                                  <a:t> </a:t>
                                </a:r>
                              </a:p>
                            </p:txBody>
                          </p:sp>
                          <p:sp>
                            <p:nvSpPr>
                              <p:cNvPr id="60" name="Oval 59">
                                <a:extLst>
                                  <a:ext uri="{FF2B5EF4-FFF2-40B4-BE49-F238E27FC236}">
                                    <a16:creationId xmlns:a16="http://schemas.microsoft.com/office/drawing/2014/main" id="{0BBACECF-9AE7-40B5-90D0-AE2CF1FBE0BD}"/>
                                  </a:ext>
                                </a:extLst>
                              </p:cNvPr>
                              <p:cNvSpPr/>
                              <p:nvPr userDrawn="1"/>
                            </p:nvSpPr>
                            <p:spPr>
                              <a:xfrm>
                                <a:off x="5647624" y="7118350"/>
                                <a:ext cx="1691640" cy="1691640"/>
                              </a:xfrm>
                              <a:prstGeom prst="ellipse">
                                <a:avLst/>
                              </a:prstGeom>
                              <a:noFill/>
                              <a:ln w="25400">
                                <a:solidFill>
                                  <a:schemeClr val="accent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r>
                                  <a:rPr lang="en-US" dirty="0"/>
                                  <a:t> </a:t>
                                </a:r>
                              </a:p>
                            </p:txBody>
                          </p:sp>
                        </p:grpSp>
                        <p:sp>
                          <p:nvSpPr>
                            <p:cNvPr id="58" name="Oval 57">
                              <a:extLst>
                                <a:ext uri="{FF2B5EF4-FFF2-40B4-BE49-F238E27FC236}">
                                  <a16:creationId xmlns:a16="http://schemas.microsoft.com/office/drawing/2014/main" id="{1A76BEA0-888E-41CD-9B30-B128A39F781E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716204" y="7186930"/>
                              <a:ext cx="1554480" cy="155448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6" name="Oval 55">
                            <a:extLst>
                              <a:ext uri="{FF2B5EF4-FFF2-40B4-BE49-F238E27FC236}">
                                <a16:creationId xmlns:a16="http://schemas.microsoft.com/office/drawing/2014/main" id="{2EA36045-2F1D-402B-A951-B9957D5C145A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84784" y="7255510"/>
                            <a:ext cx="1417320" cy="141732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4" name="Oval 53">
                          <a:extLst>
                            <a:ext uri="{FF2B5EF4-FFF2-40B4-BE49-F238E27FC236}">
                              <a16:creationId xmlns:a16="http://schemas.microsoft.com/office/drawing/2014/main" id="{AAF58CB3-363E-4156-8148-52E0B9CB634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853364" y="7324090"/>
                          <a:ext cx="1280160" cy="128016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2" name="Oval 51">
                        <a:extLst>
                          <a:ext uri="{FF2B5EF4-FFF2-40B4-BE49-F238E27FC236}">
                            <a16:creationId xmlns:a16="http://schemas.microsoft.com/office/drawing/2014/main" id="{BDC4E05B-A602-483A-B19B-B907358D4629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31328" y="7516191"/>
                        <a:ext cx="1143000" cy="114300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0" name="Oval 49">
                      <a:extLst>
                        <a:ext uri="{FF2B5EF4-FFF2-40B4-BE49-F238E27FC236}">
                          <a16:creationId xmlns:a16="http://schemas.microsoft.com/office/drawing/2014/main" id="{55AC54D8-2C27-49A7-B1CE-C865E629499E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99908" y="7584771"/>
                      <a:ext cx="1005840" cy="100584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44" name="Oval 43">
                    <a:extLst>
                      <a:ext uri="{FF2B5EF4-FFF2-40B4-BE49-F238E27FC236}">
                        <a16:creationId xmlns:a16="http://schemas.microsoft.com/office/drawing/2014/main" id="{C9753262-9BA1-4716-B4B5-AAFE232A72A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841984" y="7952850"/>
                    <a:ext cx="868680" cy="86868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  <p:sp>
                <p:nvSpPr>
                  <p:cNvPr id="45" name="Oval 44">
                    <a:extLst>
                      <a:ext uri="{FF2B5EF4-FFF2-40B4-BE49-F238E27FC236}">
                        <a16:creationId xmlns:a16="http://schemas.microsoft.com/office/drawing/2014/main" id="{5B2AD932-98DF-4DA1-B19E-E38A4DD270F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910564" y="8021430"/>
                    <a:ext cx="731520" cy="73152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  <p:sp>
                <p:nvSpPr>
                  <p:cNvPr id="46" name="Oval 45">
                    <a:extLst>
                      <a:ext uri="{FF2B5EF4-FFF2-40B4-BE49-F238E27FC236}">
                        <a16:creationId xmlns:a16="http://schemas.microsoft.com/office/drawing/2014/main" id="{DE13C879-BB42-4F2C-9413-A1322DE5880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979144" y="8090010"/>
                    <a:ext cx="594360" cy="59436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  <p:sp>
                <p:nvSpPr>
                  <p:cNvPr id="47" name="Oval 46">
                    <a:extLst>
                      <a:ext uri="{FF2B5EF4-FFF2-40B4-BE49-F238E27FC236}">
                        <a16:creationId xmlns:a16="http://schemas.microsoft.com/office/drawing/2014/main" id="{28B4D2F2-9DD5-4B23-A2F2-7DBEE9E61F6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6047724" y="8158590"/>
                    <a:ext cx="457200" cy="4572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  <p:sp>
                <p:nvSpPr>
                  <p:cNvPr id="48" name="Oval 47">
                    <a:extLst>
                      <a:ext uri="{FF2B5EF4-FFF2-40B4-BE49-F238E27FC236}">
                        <a16:creationId xmlns:a16="http://schemas.microsoft.com/office/drawing/2014/main" id="{C1A2F663-A8A7-4337-9C39-489B4C45711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6116304" y="8227170"/>
                    <a:ext cx="320040" cy="3200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2" name="Oval 41">
                  <a:extLst>
                    <a:ext uri="{FF2B5EF4-FFF2-40B4-BE49-F238E27FC236}">
                      <a16:creationId xmlns:a16="http://schemas.microsoft.com/office/drawing/2014/main" id="{1609761D-150A-4DE0-9604-CC3953C108D0}"/>
                    </a:ext>
                  </a:extLst>
                </p:cNvPr>
                <p:cNvSpPr/>
                <p:nvPr userDrawn="1"/>
              </p:nvSpPr>
              <p:spPr>
                <a:xfrm>
                  <a:off x="6184884" y="8295750"/>
                  <a:ext cx="182880" cy="1828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D1189D1C-85ED-4EF1-A384-7C4590ED50FD}"/>
                  </a:ext>
                </a:extLst>
              </p:cNvPr>
              <p:cNvSpPr/>
              <p:nvPr userDrawn="1"/>
            </p:nvSpPr>
            <p:spPr>
              <a:xfrm>
                <a:off x="8138160" y="4045868"/>
                <a:ext cx="2029968" cy="82296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445306C5-E470-4A93-9C9F-5D066F760D16}"/>
                  </a:ext>
                </a:extLst>
              </p:cNvPr>
              <p:cNvSpPr/>
              <p:nvPr userDrawn="1"/>
            </p:nvSpPr>
            <p:spPr>
              <a:xfrm>
                <a:off x="8138160" y="2028241"/>
                <a:ext cx="1014984" cy="2011680"/>
              </a:xfrm>
              <a:custGeom>
                <a:avLst/>
                <a:gdLst>
                  <a:gd name="connsiteX0" fmla="*/ 1248 w 915648"/>
                  <a:gd name="connsiteY0" fmla="*/ 0 h 1828800"/>
                  <a:gd name="connsiteX1" fmla="*/ 915648 w 915648"/>
                  <a:gd name="connsiteY1" fmla="*/ 914400 h 1828800"/>
                  <a:gd name="connsiteX2" fmla="*/ 1248 w 915648"/>
                  <a:gd name="connsiteY2" fmla="*/ 1828800 h 1828800"/>
                  <a:gd name="connsiteX3" fmla="*/ 0 w 915648"/>
                  <a:gd name="connsiteY3" fmla="*/ 1828737 h 1828800"/>
                  <a:gd name="connsiteX4" fmla="*/ 0 w 915648"/>
                  <a:gd name="connsiteY4" fmla="*/ 63 h 1828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5648" h="1828800">
                    <a:moveTo>
                      <a:pt x="1248" y="0"/>
                    </a:moveTo>
                    <a:cubicBezTo>
                      <a:pt x="506257" y="0"/>
                      <a:pt x="915648" y="409391"/>
                      <a:pt x="915648" y="914400"/>
                    </a:cubicBezTo>
                    <a:cubicBezTo>
                      <a:pt x="915648" y="1419409"/>
                      <a:pt x="506257" y="1828800"/>
                      <a:pt x="1248" y="1828800"/>
                    </a:cubicBezTo>
                    <a:lnTo>
                      <a:pt x="0" y="1828737"/>
                    </a:lnTo>
                    <a:lnTo>
                      <a:pt x="0" y="63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B31C374B-40F2-4B1E-A9D8-6E5C932FF17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8094267" y="2005958"/>
                <a:ext cx="3017520" cy="70"/>
              </a:xfrm>
              <a:prstGeom prst="line">
                <a:avLst/>
              </a:prstGeom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1C668341-39BE-4448-B29D-2594AE6D75C2}"/>
                  </a:ext>
                </a:extLst>
              </p:cNvPr>
              <p:cNvSpPr/>
              <p:nvPr userDrawn="1"/>
            </p:nvSpPr>
            <p:spPr>
              <a:xfrm>
                <a:off x="11051006" y="1868129"/>
                <a:ext cx="274320" cy="27432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69" name="Text Placeholder 9">
            <a:extLst>
              <a:ext uri="{FF2B5EF4-FFF2-40B4-BE49-F238E27FC236}">
                <a16:creationId xmlns:a16="http://schemas.microsoft.com/office/drawing/2014/main" id="{DEE368EA-C32D-4066-8292-11EB5B67AB3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208483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496312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9">
            <a:extLst>
              <a:ext uri="{FF2B5EF4-FFF2-40B4-BE49-F238E27FC236}">
                <a16:creationId xmlns:a16="http://schemas.microsoft.com/office/drawing/2014/main" id="{C3E5ADF3-741C-452B-9B49-005E753E6E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38277" y="208483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68" name="Text Placeholder 9">
            <a:extLst>
              <a:ext uri="{FF2B5EF4-FFF2-40B4-BE49-F238E27FC236}">
                <a16:creationId xmlns:a16="http://schemas.microsoft.com/office/drawing/2014/main" id="{2C541281-49BC-4F14-B167-DE14FE3A622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35424" y="2496312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3" name="Text Placeholder 9">
            <a:extLst>
              <a:ext uri="{FF2B5EF4-FFF2-40B4-BE49-F238E27FC236}">
                <a16:creationId xmlns:a16="http://schemas.microsoft.com/office/drawing/2014/main" id="{3B7B080D-47B1-4B65-8638-AD5E3240EDA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14400" y="3840480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1" name="Text Placeholder 9">
            <a:extLst>
              <a:ext uri="{FF2B5EF4-FFF2-40B4-BE49-F238E27FC236}">
                <a16:creationId xmlns:a16="http://schemas.microsoft.com/office/drawing/2014/main" id="{AA51BCEC-2845-4DF6-8F9A-2B163EC16D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14400" y="4251960"/>
            <a:ext cx="3200400" cy="114300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4" name="Text Placeholder 9">
            <a:extLst>
              <a:ext uri="{FF2B5EF4-FFF2-40B4-BE49-F238E27FC236}">
                <a16:creationId xmlns:a16="http://schemas.microsoft.com/office/drawing/2014/main" id="{5B98F8C8-0931-4E43-ABDE-8A700DD269D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35424" y="3840480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2" name="Text Placeholder 9">
            <a:extLst>
              <a:ext uri="{FF2B5EF4-FFF2-40B4-BE49-F238E27FC236}">
                <a16:creationId xmlns:a16="http://schemas.microsoft.com/office/drawing/2014/main" id="{126E196B-9448-4FBE-A134-65735F8ED97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535424" y="4251960"/>
            <a:ext cx="3200400" cy="114300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7" name="Slide Number Placeholder 5">
            <a:extLst>
              <a:ext uri="{FF2B5EF4-FFF2-40B4-BE49-F238E27FC236}">
                <a16:creationId xmlns:a16="http://schemas.microsoft.com/office/drawing/2014/main" id="{F0739A04-E734-4FCE-954E-0C4FB1A4C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404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pos="57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lef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FADCD25-4CC2-4A9A-B033-132F3DA6D2F5}"/>
              </a:ext>
            </a:extLst>
          </p:cNvPr>
          <p:cNvSpPr/>
          <p:nvPr userDrawn="1"/>
        </p:nvSpPr>
        <p:spPr>
          <a:xfrm>
            <a:off x="10162032" y="2014436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23">
            <a:extLst>
              <a:ext uri="{FF2B5EF4-FFF2-40B4-BE49-F238E27FC236}">
                <a16:creationId xmlns:a16="http://schemas.microsoft.com/office/drawing/2014/main" id="{D2F68DA8-1D58-42B0-A2C9-046E92884BC1}"/>
              </a:ext>
            </a:extLst>
          </p:cNvPr>
          <p:cNvSpPr/>
          <p:nvPr userDrawn="1"/>
        </p:nvSpPr>
        <p:spPr>
          <a:xfrm rot="5400000">
            <a:off x="10160492" y="2024569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B232A4-4F4E-48E9-9E61-BE51F716635C}"/>
              </a:ext>
            </a:extLst>
          </p:cNvPr>
          <p:cNvSpPr/>
          <p:nvPr userDrawn="1"/>
        </p:nvSpPr>
        <p:spPr>
          <a:xfrm>
            <a:off x="10162032" y="0"/>
            <a:ext cx="2029968" cy="20299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4CB66576-218C-4236-B125-DD7B03A784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0"/>
            <a:ext cx="2029968" cy="202996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557D1F3-8C55-47FE-B39A-86D30F8FFEA1}"/>
              </a:ext>
            </a:extLst>
          </p:cNvPr>
          <p:cNvSpPr/>
          <p:nvPr userDrawn="1"/>
        </p:nvSpPr>
        <p:spPr>
          <a:xfrm>
            <a:off x="8139364" y="-7084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68008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206377"/>
            <a:ext cx="6800850" cy="3840480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4EB6F2E-2621-4EB5-A04D-906FD08CED87}"/>
              </a:ext>
            </a:extLst>
          </p:cNvPr>
          <p:cNvSpPr/>
          <p:nvPr userDrawn="1"/>
        </p:nvSpPr>
        <p:spPr>
          <a:xfrm flipH="1">
            <a:off x="8127476" y="4807776"/>
            <a:ext cx="2032942" cy="202996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CC28908-2548-441C-BE9D-8728E1FC84C0}"/>
              </a:ext>
            </a:extLst>
          </p:cNvPr>
          <p:cNvSpPr/>
          <p:nvPr userDrawn="1"/>
        </p:nvSpPr>
        <p:spPr>
          <a:xfrm>
            <a:off x="10160492" y="4041539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5" name="Picture 34" descr="A black and white striped pattern&#10;&#10;Description automatically generated with low confidence">
            <a:extLst>
              <a:ext uri="{FF2B5EF4-FFF2-40B4-BE49-F238E27FC236}">
                <a16:creationId xmlns:a16="http://schemas.microsoft.com/office/drawing/2014/main" id="{731DC170-FB16-45F8-B62C-DCAB2B9AC31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72" y="5079562"/>
            <a:ext cx="2019299" cy="999451"/>
          </a:xfrm>
          <a:prstGeom prst="rect">
            <a:avLst/>
          </a:prstGeom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6529D2A7-ABB3-4E2D-88CA-F813997011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8139640" y="-9144"/>
            <a:ext cx="2029968" cy="2029968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CDB6750E-735F-4906-8BCA-E0BD4F029617}"/>
              </a:ext>
            </a:extLst>
          </p:cNvPr>
          <p:cNvSpPr/>
          <p:nvPr userDrawn="1"/>
        </p:nvSpPr>
        <p:spPr>
          <a:xfrm>
            <a:off x="10158984" y="6016751"/>
            <a:ext cx="2029968" cy="8412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8" name="Graphic 37">
            <a:extLst>
              <a:ext uri="{FF2B5EF4-FFF2-40B4-BE49-F238E27FC236}">
                <a16:creationId xmlns:a16="http://schemas.microsoft.com/office/drawing/2014/main" id="{051ECE99-ACA6-46AF-98D5-81FBD3F834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31156" y="4828032"/>
            <a:ext cx="2029968" cy="2029968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3A847BA4-24DF-47BE-BE28-02415C2A2D3C}"/>
              </a:ext>
            </a:extLst>
          </p:cNvPr>
          <p:cNvGrpSpPr/>
          <p:nvPr userDrawn="1"/>
        </p:nvGrpSpPr>
        <p:grpSpPr>
          <a:xfrm>
            <a:off x="8227718" y="2092719"/>
            <a:ext cx="1920240" cy="1920240"/>
            <a:chOff x="5361924" y="7472790"/>
            <a:chExt cx="1828800" cy="1828800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882CC485-8A14-4767-80E8-8FB0A9991D20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E119FAB2-4AF3-4EC9-98C6-E69760D0281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E2A21525-E952-4F39-A9B2-2CA7C5B14B85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51" name="Group 50">
                    <a:extLst>
                      <a:ext uri="{FF2B5EF4-FFF2-40B4-BE49-F238E27FC236}">
                        <a16:creationId xmlns:a16="http://schemas.microsoft.com/office/drawing/2014/main" id="{53BFFD34-0142-4185-8790-1D792CB2F5DD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53" name="Group 52">
                      <a:extLst>
                        <a:ext uri="{FF2B5EF4-FFF2-40B4-BE49-F238E27FC236}">
                          <a16:creationId xmlns:a16="http://schemas.microsoft.com/office/drawing/2014/main" id="{00D3FC75-8C07-4B5B-A025-3CCC5DC458DA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5" name="Group 54">
                        <a:extLst>
                          <a:ext uri="{FF2B5EF4-FFF2-40B4-BE49-F238E27FC236}">
                            <a16:creationId xmlns:a16="http://schemas.microsoft.com/office/drawing/2014/main" id="{393D2F91-0E6A-4541-843C-1FC0CC2A024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7" name="Group 56">
                          <a:extLst>
                            <a:ext uri="{FF2B5EF4-FFF2-40B4-BE49-F238E27FC236}">
                              <a16:creationId xmlns:a16="http://schemas.microsoft.com/office/drawing/2014/main" id="{7C9F80E2-6A88-44DC-B048-7178CAA61DAF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59" name="Oval 58">
                            <a:extLst>
                              <a:ext uri="{FF2B5EF4-FFF2-40B4-BE49-F238E27FC236}">
                                <a16:creationId xmlns:a16="http://schemas.microsoft.com/office/drawing/2014/main" id="{1D9D5420-70BE-477D-A17F-A86F19AD3FAC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60" name="Oval 59">
                            <a:extLst>
                              <a:ext uri="{FF2B5EF4-FFF2-40B4-BE49-F238E27FC236}">
                                <a16:creationId xmlns:a16="http://schemas.microsoft.com/office/drawing/2014/main" id="{0BBACECF-9AE7-40B5-90D0-AE2CF1FBE0BD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8" name="Oval 57">
                          <a:extLst>
                            <a:ext uri="{FF2B5EF4-FFF2-40B4-BE49-F238E27FC236}">
                              <a16:creationId xmlns:a16="http://schemas.microsoft.com/office/drawing/2014/main" id="{1A76BEA0-888E-41CD-9B30-B128A39F781E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6" name="Oval 55">
                        <a:extLst>
                          <a:ext uri="{FF2B5EF4-FFF2-40B4-BE49-F238E27FC236}">
                            <a16:creationId xmlns:a16="http://schemas.microsoft.com/office/drawing/2014/main" id="{2EA36045-2F1D-402B-A951-B9957D5C145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4" name="Oval 53">
                      <a:extLst>
                        <a:ext uri="{FF2B5EF4-FFF2-40B4-BE49-F238E27FC236}">
                          <a16:creationId xmlns:a16="http://schemas.microsoft.com/office/drawing/2014/main" id="{AAF58CB3-363E-4156-8148-52E0B9CB634A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2" name="Oval 51">
                    <a:extLst>
                      <a:ext uri="{FF2B5EF4-FFF2-40B4-BE49-F238E27FC236}">
                        <a16:creationId xmlns:a16="http://schemas.microsoft.com/office/drawing/2014/main" id="{BDC4E05B-A602-483A-B19B-B907358D462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55AC54D8-2C27-49A7-B1CE-C865E629499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C9753262-9BA1-4716-B4B5-AAFE232A72A2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5B2AD932-98DF-4DA1-B19E-E38A4DD270F0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DE13C879-BB42-4F2C-9413-A1322DE58809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28B4D2F2-9DD5-4B23-A2F2-7DBEE9E61F6C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C1A2F663-A8A7-4337-9C39-489B4C457111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1609761D-150A-4DE0-9604-CC3953C108D0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D1189D1C-85ED-4EF1-A384-7C4590ED50FD}"/>
              </a:ext>
            </a:extLst>
          </p:cNvPr>
          <p:cNvSpPr/>
          <p:nvPr userDrawn="1"/>
        </p:nvSpPr>
        <p:spPr>
          <a:xfrm>
            <a:off x="8138160" y="4045868"/>
            <a:ext cx="2029968" cy="8229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445306C5-E470-4A93-9C9F-5D066F760D16}"/>
              </a:ext>
            </a:extLst>
          </p:cNvPr>
          <p:cNvSpPr/>
          <p:nvPr userDrawn="1"/>
        </p:nvSpPr>
        <p:spPr>
          <a:xfrm>
            <a:off x="8138160" y="2029968"/>
            <a:ext cx="1014984" cy="2011680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B31C374B-40F2-4B1E-A9D8-6E5C932FF170}"/>
              </a:ext>
            </a:extLst>
          </p:cNvPr>
          <p:cNvCxnSpPr>
            <a:cxnSpLocks/>
          </p:cNvCxnSpPr>
          <p:nvPr userDrawn="1"/>
        </p:nvCxnSpPr>
        <p:spPr>
          <a:xfrm flipV="1">
            <a:off x="8138160" y="2012062"/>
            <a:ext cx="3044952" cy="7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>
            <a:extLst>
              <a:ext uri="{FF2B5EF4-FFF2-40B4-BE49-F238E27FC236}">
                <a16:creationId xmlns:a16="http://schemas.microsoft.com/office/drawing/2014/main" id="{1C668341-39BE-4448-B29D-2594AE6D75C2}"/>
              </a:ext>
            </a:extLst>
          </p:cNvPr>
          <p:cNvSpPr/>
          <p:nvPr userDrawn="1"/>
        </p:nvSpPr>
        <p:spPr>
          <a:xfrm>
            <a:off x="11055096" y="1874902"/>
            <a:ext cx="274320" cy="2743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Slide Number Placeholder 5">
            <a:extLst>
              <a:ext uri="{FF2B5EF4-FFF2-40B4-BE49-F238E27FC236}">
                <a16:creationId xmlns:a16="http://schemas.microsoft.com/office/drawing/2014/main" id="{179E1CD1-EB8F-4E56-ADD5-06293A7A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960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pos="57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D629CA98-D89C-4A69-9A55-8D6C17DCDDF0}"/>
              </a:ext>
            </a:extLst>
          </p:cNvPr>
          <p:cNvSpPr/>
          <p:nvPr userDrawn="1"/>
        </p:nvSpPr>
        <p:spPr>
          <a:xfrm>
            <a:off x="2029040" y="4775407"/>
            <a:ext cx="2029968" cy="207752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05937" y="1098339"/>
            <a:ext cx="5099392" cy="2264112"/>
          </a:xfrm>
        </p:spPr>
        <p:txBody>
          <a:bodyPr anchor="b"/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68" name="Rectangle 9">
            <a:extLst>
              <a:ext uri="{FF2B5EF4-FFF2-40B4-BE49-F238E27FC236}">
                <a16:creationId xmlns:a16="http://schemas.microsoft.com/office/drawing/2014/main" id="{D0B57759-E007-4FD0-9C6B-356DC53050C4}"/>
              </a:ext>
            </a:extLst>
          </p:cNvPr>
          <p:cNvSpPr/>
          <p:nvPr userDrawn="1"/>
        </p:nvSpPr>
        <p:spPr>
          <a:xfrm>
            <a:off x="0" y="4056331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DA30E2-82DB-4AA1-B134-9482F5CD7689}"/>
              </a:ext>
            </a:extLst>
          </p:cNvPr>
          <p:cNvSpPr/>
          <p:nvPr userDrawn="1"/>
        </p:nvSpPr>
        <p:spPr>
          <a:xfrm>
            <a:off x="0" y="0"/>
            <a:ext cx="2029968" cy="20299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7FF8CD3D-0C64-4277-97B2-200B96EE22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0" y="4069288"/>
            <a:ext cx="2029968" cy="2029968"/>
          </a:xfrm>
          <a:prstGeom prst="rect">
            <a:avLst/>
          </a:prstGeom>
        </p:spPr>
      </p:pic>
      <p:pic>
        <p:nvPicPr>
          <p:cNvPr id="28" name="Graphic 27">
            <a:extLst>
              <a:ext uri="{FF2B5EF4-FFF2-40B4-BE49-F238E27FC236}">
                <a16:creationId xmlns:a16="http://schemas.microsoft.com/office/drawing/2014/main" id="{12C5F573-21FC-4A6F-B46F-5583E20C994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2027141" y="-4303"/>
            <a:ext cx="2029968" cy="2029968"/>
          </a:xfrm>
          <a:prstGeom prst="rect">
            <a:avLst/>
          </a:prstGeom>
        </p:spPr>
      </p:pic>
      <p:pic>
        <p:nvPicPr>
          <p:cNvPr id="31" name="Graphic 30">
            <a:extLst>
              <a:ext uri="{FF2B5EF4-FFF2-40B4-BE49-F238E27FC236}">
                <a16:creationId xmlns:a16="http://schemas.microsoft.com/office/drawing/2014/main" id="{C9BCCD2C-CC79-48FF-A486-98ECEAC4798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0"/>
            <a:ext cx="2029968" cy="2029968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03CEE5D2-51CF-4C1A-9AF9-A5B47F445229}"/>
              </a:ext>
            </a:extLst>
          </p:cNvPr>
          <p:cNvSpPr/>
          <p:nvPr userDrawn="1"/>
        </p:nvSpPr>
        <p:spPr>
          <a:xfrm>
            <a:off x="0" y="6098433"/>
            <a:ext cx="2029968" cy="7595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D276EF4-F1D1-402C-B97B-0FC1233B73CD}"/>
              </a:ext>
            </a:extLst>
          </p:cNvPr>
          <p:cNvSpPr/>
          <p:nvPr userDrawn="1"/>
        </p:nvSpPr>
        <p:spPr>
          <a:xfrm flipH="1">
            <a:off x="0" y="2027186"/>
            <a:ext cx="2032942" cy="202996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3D46E3B0-0F8F-4E75-AD2A-BF3A1C38F037}"/>
              </a:ext>
            </a:extLst>
          </p:cNvPr>
          <p:cNvGrpSpPr/>
          <p:nvPr userDrawn="1"/>
        </p:nvGrpSpPr>
        <p:grpSpPr>
          <a:xfrm>
            <a:off x="23853" y="2069719"/>
            <a:ext cx="1965960" cy="1965960"/>
            <a:chOff x="5361924" y="7472790"/>
            <a:chExt cx="1828800" cy="1828800"/>
          </a:xfrm>
        </p:grpSpPr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B53A840E-AAAC-4D05-88B2-8B4C8FD1EB81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141" name="Group 140">
                <a:extLst>
                  <a:ext uri="{FF2B5EF4-FFF2-40B4-BE49-F238E27FC236}">
                    <a16:creationId xmlns:a16="http://schemas.microsoft.com/office/drawing/2014/main" id="{EC1BCB15-E86F-40CB-912C-0693B61651B5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147" name="Group 146">
                  <a:extLst>
                    <a:ext uri="{FF2B5EF4-FFF2-40B4-BE49-F238E27FC236}">
                      <a16:creationId xmlns:a16="http://schemas.microsoft.com/office/drawing/2014/main" id="{5B5D7ECD-062C-480C-A3E0-D2E37B0077AB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id="{CCCE649A-9FBD-4E7D-921B-CA0C2263A341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151" name="Group 150">
                      <a:extLst>
                        <a:ext uri="{FF2B5EF4-FFF2-40B4-BE49-F238E27FC236}">
                          <a16:creationId xmlns:a16="http://schemas.microsoft.com/office/drawing/2014/main" id="{992A05A5-83FF-4AE4-B0EF-FE1964334873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153" name="Group 152">
                        <a:extLst>
                          <a:ext uri="{FF2B5EF4-FFF2-40B4-BE49-F238E27FC236}">
                            <a16:creationId xmlns:a16="http://schemas.microsoft.com/office/drawing/2014/main" id="{D56D5269-FA99-4E96-A20D-0DE0E3856751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155" name="Group 154">
                          <a:extLst>
                            <a:ext uri="{FF2B5EF4-FFF2-40B4-BE49-F238E27FC236}">
                              <a16:creationId xmlns:a16="http://schemas.microsoft.com/office/drawing/2014/main" id="{87498AF2-DD8D-4309-8328-2E756E3C44E8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157" name="Oval 156">
                            <a:extLst>
                              <a:ext uri="{FF2B5EF4-FFF2-40B4-BE49-F238E27FC236}">
                                <a16:creationId xmlns:a16="http://schemas.microsoft.com/office/drawing/2014/main" id="{ACC35BE0-4D6C-4986-AD7D-BD7C1E25B83D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5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158" name="Oval 157">
                            <a:extLst>
                              <a:ext uri="{FF2B5EF4-FFF2-40B4-BE49-F238E27FC236}">
                                <a16:creationId xmlns:a16="http://schemas.microsoft.com/office/drawing/2014/main" id="{7B9715F0-8B83-459F-9ABA-77381FF568DF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5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156" name="Oval 155">
                          <a:extLst>
                            <a:ext uri="{FF2B5EF4-FFF2-40B4-BE49-F238E27FC236}">
                              <a16:creationId xmlns:a16="http://schemas.microsoft.com/office/drawing/2014/main" id="{27230BAF-E9FF-4746-8F48-B39560E1B202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5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154" name="Oval 153">
                        <a:extLst>
                          <a:ext uri="{FF2B5EF4-FFF2-40B4-BE49-F238E27FC236}">
                            <a16:creationId xmlns:a16="http://schemas.microsoft.com/office/drawing/2014/main" id="{1085FE6C-E5E9-494C-8FA8-625B1312B9A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5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152" name="Oval 151">
                      <a:extLst>
                        <a:ext uri="{FF2B5EF4-FFF2-40B4-BE49-F238E27FC236}">
                          <a16:creationId xmlns:a16="http://schemas.microsoft.com/office/drawing/2014/main" id="{B8D77279-E4F6-4D92-9B0B-8D62F9FE1E8F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5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150" name="Oval 149">
                    <a:extLst>
                      <a:ext uri="{FF2B5EF4-FFF2-40B4-BE49-F238E27FC236}">
                        <a16:creationId xmlns:a16="http://schemas.microsoft.com/office/drawing/2014/main" id="{E74AC325-3B12-4159-8AED-4E3E710DAEE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148" name="Oval 147">
                  <a:extLst>
                    <a:ext uri="{FF2B5EF4-FFF2-40B4-BE49-F238E27FC236}">
                      <a16:creationId xmlns:a16="http://schemas.microsoft.com/office/drawing/2014/main" id="{EC1B4FD8-2FC5-40DA-8440-404078550805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142" name="Oval 141">
                <a:extLst>
                  <a:ext uri="{FF2B5EF4-FFF2-40B4-BE49-F238E27FC236}">
                    <a16:creationId xmlns:a16="http://schemas.microsoft.com/office/drawing/2014/main" id="{DDE43C9A-47FE-47FA-B683-4BEFC34DFA56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43" name="Oval 142">
                <a:extLst>
                  <a:ext uri="{FF2B5EF4-FFF2-40B4-BE49-F238E27FC236}">
                    <a16:creationId xmlns:a16="http://schemas.microsoft.com/office/drawing/2014/main" id="{D323EF77-802B-4532-87E0-12D961E906AE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44" name="Oval 143">
                <a:extLst>
                  <a:ext uri="{FF2B5EF4-FFF2-40B4-BE49-F238E27FC236}">
                    <a16:creationId xmlns:a16="http://schemas.microsoft.com/office/drawing/2014/main" id="{5845FD57-5942-47C9-B349-B3937BE5A454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45" name="Oval 144">
                <a:extLst>
                  <a:ext uri="{FF2B5EF4-FFF2-40B4-BE49-F238E27FC236}">
                    <a16:creationId xmlns:a16="http://schemas.microsoft.com/office/drawing/2014/main" id="{7C426FE0-2810-40DD-934D-F291980CBDE9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46" name="Oval 145">
                <a:extLst>
                  <a:ext uri="{FF2B5EF4-FFF2-40B4-BE49-F238E27FC236}">
                    <a16:creationId xmlns:a16="http://schemas.microsoft.com/office/drawing/2014/main" id="{97A62AD5-3E4C-4375-A938-C7DC05A7F250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2264E16F-857A-4567-9C09-01F8BA03FE22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73657794-F7A3-4030-9C54-38517D2C6C61}"/>
              </a:ext>
            </a:extLst>
          </p:cNvPr>
          <p:cNvSpPr/>
          <p:nvPr userDrawn="1"/>
        </p:nvSpPr>
        <p:spPr>
          <a:xfrm>
            <a:off x="0" y="2025665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A65556A-38A5-4BA5-9A40-33F02F960B1E}"/>
              </a:ext>
            </a:extLst>
          </p:cNvPr>
          <p:cNvSpPr/>
          <p:nvPr userDrawn="1"/>
        </p:nvSpPr>
        <p:spPr>
          <a:xfrm>
            <a:off x="2033943" y="2033993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7900790-71B8-45C8-9B6D-07E23CEA7632}"/>
              </a:ext>
            </a:extLst>
          </p:cNvPr>
          <p:cNvSpPr/>
          <p:nvPr userDrawn="1"/>
        </p:nvSpPr>
        <p:spPr>
          <a:xfrm>
            <a:off x="2029968" y="4059798"/>
            <a:ext cx="2029968" cy="7595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8AC969-4FA2-44AD-A273-2A0B7839749F}"/>
              </a:ext>
            </a:extLst>
          </p:cNvPr>
          <p:cNvSpPr/>
          <p:nvPr userDrawn="1"/>
        </p:nvSpPr>
        <p:spPr>
          <a:xfrm>
            <a:off x="6101628" y="4053385"/>
            <a:ext cx="3178103" cy="2799549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91CB31D0-C621-4EF7-AE25-5C3BCD5882C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068239" y="2029625"/>
            <a:ext cx="2029878" cy="2023760"/>
          </a:xfrm>
          <a:prstGeom prst="rect">
            <a:avLst/>
          </a:prstGeom>
        </p:spPr>
      </p:pic>
      <p:pic>
        <p:nvPicPr>
          <p:cNvPr id="69" name="Graphic 68">
            <a:extLst>
              <a:ext uri="{FF2B5EF4-FFF2-40B4-BE49-F238E27FC236}">
                <a16:creationId xmlns:a16="http://schemas.microsoft.com/office/drawing/2014/main" id="{B2CC2F02-F98F-4E69-AA01-CCF96A602E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64220" y="4055808"/>
            <a:ext cx="2029968" cy="2029968"/>
          </a:xfrm>
          <a:prstGeom prst="rect">
            <a:avLst/>
          </a:prstGeom>
        </p:spPr>
      </p:pic>
      <p:sp>
        <p:nvSpPr>
          <p:cNvPr id="8" name="Rectangle 9">
            <a:extLst>
              <a:ext uri="{FF2B5EF4-FFF2-40B4-BE49-F238E27FC236}">
                <a16:creationId xmlns:a16="http://schemas.microsoft.com/office/drawing/2014/main" id="{FE05B395-CB62-452B-A84F-936AD8EDDA92}"/>
              </a:ext>
            </a:extLst>
          </p:cNvPr>
          <p:cNvSpPr/>
          <p:nvPr userDrawn="1"/>
        </p:nvSpPr>
        <p:spPr>
          <a:xfrm>
            <a:off x="4058754" y="4060579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3" name="Graphic 72">
            <a:extLst>
              <a:ext uri="{FF2B5EF4-FFF2-40B4-BE49-F238E27FC236}">
                <a16:creationId xmlns:a16="http://schemas.microsoft.com/office/drawing/2014/main" id="{2622C30D-68C5-43FD-997F-CFD4DD72E164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5400000">
            <a:off x="4074136" y="4059923"/>
            <a:ext cx="2029968" cy="2029968"/>
          </a:xfrm>
          <a:prstGeom prst="rect">
            <a:avLst/>
          </a:prstGeom>
        </p:spPr>
      </p:pic>
      <p:pic>
        <p:nvPicPr>
          <p:cNvPr id="35" name="Picture 34" descr="A black and white striped pattern&#10;&#10;Description automatically generated with low confidence">
            <a:extLst>
              <a:ext uri="{FF2B5EF4-FFF2-40B4-BE49-F238E27FC236}">
                <a16:creationId xmlns:a16="http://schemas.microsoft.com/office/drawing/2014/main" id="{AC3CDBDC-6EB4-4B7D-A9F6-4CFA748349B5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592" y="3062893"/>
            <a:ext cx="2019299" cy="999451"/>
          </a:xfrm>
          <a:prstGeom prst="rect">
            <a:avLst/>
          </a:prstGeom>
        </p:spPr>
      </p:pic>
      <p:grpSp>
        <p:nvGrpSpPr>
          <p:cNvPr id="162" name="Group 161">
            <a:extLst>
              <a:ext uri="{FF2B5EF4-FFF2-40B4-BE49-F238E27FC236}">
                <a16:creationId xmlns:a16="http://schemas.microsoft.com/office/drawing/2014/main" id="{34457344-691C-417A-9C29-5AD8ABC43E5A}"/>
              </a:ext>
            </a:extLst>
          </p:cNvPr>
          <p:cNvGrpSpPr/>
          <p:nvPr userDrawn="1"/>
        </p:nvGrpSpPr>
        <p:grpSpPr>
          <a:xfrm>
            <a:off x="2034619" y="4836676"/>
            <a:ext cx="1965960" cy="1965960"/>
            <a:chOff x="5361924" y="7472790"/>
            <a:chExt cx="1828800" cy="1828800"/>
          </a:xfrm>
        </p:grpSpPr>
        <p:grpSp>
          <p:nvGrpSpPr>
            <p:cNvPr id="163" name="Group 162">
              <a:extLst>
                <a:ext uri="{FF2B5EF4-FFF2-40B4-BE49-F238E27FC236}">
                  <a16:creationId xmlns:a16="http://schemas.microsoft.com/office/drawing/2014/main" id="{68DDC918-5A9B-4D14-98A4-9002D8520FD4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165" name="Group 164">
                <a:extLst>
                  <a:ext uri="{FF2B5EF4-FFF2-40B4-BE49-F238E27FC236}">
                    <a16:creationId xmlns:a16="http://schemas.microsoft.com/office/drawing/2014/main" id="{2366D07F-988F-459E-BBD3-15126F92902E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173" name="Group 172">
                  <a:extLst>
                    <a:ext uri="{FF2B5EF4-FFF2-40B4-BE49-F238E27FC236}">
                      <a16:creationId xmlns:a16="http://schemas.microsoft.com/office/drawing/2014/main" id="{6CCACE8C-699F-4B10-BA84-94167BA05CC5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176" name="Group 175">
                    <a:extLst>
                      <a:ext uri="{FF2B5EF4-FFF2-40B4-BE49-F238E27FC236}">
                        <a16:creationId xmlns:a16="http://schemas.microsoft.com/office/drawing/2014/main" id="{59F49E32-0B71-4676-8012-BA971DA2100F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178" name="Group 177">
                      <a:extLst>
                        <a:ext uri="{FF2B5EF4-FFF2-40B4-BE49-F238E27FC236}">
                          <a16:creationId xmlns:a16="http://schemas.microsoft.com/office/drawing/2014/main" id="{DF41FA5A-1504-4DC4-B514-00C377423E7C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180" name="Group 179">
                        <a:extLst>
                          <a:ext uri="{FF2B5EF4-FFF2-40B4-BE49-F238E27FC236}">
                            <a16:creationId xmlns:a16="http://schemas.microsoft.com/office/drawing/2014/main" id="{68B4610A-A91F-459F-A9C5-9FC624665516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182" name="Group 181">
                          <a:extLst>
                            <a:ext uri="{FF2B5EF4-FFF2-40B4-BE49-F238E27FC236}">
                              <a16:creationId xmlns:a16="http://schemas.microsoft.com/office/drawing/2014/main" id="{D794F6E3-A9E3-42A9-93AA-7B9E20AD922D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184" name="Oval 183">
                            <a:extLst>
                              <a:ext uri="{FF2B5EF4-FFF2-40B4-BE49-F238E27FC236}">
                                <a16:creationId xmlns:a16="http://schemas.microsoft.com/office/drawing/2014/main" id="{90B634B0-4792-4A28-B92A-ACA35F177675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6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185" name="Oval 184">
                            <a:extLst>
                              <a:ext uri="{FF2B5EF4-FFF2-40B4-BE49-F238E27FC236}">
                                <a16:creationId xmlns:a16="http://schemas.microsoft.com/office/drawing/2014/main" id="{1B466310-2C61-42F1-81EB-2B5BF01B2267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6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183" name="Oval 182">
                          <a:extLst>
                            <a:ext uri="{FF2B5EF4-FFF2-40B4-BE49-F238E27FC236}">
                              <a16:creationId xmlns:a16="http://schemas.microsoft.com/office/drawing/2014/main" id="{53A72A9A-79AE-4A89-8938-7A85E2248DE6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6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181" name="Oval 180">
                        <a:extLst>
                          <a:ext uri="{FF2B5EF4-FFF2-40B4-BE49-F238E27FC236}">
                            <a16:creationId xmlns:a16="http://schemas.microsoft.com/office/drawing/2014/main" id="{02618DCD-5B83-4412-9D1A-968C246DCAC1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6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179" name="Oval 178">
                      <a:extLst>
                        <a:ext uri="{FF2B5EF4-FFF2-40B4-BE49-F238E27FC236}">
                          <a16:creationId xmlns:a16="http://schemas.microsoft.com/office/drawing/2014/main" id="{29B173F9-A6EA-4B31-B4C6-3C8DE08F2F11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6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177" name="Oval 176">
                    <a:extLst>
                      <a:ext uri="{FF2B5EF4-FFF2-40B4-BE49-F238E27FC236}">
                        <a16:creationId xmlns:a16="http://schemas.microsoft.com/office/drawing/2014/main" id="{466DB0E2-4B80-4A09-8BCA-9432E1E1DAE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174" name="Oval 173">
                  <a:extLst>
                    <a:ext uri="{FF2B5EF4-FFF2-40B4-BE49-F238E27FC236}">
                      <a16:creationId xmlns:a16="http://schemas.microsoft.com/office/drawing/2014/main" id="{20D2F087-D77F-4913-922E-014FB9DEE63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166" name="Oval 165">
                <a:extLst>
                  <a:ext uri="{FF2B5EF4-FFF2-40B4-BE49-F238E27FC236}">
                    <a16:creationId xmlns:a16="http://schemas.microsoft.com/office/drawing/2014/main" id="{DD44EC19-A244-4489-9CB8-0361CFBFD02F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67" name="Oval 166">
                <a:extLst>
                  <a:ext uri="{FF2B5EF4-FFF2-40B4-BE49-F238E27FC236}">
                    <a16:creationId xmlns:a16="http://schemas.microsoft.com/office/drawing/2014/main" id="{C5C029E7-6D6D-4D14-8D8E-E407011AF097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69" name="Oval 168">
                <a:extLst>
                  <a:ext uri="{FF2B5EF4-FFF2-40B4-BE49-F238E27FC236}">
                    <a16:creationId xmlns:a16="http://schemas.microsoft.com/office/drawing/2014/main" id="{4A74D8A7-ACD3-40A3-918D-46DF99BF9F3E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71" name="Oval 170">
                <a:extLst>
                  <a:ext uri="{FF2B5EF4-FFF2-40B4-BE49-F238E27FC236}">
                    <a16:creationId xmlns:a16="http://schemas.microsoft.com/office/drawing/2014/main" id="{9C994ED9-5124-452B-986B-4782056BCFB3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72" name="Oval 171">
                <a:extLst>
                  <a:ext uri="{FF2B5EF4-FFF2-40B4-BE49-F238E27FC236}">
                    <a16:creationId xmlns:a16="http://schemas.microsoft.com/office/drawing/2014/main" id="{8ADCBFB4-9F0A-40FB-A585-2728254E0A7C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164" name="Oval 163">
              <a:extLst>
                <a:ext uri="{FF2B5EF4-FFF2-40B4-BE49-F238E27FC236}">
                  <a16:creationId xmlns:a16="http://schemas.microsoft.com/office/drawing/2014/main" id="{42E049E2-81A6-45F8-BA9F-DEA21400B1AD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75F20D6C-6085-4D3F-9186-6895908C97B9}"/>
              </a:ext>
            </a:extLst>
          </p:cNvPr>
          <p:cNvSpPr/>
          <p:nvPr userDrawn="1"/>
        </p:nvSpPr>
        <p:spPr>
          <a:xfrm rot="16200000">
            <a:off x="2537077" y="5335524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BC56BE23-DE49-4D55-A6A0-DFE2A870120D}"/>
              </a:ext>
            </a:extLst>
          </p:cNvPr>
          <p:cNvSpPr/>
          <p:nvPr userDrawn="1"/>
        </p:nvSpPr>
        <p:spPr>
          <a:xfrm>
            <a:off x="4058844" y="6089528"/>
            <a:ext cx="2049251" cy="7684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4" name="Slide Number Placeholder 5">
            <a:extLst>
              <a:ext uri="{FF2B5EF4-FFF2-40B4-BE49-F238E27FC236}">
                <a16:creationId xmlns:a16="http://schemas.microsoft.com/office/drawing/2014/main" id="{FB77B535-C760-4E32-8A7E-BF9AD08BB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BCF3BD55-FF25-4CA9-8016-81AEB8AA43E8}"/>
              </a:ext>
            </a:extLst>
          </p:cNvPr>
          <p:cNvSpPr/>
          <p:nvPr userDrawn="1"/>
        </p:nvSpPr>
        <p:spPr>
          <a:xfrm>
            <a:off x="5868264" y="1859479"/>
            <a:ext cx="274320" cy="2743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DE09EA6C-7AC2-47BE-95B8-4D3412867BA5}"/>
              </a:ext>
            </a:extLst>
          </p:cNvPr>
          <p:cNvCxnSpPr>
            <a:cxnSpLocks/>
            <a:stCxn id="38" idx="4"/>
          </p:cNvCxnSpPr>
          <p:nvPr userDrawn="1"/>
        </p:nvCxnSpPr>
        <p:spPr>
          <a:xfrm flipV="1">
            <a:off x="0" y="1991841"/>
            <a:ext cx="5931799" cy="33894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705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5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layout with icon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2574" y="896112"/>
            <a:ext cx="9725026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0" name="Online Image Placeholder 59">
            <a:extLst>
              <a:ext uri="{FF2B5EF4-FFF2-40B4-BE49-F238E27FC236}">
                <a16:creationId xmlns:a16="http://schemas.microsoft.com/office/drawing/2014/main" id="{F2FF0A87-B95D-4E75-86C6-E701CBFD4305}"/>
              </a:ext>
            </a:extLst>
          </p:cNvPr>
          <p:cNvSpPr>
            <a:spLocks noGrp="1"/>
          </p:cNvSpPr>
          <p:nvPr>
            <p:ph type="clipArt" sz="quarter" idx="18"/>
          </p:nvPr>
        </p:nvSpPr>
        <p:spPr>
          <a:xfrm>
            <a:off x="2469641" y="2184400"/>
            <a:ext cx="914400" cy="9144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61" name="Online Image Placeholder 59">
            <a:extLst>
              <a:ext uri="{FF2B5EF4-FFF2-40B4-BE49-F238E27FC236}">
                <a16:creationId xmlns:a16="http://schemas.microsoft.com/office/drawing/2014/main" id="{EFF0D2F8-0092-4566-A98C-DE7F11F1CC35}"/>
              </a:ext>
            </a:extLst>
          </p:cNvPr>
          <p:cNvSpPr>
            <a:spLocks noGrp="1"/>
          </p:cNvSpPr>
          <p:nvPr>
            <p:ph type="clipArt" sz="quarter" idx="19"/>
          </p:nvPr>
        </p:nvSpPr>
        <p:spPr>
          <a:xfrm>
            <a:off x="5960930" y="2184654"/>
            <a:ext cx="914400" cy="9144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62" name="Online Image Placeholder 59">
            <a:extLst>
              <a:ext uri="{FF2B5EF4-FFF2-40B4-BE49-F238E27FC236}">
                <a16:creationId xmlns:a16="http://schemas.microsoft.com/office/drawing/2014/main" id="{C673B15F-D120-4C48-8834-4E87C6CCDE2C}"/>
              </a:ext>
            </a:extLst>
          </p:cNvPr>
          <p:cNvSpPr>
            <a:spLocks noGrp="1"/>
          </p:cNvSpPr>
          <p:nvPr>
            <p:ph type="clipArt" sz="quarter" idx="20"/>
          </p:nvPr>
        </p:nvSpPr>
        <p:spPr>
          <a:xfrm>
            <a:off x="9439445" y="2184400"/>
            <a:ext cx="914400" cy="9144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555241" y="3366741"/>
            <a:ext cx="2743200" cy="4572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55241" y="3901419"/>
            <a:ext cx="2743200" cy="2103120"/>
          </a:xfrm>
        </p:spPr>
        <p:txBody>
          <a:bodyPr>
            <a:normAutofit/>
          </a:bodyPr>
          <a:lstStyle>
            <a:lvl1pPr marL="0" indent="0" algn="ctr">
              <a:lnSpc>
                <a:spcPts val="2000"/>
              </a:lnSpc>
              <a:buNone/>
              <a:defRPr sz="1600"/>
            </a:lvl1pPr>
            <a:lvl2pPr marL="457200" indent="0" algn="ctr">
              <a:lnSpc>
                <a:spcPts val="2000"/>
              </a:lnSpc>
              <a:buNone/>
              <a:defRPr sz="1600"/>
            </a:lvl2pPr>
            <a:lvl3pPr marL="914400" indent="0" algn="ctr">
              <a:lnSpc>
                <a:spcPts val="2000"/>
              </a:lnSpc>
              <a:buNone/>
              <a:defRPr sz="1600"/>
            </a:lvl3pPr>
            <a:lvl4pPr marL="1371600" indent="0" algn="ctr">
              <a:lnSpc>
                <a:spcPts val="2000"/>
              </a:lnSpc>
              <a:buNone/>
              <a:defRPr sz="1600"/>
            </a:lvl4pPr>
            <a:lvl5pPr marL="1828800" indent="0" algn="ctr">
              <a:lnSpc>
                <a:spcPts val="2000"/>
              </a:lnSpc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D13E526C-A314-4221-BF6F-A27491DFB8F8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046530" y="3359890"/>
            <a:ext cx="2743200" cy="4572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8BF0048-EF4E-483F-8467-041ED081828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5046530" y="3894568"/>
            <a:ext cx="2743200" cy="2103120"/>
          </a:xfrm>
        </p:spPr>
        <p:txBody>
          <a:bodyPr>
            <a:normAutofit/>
          </a:bodyPr>
          <a:lstStyle>
            <a:lvl1pPr marL="0" indent="0" algn="ctr">
              <a:lnSpc>
                <a:spcPts val="2000"/>
              </a:lnSpc>
              <a:buNone/>
              <a:defRPr sz="1600"/>
            </a:lvl1pPr>
            <a:lvl2pPr marL="457200" indent="0" algn="ctr">
              <a:lnSpc>
                <a:spcPts val="2000"/>
              </a:lnSpc>
              <a:buNone/>
              <a:defRPr sz="1600"/>
            </a:lvl2pPr>
            <a:lvl3pPr marL="914400" indent="0" algn="ctr">
              <a:lnSpc>
                <a:spcPts val="2000"/>
              </a:lnSpc>
              <a:buNone/>
              <a:defRPr sz="1600"/>
            </a:lvl3pPr>
            <a:lvl4pPr marL="1371600" indent="0" algn="ctr">
              <a:lnSpc>
                <a:spcPts val="2000"/>
              </a:lnSpc>
              <a:buNone/>
              <a:defRPr sz="1600"/>
            </a:lvl4pPr>
            <a:lvl5pPr marL="1828800" indent="0" algn="ctr">
              <a:lnSpc>
                <a:spcPts val="2000"/>
              </a:lnSpc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525045" y="3364836"/>
            <a:ext cx="2743200" cy="4572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25045" y="3901419"/>
            <a:ext cx="2743200" cy="2103120"/>
          </a:xfrm>
        </p:spPr>
        <p:txBody>
          <a:bodyPr>
            <a:normAutofit/>
          </a:bodyPr>
          <a:lstStyle>
            <a:lvl1pPr marL="0" indent="0" algn="ctr">
              <a:lnSpc>
                <a:spcPts val="2000"/>
              </a:lnSpc>
              <a:buNone/>
              <a:defRPr sz="1600"/>
            </a:lvl1pPr>
            <a:lvl2pPr marL="457200" indent="0" algn="ctr">
              <a:lnSpc>
                <a:spcPts val="2000"/>
              </a:lnSpc>
              <a:buNone/>
              <a:defRPr sz="1600"/>
            </a:lvl2pPr>
            <a:lvl3pPr marL="914400" indent="0" algn="ctr">
              <a:lnSpc>
                <a:spcPts val="2000"/>
              </a:lnSpc>
              <a:buNone/>
              <a:defRPr sz="1600"/>
            </a:lvl3pPr>
            <a:lvl4pPr marL="1371600" indent="0" algn="ctr">
              <a:lnSpc>
                <a:spcPts val="2000"/>
              </a:lnSpc>
              <a:buNone/>
              <a:defRPr sz="1600"/>
            </a:lvl4pPr>
            <a:lvl5pPr marL="1828800" indent="0" algn="ctr">
              <a:lnSpc>
                <a:spcPts val="2000"/>
              </a:lnSpc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F4AB913-E6BC-42AA-956F-BE8B54570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000" y="0"/>
            <a:ext cx="1015984" cy="6858000"/>
            <a:chOff x="-1000" y="0"/>
            <a:chExt cx="1015984" cy="6858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9C870B4-B099-4311-A8C7-2C72CD4D74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0BFE83D-371B-498A-B5E9-3479732886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866C73-B970-43C4-A474-D1203C4A33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C0C1F8BB-C13B-4B90-91D2-C95CB1363F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-462818" y="552957"/>
              <a:ext cx="1828800" cy="905164"/>
            </a:xfrm>
            <a:prstGeom prst="rect">
              <a:avLst/>
            </a:prstGeom>
          </p:spPr>
        </p:pic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66F531E-E93E-4E5C-9674-1B9C610CDF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E3AD939-EB0C-4B1E-9A4E-04D6BE504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0800000">
              <a:off x="100582" y="2932749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53" name="Graphic 52">
              <a:extLst>
                <a:ext uri="{FF2B5EF4-FFF2-40B4-BE49-F238E27FC236}">
                  <a16:creationId xmlns:a16="http://schemas.microsoft.com/office/drawing/2014/main" id="{0C939296-0EC5-4504-B10B-2AA1A2F60A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5400000">
              <a:off x="-457200" y="5380762"/>
              <a:ext cx="1828800" cy="914400"/>
            </a:xfrm>
            <a:prstGeom prst="rect">
              <a:avLst/>
            </a:prstGeom>
          </p:spPr>
        </p:pic>
      </p:grpSp>
      <p:sp>
        <p:nvSpPr>
          <p:cNvPr id="65" name="Slide Number Placeholder 5">
            <a:extLst>
              <a:ext uri="{FF2B5EF4-FFF2-40B4-BE49-F238E27FC236}">
                <a16:creationId xmlns:a16="http://schemas.microsoft.com/office/drawing/2014/main" id="{01D21600-5A92-452F-96FB-F6BC365A4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323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et Overview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4952" y="898524"/>
            <a:ext cx="8232648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1529D7C-E220-400B-93DB-76E3FF912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160614" cy="6858000"/>
            <a:chOff x="0" y="0"/>
            <a:chExt cx="2160614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557D1F3-8C55-47FE-B39A-86D30F8FFEA1}"/>
                </a:ext>
              </a:extLst>
            </p:cNvPr>
            <p:cNvSpPr/>
            <p:nvPr userDrawn="1"/>
          </p:nvSpPr>
          <p:spPr>
            <a:xfrm>
              <a:off x="0" y="0"/>
              <a:ext cx="2029968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4EB6F2E-2621-4EB5-A04D-906FD08CED87}"/>
                </a:ext>
              </a:extLst>
            </p:cNvPr>
            <p:cNvSpPr/>
            <p:nvPr userDrawn="1"/>
          </p:nvSpPr>
          <p:spPr>
            <a:xfrm flipH="1">
              <a:off x="0" y="4828032"/>
              <a:ext cx="2032942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6529D2A7-ABB3-4E2D-88CA-F813997011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0" y="13172"/>
              <a:ext cx="2029968" cy="2029968"/>
            </a:xfrm>
            <a:prstGeom prst="rect">
              <a:avLst/>
            </a:prstGeom>
          </p:spPr>
        </p:pic>
        <p:pic>
          <p:nvPicPr>
            <p:cNvPr id="38" name="Graphic 37">
              <a:extLst>
                <a:ext uri="{FF2B5EF4-FFF2-40B4-BE49-F238E27FC236}">
                  <a16:creationId xmlns:a16="http://schemas.microsoft.com/office/drawing/2014/main" id="{051ECE99-ACA6-46AF-98D5-81FBD3F834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0" y="4828032"/>
              <a:ext cx="2029968" cy="2029968"/>
            </a:xfrm>
            <a:prstGeom prst="rect">
              <a:avLst/>
            </a:prstGeom>
          </p:spPr>
        </p:pic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837D25D-BADF-40E0-B7F9-1288B53AA656}"/>
                </a:ext>
              </a:extLst>
            </p:cNvPr>
            <p:cNvSpPr/>
            <p:nvPr userDrawn="1"/>
          </p:nvSpPr>
          <p:spPr>
            <a:xfrm flipH="1">
              <a:off x="0" y="1995685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3A847BA4-24DF-47BE-BE28-02415C2A2D3C}"/>
                </a:ext>
              </a:extLst>
            </p:cNvPr>
            <p:cNvGrpSpPr/>
            <p:nvPr userDrawn="1"/>
          </p:nvGrpSpPr>
          <p:grpSpPr>
            <a:xfrm>
              <a:off x="56351" y="2064569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882CC485-8A14-4767-80E8-8FB0A9991D2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E119FAB2-4AF3-4EC9-98C6-E69760D0281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oup 48">
                    <a:extLst>
                      <a:ext uri="{FF2B5EF4-FFF2-40B4-BE49-F238E27FC236}">
                        <a16:creationId xmlns:a16="http://schemas.microsoft.com/office/drawing/2014/main" id="{E2A21525-E952-4F39-A9B2-2CA7C5B14B8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oup 50">
                      <a:extLst>
                        <a:ext uri="{FF2B5EF4-FFF2-40B4-BE49-F238E27FC236}">
                          <a16:creationId xmlns:a16="http://schemas.microsoft.com/office/drawing/2014/main" id="{53BFFD34-0142-4185-8790-1D792CB2F5DD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oup 52">
                        <a:extLst>
                          <a:ext uri="{FF2B5EF4-FFF2-40B4-BE49-F238E27FC236}">
                            <a16:creationId xmlns:a16="http://schemas.microsoft.com/office/drawing/2014/main" id="{00D3FC75-8C07-4B5B-A025-3CCC5DC458D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oup 54">
                          <a:extLst>
                            <a:ext uri="{FF2B5EF4-FFF2-40B4-BE49-F238E27FC236}">
                              <a16:creationId xmlns:a16="http://schemas.microsoft.com/office/drawing/2014/main" id="{393D2F91-0E6A-4541-843C-1FC0CC2A024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oup 56">
                            <a:extLst>
                              <a:ext uri="{FF2B5EF4-FFF2-40B4-BE49-F238E27FC236}">
                                <a16:creationId xmlns:a16="http://schemas.microsoft.com/office/drawing/2014/main" id="{7C9F80E2-6A88-44DC-B048-7178CAA61DA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Oval 58">
                              <a:extLst>
                                <a:ext uri="{FF2B5EF4-FFF2-40B4-BE49-F238E27FC236}">
                                  <a16:creationId xmlns:a16="http://schemas.microsoft.com/office/drawing/2014/main" id="{1D9D5420-70BE-477D-A17F-A86F19AD3FA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Oval 59">
                              <a:extLst>
                                <a:ext uri="{FF2B5EF4-FFF2-40B4-BE49-F238E27FC236}">
                                  <a16:creationId xmlns:a16="http://schemas.microsoft.com/office/drawing/2014/main" id="{0BBACECF-9AE7-40B5-90D0-AE2CF1FBE0BD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Oval 57">
                            <a:extLst>
                              <a:ext uri="{FF2B5EF4-FFF2-40B4-BE49-F238E27FC236}">
                                <a16:creationId xmlns:a16="http://schemas.microsoft.com/office/drawing/2014/main" id="{1A76BEA0-888E-41CD-9B30-B128A39F781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Oval 55">
                          <a:extLst>
                            <a:ext uri="{FF2B5EF4-FFF2-40B4-BE49-F238E27FC236}">
                              <a16:creationId xmlns:a16="http://schemas.microsoft.com/office/drawing/2014/main" id="{2EA36045-2F1D-402B-A951-B9957D5C145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Oval 53">
                        <a:extLst>
                          <a:ext uri="{FF2B5EF4-FFF2-40B4-BE49-F238E27FC236}">
                            <a16:creationId xmlns:a16="http://schemas.microsoft.com/office/drawing/2014/main" id="{AAF58CB3-363E-4156-8148-52E0B9CB634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Oval 51">
                      <a:extLst>
                        <a:ext uri="{FF2B5EF4-FFF2-40B4-BE49-F238E27FC236}">
                          <a16:creationId xmlns:a16="http://schemas.microsoft.com/office/drawing/2014/main" id="{BDC4E05B-A602-483A-B19B-B907358D462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0" name="Oval 49">
                    <a:extLst>
                      <a:ext uri="{FF2B5EF4-FFF2-40B4-BE49-F238E27FC236}">
                        <a16:creationId xmlns:a16="http://schemas.microsoft.com/office/drawing/2014/main" id="{55AC54D8-2C27-49A7-B1CE-C865E629499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C9753262-9BA1-4716-B4B5-AAFE232A72A2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5B2AD932-98DF-4DA1-B19E-E38A4DD270F0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DE13C879-BB42-4F2C-9413-A1322DE58809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28B4D2F2-9DD5-4B23-A2F2-7DBEE9E61F6C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C1A2F663-A8A7-4337-9C39-489B4C457111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1609761D-150A-4DE0-9604-CC3953C108D0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1189D1C-85ED-4EF1-A384-7C4590ED50FD}"/>
                </a:ext>
              </a:extLst>
            </p:cNvPr>
            <p:cNvSpPr/>
            <p:nvPr userDrawn="1"/>
          </p:nvSpPr>
          <p:spPr>
            <a:xfrm>
              <a:off x="0" y="4022308"/>
              <a:ext cx="2033751" cy="80572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445306C5-E470-4A93-9C9F-5D066F760D16}"/>
                </a:ext>
              </a:extLst>
            </p:cNvPr>
            <p:cNvSpPr/>
            <p:nvPr userDrawn="1"/>
          </p:nvSpPr>
          <p:spPr>
            <a:xfrm>
              <a:off x="0" y="2065206"/>
              <a:ext cx="1014984" cy="192024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B31C374B-40F2-4B1E-A9D8-6E5C932FF170}"/>
                </a:ext>
              </a:extLst>
            </p:cNvPr>
            <p:cNvCxnSpPr>
              <a:cxnSpLocks/>
              <a:endCxn id="64" idx="6"/>
            </p:cNvCxnSpPr>
            <p:nvPr userDrawn="1"/>
          </p:nvCxnSpPr>
          <p:spPr>
            <a:xfrm>
              <a:off x="0" y="2008397"/>
              <a:ext cx="2160614" cy="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C668341-39BE-4448-B29D-2594AE6D75C2}"/>
                </a:ext>
              </a:extLst>
            </p:cNvPr>
            <p:cNvSpPr/>
            <p:nvPr userDrawn="1"/>
          </p:nvSpPr>
          <p:spPr>
            <a:xfrm>
              <a:off x="1886294" y="1871237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7" name="Text Placeholder 2">
            <a:extLst>
              <a:ext uri="{FF2B5EF4-FFF2-40B4-BE49-F238E27FC236}">
                <a16:creationId xmlns:a16="http://schemas.microsoft.com/office/drawing/2014/main" id="{7FB5CF9E-DFF1-49F6-9EF8-EDA1F1E293C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044952" y="2423160"/>
            <a:ext cx="2468880" cy="45720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2828A1-5E2B-4E4E-A1F7-2C356780F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048000" y="2889504"/>
            <a:ext cx="2468880" cy="2743200"/>
          </a:xfrm>
        </p:spPr>
        <p:txBody>
          <a:bodyPr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8" name="Text Placeholder 2">
            <a:extLst>
              <a:ext uri="{FF2B5EF4-FFF2-40B4-BE49-F238E27FC236}">
                <a16:creationId xmlns:a16="http://schemas.microsoft.com/office/drawing/2014/main" id="{6B7FC992-8079-42D9-8481-2B5075C195E1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926836" y="2423160"/>
            <a:ext cx="2468880" cy="45720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9" name="Text Placeholder 3">
            <a:extLst>
              <a:ext uri="{FF2B5EF4-FFF2-40B4-BE49-F238E27FC236}">
                <a16:creationId xmlns:a16="http://schemas.microsoft.com/office/drawing/2014/main" id="{7B255ED8-3C11-4BF0-B064-0623B23B0B7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926836" y="2889504"/>
            <a:ext cx="2468880" cy="2743200"/>
          </a:xfrm>
        </p:spPr>
        <p:txBody>
          <a:bodyPr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">
            <a:extLst>
              <a:ext uri="{FF2B5EF4-FFF2-40B4-BE49-F238E27FC236}">
                <a16:creationId xmlns:a16="http://schemas.microsoft.com/office/drawing/2014/main" id="{CE356C04-FB22-4541-9D39-D5C0676F66B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808720" y="2423160"/>
            <a:ext cx="2468880" cy="45720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81" name="Text Placeholder 3">
            <a:extLst>
              <a:ext uri="{FF2B5EF4-FFF2-40B4-BE49-F238E27FC236}">
                <a16:creationId xmlns:a16="http://schemas.microsoft.com/office/drawing/2014/main" id="{BA0F0565-F3E0-4B3E-A99B-282A6236532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808720" y="2889504"/>
            <a:ext cx="2468880" cy="2743200"/>
          </a:xfrm>
        </p:spPr>
        <p:txBody>
          <a:bodyPr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Slide Number Placeholder 5">
            <a:extLst>
              <a:ext uri="{FF2B5EF4-FFF2-40B4-BE49-F238E27FC236}">
                <a16:creationId xmlns:a16="http://schemas.microsoft.com/office/drawing/2014/main" id="{EC059538-F80F-46C9-80EB-AC9B56D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6104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91" r:id="rId3"/>
    <p:sldLayoutId id="2147483677" r:id="rId4"/>
    <p:sldLayoutId id="2147483679" r:id="rId5"/>
    <p:sldLayoutId id="2147483678" r:id="rId6"/>
    <p:sldLayoutId id="2147483681" r:id="rId7"/>
    <p:sldLayoutId id="2147483680" r:id="rId8"/>
    <p:sldLayoutId id="2147483694" r:id="rId9"/>
    <p:sldLayoutId id="2147483685" r:id="rId10"/>
    <p:sldLayoutId id="2147483696" r:id="rId11"/>
    <p:sldLayoutId id="2147483697" r:id="rId12"/>
    <p:sldLayoutId id="2147483687" r:id="rId13"/>
    <p:sldLayoutId id="2147483684" r:id="rId14"/>
    <p:sldLayoutId id="2147483698" r:id="rId15"/>
    <p:sldLayoutId id="2147483676" r:id="rId16"/>
    <p:sldLayoutId id="2147483671" r:id="rId17"/>
    <p:sldLayoutId id="2147483670" r:id="rId18"/>
    <p:sldLayoutId id="2147483683" r:id="rId19"/>
    <p:sldLayoutId id="2147483672" r:id="rId2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76" userDrawn="1">
          <p15:clr>
            <a:srgbClr val="5ACBF0"/>
          </p15:clr>
        </p15:guide>
        <p15:guide id="2" pos="1920" userDrawn="1">
          <p15:clr>
            <a:srgbClr val="F26B43"/>
          </p15:clr>
        </p15:guide>
        <p15:guide id="3" pos="576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  <p15:guide id="5" pos="1272" userDrawn="1">
          <p15:clr>
            <a:srgbClr val="9FCC3B"/>
          </p15:clr>
        </p15:guide>
        <p15:guide id="6" pos="2544" userDrawn="1">
          <p15:clr>
            <a:srgbClr val="9FCC3B"/>
          </p15:clr>
        </p15:guide>
        <p15:guide id="7" pos="5112" userDrawn="1">
          <p15:clr>
            <a:srgbClr val="9FCC3B"/>
          </p15:clr>
        </p15:guide>
        <p15:guide id="8" pos="6408" userDrawn="1">
          <p15:clr>
            <a:srgbClr val="9FCC3B"/>
          </p15:clr>
        </p15:guide>
        <p15:guide id="9" pos="3940" userDrawn="1">
          <p15:clr>
            <a:srgbClr val="F26B43"/>
          </p15:clr>
        </p15:guide>
        <p15:guide id="10" pos="7104" userDrawn="1">
          <p15:clr>
            <a:srgbClr val="5ACBF0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DD91C-2133-2A4D-BA14-EC16531F90D7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E44D9-190C-B14B-95A2-A5296606F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798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ddit.com/r/ProgrammerHumor/comments/wy7uxi/even_html/" TargetMode="External"/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Farama-Foundation/Gymnasium" TargetMode="External"/><Relationship Id="rId2" Type="http://schemas.openxmlformats.org/officeDocument/2006/relationships/hyperlink" Target="https://github.com/google/brax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github.com/deepmind/open_spiel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adaptive-intelligent-robotics/QDax" TargetMode="External"/><Relationship Id="rId2" Type="http://schemas.openxmlformats.org/officeDocument/2006/relationships/hyperlink" Target="https://github.com/RobertTLange/evosax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github.com/DLR-RM/stable-baselines3" TargetMode="External"/><Relationship Id="rId4" Type="http://schemas.openxmlformats.org/officeDocument/2006/relationships/hyperlink" Target="https://github.com/DEAP/deap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uber-research/PyTorch-NEAT" TargetMode="External"/><Relationship Id="rId2" Type="http://schemas.openxmlformats.org/officeDocument/2006/relationships/hyperlink" Target="https://cs.gmu.edu/~eclab/projects/ecj/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815C6-3AD0-46E6-A74A-1967BD91A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4664" y="1122363"/>
            <a:ext cx="54864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AI Software Development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01B20D-4C28-4DA3-ABBD-718C22A5E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0759" y="3602038"/>
            <a:ext cx="5486400" cy="1655762"/>
          </a:xfrm>
        </p:spPr>
        <p:txBody>
          <a:bodyPr>
            <a:normAutofit/>
          </a:bodyPr>
          <a:lstStyle/>
          <a:p>
            <a:r>
              <a:rPr lang="en-US" dirty="0"/>
              <a:t>Tips, tricks, and pitfalls for writing AI (mostly EC) code in 2024</a:t>
            </a:r>
            <a:br>
              <a:rPr lang="en-US" dirty="0"/>
            </a:br>
            <a:br>
              <a:rPr lang="en-US" dirty="0"/>
            </a:br>
            <a:r>
              <a:rPr lang="en-US" dirty="0"/>
              <a:t>By Deacon Seals</a:t>
            </a:r>
          </a:p>
        </p:txBody>
      </p:sp>
    </p:spTree>
    <p:extLst>
      <p:ext uri="{BB962C8B-B14F-4D97-AF65-F5344CB8AC3E}">
        <p14:creationId xmlns:p14="http://schemas.microsoft.com/office/powerpoint/2010/main" val="1642425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1EEE7-E4C0-ADBC-D033-57CA3EFFBE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Projects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9390DDD-48FF-1256-93A4-74D2FB430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039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F351F-1289-442C-2A9B-65F0A0BBA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a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D5326-270E-4693-B2E3-93E09C47D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Is the primary goal learning a skill or completing a task?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Beware inadvertently swapping these during the project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Differentiate between these projects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Establish dedicated learning projects if necessary</a:t>
            </a:r>
            <a:br>
              <a:rPr lang="en-US" sz="1800" dirty="0"/>
            </a:b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Define clear project goals and scope</a:t>
            </a:r>
            <a:br>
              <a:rPr lang="en-US" sz="1800" dirty="0"/>
            </a:b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Establish criteria for project success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E.g., the existence of a specific set of features, data on the performance of a new mutation operator, etc.</a:t>
            </a:r>
            <a:br>
              <a:rPr lang="en-US" sz="1800" dirty="0"/>
            </a:b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Determine milestones required to satisfy success criteria and meet project goals</a:t>
            </a:r>
            <a:br>
              <a:rPr lang="en-US" sz="1800" dirty="0"/>
            </a:b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Pick the right tools for the job (more on this later)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02072C-B3FF-5A23-ABF6-58D5BE786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13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C631E-5BAF-1921-5933-41B31B5F8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Executing a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B3C76-A6D0-AF32-12A4-EFB801314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Identify a minimum viable product (MVP)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What components are hard requirements for project success?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What components are optional?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Can you complete the MVP and make optional components stretch goals?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 pragmatic about project progress when considering tangents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Is a new feature/task necessary for project success?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Will a new feature/task significantly improve the success of the project?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Be aware of timelines and deadlines (and beware scope creep)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 prepared for failure and changing needs/requirements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Fail fast!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Determine failure criteria for rapid iteration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DD76E1-222F-F75C-7363-1A74994BB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32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69177-85EE-271D-A319-4745C9052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7760" y="898525"/>
            <a:ext cx="6400800" cy="777875"/>
          </a:xfrm>
        </p:spPr>
        <p:txBody>
          <a:bodyPr/>
          <a:lstStyle/>
          <a:p>
            <a:r>
              <a:rPr lang="en-US" dirty="0"/>
              <a:t>Working on a Team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DBD40C-E94B-26E4-E245-57C5EAC5E4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1676400"/>
            <a:ext cx="6400800" cy="4693070"/>
          </a:xfrm>
        </p:spPr>
        <p:txBody>
          <a:bodyPr>
            <a:normAutofit fontScale="925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Effective teams have 2 obvious characteristics:</a:t>
            </a:r>
            <a:br>
              <a:rPr lang="en-US" sz="2400" dirty="0"/>
            </a:b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Accountability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/>
              <a:t>Establish clear expectations/responsibilities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/>
              <a:t>Check progress/completion as a group</a:t>
            </a:r>
            <a:br>
              <a:rPr lang="en-US" sz="2400" dirty="0"/>
            </a:b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Good communication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/>
              <a:t>Clear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/>
              <a:t>Transparent/honest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/>
              <a:t>Robust (especially for critical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AF44FD-C373-2FE1-D1E6-B91112A66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63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5CE51-8E84-7372-3E2E-3A69B43B6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Research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B508AB-5B59-FBD9-C07A-8C693DFDD6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Build off existing work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Much easier to determine originality of ideas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Good way to get citations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Do literature review early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Determining work originality after the fact is nerve-racking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Allows you to identify problems your work could address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Think like a scientist!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Define clear, measurable goals from the onset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Including success and failure criteria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Failure as a finding is a valuable project characteristic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DA0041-6001-B490-595D-D460A6BC5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580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A70DB-A8B5-7D73-B2A3-8F1EA04647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6260" y="1098339"/>
            <a:ext cx="6059069" cy="2264112"/>
          </a:xfrm>
        </p:spPr>
        <p:txBody>
          <a:bodyPr/>
          <a:lstStyle/>
          <a:p>
            <a:r>
              <a:rPr lang="en-US" dirty="0"/>
              <a:t>Development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0C3C596-43DA-E5B5-93E0-A049EAC76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321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5049D-CF68-FD30-D057-D394CEF96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State of Computing for AI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24AF0F-B767-5292-0AB6-ABE754951D2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Historical context: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AI researchers have endured several periods where funding was difficult to obtain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Often referred to as the AI winters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Causes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XOR problem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Limitations of computation resources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Important concepts: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slow, but eventual, death of Moore’s Law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AI “winning the hardware lottery”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7388EC-870D-81BB-D640-525E4B93F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00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FF7D4-29F3-96CE-631C-D468DD64E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133" y="215681"/>
            <a:ext cx="1886793" cy="468409"/>
          </a:xfrm>
        </p:spPr>
        <p:txBody>
          <a:bodyPr/>
          <a:lstStyle/>
          <a:p>
            <a:r>
              <a:rPr lang="en-US" dirty="0"/>
              <a:t>Moore’s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6DB13-9412-9541-336B-CB526D888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Observation made by Gordon Moore</a:t>
            </a:r>
          </a:p>
          <a:p>
            <a:pPr lvl="1"/>
            <a:r>
              <a:rPr lang="en-US" dirty="0"/>
              <a:t>Co-founder of Fairchild Semiconductor and Intel</a:t>
            </a:r>
          </a:p>
          <a:p>
            <a:pPr lvl="1"/>
            <a:r>
              <a:rPr lang="en-US" dirty="0"/>
              <a:t>Noted in 1965 that transistor density doubled every 12 months</a:t>
            </a:r>
          </a:p>
          <a:p>
            <a:r>
              <a:rPr lang="en-US" dirty="0"/>
              <a:t>Greater transistor density enables:</a:t>
            </a:r>
          </a:p>
          <a:p>
            <a:pPr lvl="1"/>
            <a:r>
              <a:rPr lang="en-US" dirty="0"/>
              <a:t>Increased operating frequency (faster chips)</a:t>
            </a:r>
          </a:p>
          <a:p>
            <a:pPr lvl="1"/>
            <a:r>
              <a:rPr lang="en-US" dirty="0"/>
              <a:t>Decreased energy consumption</a:t>
            </a:r>
          </a:p>
          <a:p>
            <a:pPr lvl="1"/>
            <a:r>
              <a:rPr lang="en-US" dirty="0"/>
              <a:t>More stuff per chip (memory, compute cores, etc.)</a:t>
            </a:r>
          </a:p>
        </p:txBody>
      </p:sp>
    </p:spTree>
    <p:extLst>
      <p:ext uri="{BB962C8B-B14F-4D97-AF65-F5344CB8AC3E}">
        <p14:creationId xmlns:p14="http://schemas.microsoft.com/office/powerpoint/2010/main" val="406483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7F4117-B203-F436-5776-22E36011F9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3B22-E301-D401-5508-FB0AA788D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133" y="215681"/>
            <a:ext cx="1886793" cy="468409"/>
          </a:xfrm>
        </p:spPr>
        <p:txBody>
          <a:bodyPr/>
          <a:lstStyle/>
          <a:p>
            <a:r>
              <a:rPr lang="en-US" dirty="0"/>
              <a:t>Moore’s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E36B1-0985-3066-1E54-03443C6E2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977716"/>
            <a:ext cx="10265500" cy="514844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Based on observations about how transistor manufacturing technology was advancing</a:t>
            </a:r>
          </a:p>
          <a:p>
            <a:pPr lvl="1"/>
            <a:r>
              <a:rPr lang="en-US" dirty="0"/>
              <a:t>Improvements to precision enabled smaller transistors</a:t>
            </a:r>
          </a:p>
          <a:p>
            <a:pPr lvl="1"/>
            <a:r>
              <a:rPr lang="en-US" dirty="0"/>
              <a:t>There are physical limits to how small transistors/wires can be</a:t>
            </a:r>
          </a:p>
          <a:p>
            <a:r>
              <a:rPr lang="en-US" dirty="0"/>
              <a:t>Rate of doubling has slowed over time</a:t>
            </a:r>
          </a:p>
          <a:p>
            <a:pPr lvl="1"/>
            <a:r>
              <a:rPr lang="en-US" dirty="0"/>
              <a:t>12 months</a:t>
            </a:r>
          </a:p>
          <a:p>
            <a:pPr lvl="1"/>
            <a:r>
              <a:rPr lang="en-US" dirty="0"/>
              <a:t>18 months</a:t>
            </a:r>
          </a:p>
          <a:p>
            <a:pPr lvl="1"/>
            <a:r>
              <a:rPr lang="en-US" dirty="0"/>
              <a:t>24 months</a:t>
            </a:r>
          </a:p>
          <a:p>
            <a:r>
              <a:rPr lang="en-US" dirty="0"/>
              <a:t>Is Moore’s Law dead?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CEFC93-1744-18DD-2B29-1425895F70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5101" y="760292"/>
            <a:ext cx="1041465" cy="533485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C80596-F3FE-B637-DDEE-CA5BFA908BBB}"/>
              </a:ext>
            </a:extLst>
          </p:cNvPr>
          <p:cNvSpPr txBox="1"/>
          <p:nvPr/>
        </p:nvSpPr>
        <p:spPr>
          <a:xfrm>
            <a:off x="10763260" y="6126165"/>
            <a:ext cx="12858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en-US" sz="800" dirty="0">
                <a:solidFill>
                  <a:prstClr val="black"/>
                </a:solidFill>
                <a:latin typeface="Calibri"/>
              </a:rPr>
              <a:t>https://en.wikipedia.org/wiki/Moore%27s_law</a:t>
            </a:r>
          </a:p>
        </p:txBody>
      </p:sp>
    </p:spTree>
    <p:extLst>
      <p:ext uri="{BB962C8B-B14F-4D97-AF65-F5344CB8AC3E}">
        <p14:creationId xmlns:p14="http://schemas.microsoft.com/office/powerpoint/2010/main" val="154421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CD775-816A-9FFE-5ACC-7D97D4F4F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132" y="215681"/>
            <a:ext cx="3810843" cy="468409"/>
          </a:xfrm>
        </p:spPr>
        <p:txBody>
          <a:bodyPr/>
          <a:lstStyle/>
          <a:p>
            <a:r>
              <a:rPr lang="en-US" dirty="0"/>
              <a:t>Post Moore-</a:t>
            </a:r>
            <a:r>
              <a:rPr lang="en-US" dirty="0" err="1"/>
              <a:t>tem</a:t>
            </a:r>
            <a:r>
              <a:rPr lang="en-US" dirty="0"/>
              <a:t> Computing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20910-2771-2364-4953-99F36E36A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77716"/>
            <a:ext cx="10972800" cy="554358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Performance of general CPU cores will stagnate</a:t>
            </a:r>
          </a:p>
          <a:p>
            <a:pPr lvl="1"/>
            <a:r>
              <a:rPr lang="en-US" dirty="0"/>
              <a:t>Add more cores</a:t>
            </a:r>
          </a:p>
          <a:p>
            <a:pPr lvl="1"/>
            <a:r>
              <a:rPr lang="en-US" dirty="0"/>
              <a:t>Make chips bigger</a:t>
            </a:r>
          </a:p>
          <a:p>
            <a:pPr lvl="1"/>
            <a:r>
              <a:rPr lang="en-US" dirty="0"/>
              <a:t>Overclock and use more aggressive cooling</a:t>
            </a:r>
            <a:br>
              <a:rPr lang="en-US" dirty="0"/>
            </a:br>
            <a:endParaRPr lang="en-US" dirty="0"/>
          </a:p>
          <a:p>
            <a:r>
              <a:rPr lang="en-US" dirty="0"/>
              <a:t>Amdahl’s law</a:t>
            </a:r>
          </a:p>
          <a:p>
            <a:pPr lvl="1"/>
            <a:r>
              <a:rPr lang="en-US" dirty="0"/>
              <a:t>Speedups from parallelization are limited by sequential program sections</a:t>
            </a:r>
          </a:p>
          <a:p>
            <a:pPr lvl="1"/>
            <a:r>
              <a:rPr lang="en-US" dirty="0"/>
              <a:t>Most algorithms/programs are only partially parallelizable</a:t>
            </a:r>
          </a:p>
          <a:p>
            <a:pPr lvl="1"/>
            <a:r>
              <a:rPr lang="en-US" dirty="0"/>
              <a:t>Programs contain sections that must be evaluated sequentially</a:t>
            </a:r>
          </a:p>
          <a:p>
            <a:pPr lvl="1"/>
            <a:r>
              <a:rPr lang="en-US" dirty="0"/>
              <a:t>These sections place an upper bound on speedups from parallelization</a:t>
            </a:r>
          </a:p>
        </p:txBody>
      </p:sp>
    </p:spTree>
    <p:extLst>
      <p:ext uri="{BB962C8B-B14F-4D97-AF65-F5344CB8AC3E}">
        <p14:creationId xmlns:p14="http://schemas.microsoft.com/office/powerpoint/2010/main" val="942123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1DA3A-32E9-483E-B9EE-19FBA9D34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Please Keep in Mind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F99EF5-B3DE-44D6-8B2B-F4D5A62F08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19600" y="1841500"/>
            <a:ext cx="7531100" cy="4879975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Software development is an inherently subjective topic filled with </a:t>
            </a:r>
            <a:r>
              <a:rPr lang="en-US" b="1" dirty="0"/>
              <a:t>lots</a:t>
            </a:r>
            <a:r>
              <a:rPr lang="en-US" dirty="0"/>
              <a:t> of opinions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There is no “one size fits all” approach to writing software as any supposedly optimal approach often varies by expertise, resources, and domain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Goals: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Provide an awareness of the current state of AI computing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Give tips for project success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Make you aware of tools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Highlighting when to use different tools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E7E60-E8F7-49C1-89D3-3B28477C5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97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8BF4AD-CBD5-5A0B-DC54-22A161ECD8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903F6-D0DA-CD5A-CDAD-740FEAF57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132" y="215681"/>
            <a:ext cx="3810843" cy="468409"/>
          </a:xfrm>
        </p:spPr>
        <p:txBody>
          <a:bodyPr/>
          <a:lstStyle/>
          <a:p>
            <a:r>
              <a:rPr lang="en-US" dirty="0"/>
              <a:t>Post Moore-</a:t>
            </a:r>
            <a:r>
              <a:rPr lang="en-US" dirty="0" err="1"/>
              <a:t>tem</a:t>
            </a:r>
            <a:r>
              <a:rPr lang="en-US" dirty="0"/>
              <a:t> Computing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3C4B6-D28B-8A95-50E4-1DA4E6228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77716"/>
            <a:ext cx="10972800" cy="552785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Change computing paradigms</a:t>
            </a:r>
          </a:p>
          <a:p>
            <a:pPr lvl="1"/>
            <a:r>
              <a:rPr lang="en-US" dirty="0"/>
              <a:t>Quantum computing</a:t>
            </a:r>
          </a:p>
          <a:p>
            <a:r>
              <a:rPr lang="en-US" dirty="0"/>
              <a:t>Application-specific integrated circuits (ASIC)</a:t>
            </a:r>
          </a:p>
          <a:p>
            <a:pPr lvl="1"/>
            <a:r>
              <a:rPr lang="en-US" dirty="0"/>
              <a:t>Hardware specialized for only a specific task</a:t>
            </a:r>
          </a:p>
          <a:p>
            <a:pPr lvl="1"/>
            <a:r>
              <a:rPr lang="en-US" dirty="0"/>
              <a:t>Floating point coprocessors</a:t>
            </a:r>
          </a:p>
          <a:p>
            <a:pPr lvl="2"/>
            <a:r>
              <a:rPr lang="en-US" dirty="0"/>
              <a:t>Eventually became part of x86 architecture</a:t>
            </a:r>
          </a:p>
          <a:p>
            <a:pPr lvl="1"/>
            <a:r>
              <a:rPr lang="en-US" dirty="0"/>
              <a:t>Bitcoin miners</a:t>
            </a:r>
          </a:p>
          <a:p>
            <a:pPr lvl="2"/>
            <a:r>
              <a:rPr lang="en-US" dirty="0"/>
              <a:t>Specialized hardware for accelerated hashing</a:t>
            </a:r>
          </a:p>
          <a:p>
            <a:pPr lvl="1"/>
            <a:r>
              <a:rPr lang="en-US" dirty="0"/>
              <a:t>Graphics processing unit (GPU)</a:t>
            </a:r>
          </a:p>
          <a:p>
            <a:pPr lvl="2"/>
            <a:r>
              <a:rPr lang="en-US" dirty="0"/>
              <a:t>Designed for graphics rendering tasks</a:t>
            </a:r>
          </a:p>
          <a:p>
            <a:pPr lvl="2"/>
            <a:r>
              <a:rPr lang="en-US" dirty="0"/>
              <a:t>Specialized hardware for matrix operations</a:t>
            </a:r>
          </a:p>
        </p:txBody>
      </p:sp>
    </p:spTree>
    <p:extLst>
      <p:ext uri="{BB962C8B-B14F-4D97-AF65-F5344CB8AC3E}">
        <p14:creationId xmlns:p14="http://schemas.microsoft.com/office/powerpoint/2010/main" val="246157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25F03-D4A6-6759-4D74-8F4138DD2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131" y="215681"/>
            <a:ext cx="3048844" cy="468409"/>
          </a:xfrm>
        </p:spPr>
        <p:txBody>
          <a:bodyPr/>
          <a:lstStyle/>
          <a:p>
            <a:r>
              <a:rPr lang="en-US" dirty="0"/>
              <a:t>The Hardware Lottery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06952-8B61-F1D4-B863-C4363739B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77715"/>
            <a:ext cx="10972800" cy="557194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In 2012/2013, </a:t>
            </a:r>
            <a:r>
              <a:rPr lang="en-US" dirty="0" err="1"/>
              <a:t>AlexNet</a:t>
            </a:r>
            <a:r>
              <a:rPr lang="en-US" dirty="0"/>
              <a:t> demonstrated the ability to accelerate deep learning with a graphics card (GPU)</a:t>
            </a:r>
          </a:p>
          <a:p>
            <a:pPr lvl="1"/>
            <a:r>
              <a:rPr lang="en-US" dirty="0"/>
              <a:t>Achieved unprecedented performance on a highly-competitive computer vision problem</a:t>
            </a:r>
          </a:p>
          <a:p>
            <a:pPr lvl="1"/>
            <a:r>
              <a:rPr lang="en-US" dirty="0"/>
              <a:t>Extreme acceleration of deep learning via GPU since referred to as “winning the hardware lottery”</a:t>
            </a:r>
          </a:p>
          <a:p>
            <a:pPr lvl="2"/>
            <a:r>
              <a:rPr lang="en-US" dirty="0"/>
              <a:t>Serendipitous ~80x speedup by capitalizing on previously unrelated technological advances</a:t>
            </a:r>
          </a:p>
          <a:p>
            <a:pPr lvl="1"/>
            <a:r>
              <a:rPr lang="en-US" dirty="0"/>
              <a:t>Set off a huge boom in deep learning research still going today</a:t>
            </a:r>
          </a:p>
          <a:p>
            <a:r>
              <a:rPr lang="en-US" dirty="0"/>
              <a:t>First viable path around death of Moore’s Law</a:t>
            </a:r>
          </a:p>
        </p:txBody>
      </p:sp>
    </p:spTree>
    <p:extLst>
      <p:ext uri="{BB962C8B-B14F-4D97-AF65-F5344CB8AC3E}">
        <p14:creationId xmlns:p14="http://schemas.microsoft.com/office/powerpoint/2010/main" val="203245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3E00B4-4EAA-F21D-E142-15F0577B97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F6F3A-D6B5-DA30-D003-80A22EC3E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131" y="215681"/>
            <a:ext cx="3048844" cy="468409"/>
          </a:xfrm>
        </p:spPr>
        <p:txBody>
          <a:bodyPr/>
          <a:lstStyle/>
          <a:p>
            <a:r>
              <a:rPr lang="en-US" dirty="0"/>
              <a:t>The Hardware Lottery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2632B-F8DD-E569-2A94-EA4DFEF14F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77715"/>
            <a:ext cx="10972800" cy="5518335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Nvidia capitalized on this with CUDA</a:t>
            </a:r>
          </a:p>
          <a:p>
            <a:pPr lvl="1"/>
            <a:r>
              <a:rPr lang="en-US" dirty="0"/>
              <a:t>Heavy investment to make CUDA industry standard</a:t>
            </a:r>
          </a:p>
          <a:p>
            <a:pPr lvl="1"/>
            <a:r>
              <a:rPr lang="en-US" dirty="0"/>
              <a:t>CUDA implemented in C/C++ </a:t>
            </a:r>
          </a:p>
          <a:p>
            <a:r>
              <a:rPr lang="en-US" dirty="0"/>
              <a:t>Deep learning built ecosystem of libraries around CUDA</a:t>
            </a:r>
          </a:p>
          <a:p>
            <a:pPr lvl="1"/>
            <a:r>
              <a:rPr lang="en-US" dirty="0"/>
              <a:t>Many early libraries in C++</a:t>
            </a:r>
          </a:p>
          <a:p>
            <a:pPr lvl="1"/>
            <a:r>
              <a:rPr lang="en-US" dirty="0"/>
              <a:t>Most current libraries are Python bindings for C/C++ backends</a:t>
            </a:r>
          </a:p>
          <a:p>
            <a:pPr lvl="2"/>
            <a:r>
              <a:rPr lang="en-US" dirty="0"/>
              <a:t>Google: TensorFlow and JAX</a:t>
            </a:r>
          </a:p>
          <a:p>
            <a:pPr lvl="2"/>
            <a:r>
              <a:rPr lang="en-US" dirty="0"/>
              <a:t>Meta: </a:t>
            </a:r>
            <a:r>
              <a:rPr lang="en-US" dirty="0" err="1"/>
              <a:t>PyTorch</a:t>
            </a:r>
            <a:endParaRPr lang="en-US" dirty="0"/>
          </a:p>
          <a:p>
            <a:r>
              <a:rPr lang="en-US" dirty="0"/>
              <a:t>Other fields try to cash in on the hardware lottery</a:t>
            </a:r>
          </a:p>
          <a:p>
            <a:pPr lvl="1"/>
            <a:r>
              <a:rPr lang="en-US" dirty="0"/>
              <a:t>Simulations/Scientific Computing</a:t>
            </a:r>
          </a:p>
          <a:p>
            <a:pPr lvl="1"/>
            <a:r>
              <a:rPr lang="en-US" dirty="0"/>
              <a:t>Statistics/Data Science</a:t>
            </a:r>
          </a:p>
          <a:p>
            <a:pPr lvl="1"/>
            <a:r>
              <a:rPr lang="en-US" dirty="0"/>
              <a:t>My own research in Evolutionary Computing</a:t>
            </a:r>
          </a:p>
          <a:p>
            <a:r>
              <a:rPr lang="en-US" dirty="0"/>
              <a:t>Java still does not have GPU support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404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2C72C-4786-9244-4731-001DB32D3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 descr="Text&#10;&#10;Description automatically generated with medium confidence">
            <a:extLst>
              <a:ext uri="{FF2B5EF4-FFF2-40B4-BE49-F238E27FC236}">
                <a16:creationId xmlns:a16="http://schemas.microsoft.com/office/drawing/2014/main" id="{47CEBB38-2893-10B4-58C0-30017E632E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16437" y="532014"/>
            <a:ext cx="5848802" cy="5793971"/>
          </a:xfr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F36F84-6686-7917-8744-D36D6A92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F445ED-D6B8-5A9B-7F26-F99B9A7AF916}"/>
              </a:ext>
            </a:extLst>
          </p:cNvPr>
          <p:cNvSpPr txBox="1"/>
          <p:nvPr/>
        </p:nvSpPr>
        <p:spPr>
          <a:xfrm>
            <a:off x="3544579" y="6356350"/>
            <a:ext cx="43925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3"/>
              </a:rPr>
              <a:t>https://www.reddit.com/r/ProgrammerHumor/comments/wy7uxi/even_html/</a:t>
            </a:r>
            <a:r>
              <a:rPr lang="en-US" sz="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77963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AB0A5-E4FE-D20E-B682-CB3BF2441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Picking Programming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61434-4790-AC0F-ED2B-6EACFA277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View programming languages as a tool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Use the right tool for the job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Let existing resources and tools guide you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Are there existing implementations of important components of your target application?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E.g., you need to use a complex physics simulation that is only implemented in C++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What languages are these implementations in?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Of the programming languages with rich library support, which one best suits your needs?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Pick languages at the right level of abstraction for your project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Don’t ignore development time or only focus on compute time!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Human development time is often expensive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Let computers work for you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Consider combinations of programming languages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Consider high-level acceleration tools (e.g., GPU acceleration in Python)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My advice: only use low-level languages if you have a specific reason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9D5A44-B636-50EF-4708-C207223BA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451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AA910-D709-5392-3160-E6E233D6E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Use a Low-Level Language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51CE3A-3D28-F379-B63D-2A3FFC2F67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Required tools are implemented without a high-level interface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 complex physics simulation that only provides an interface in 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Your application is prohibitively computationally expensive, and that cost can’t be alleviated by higher-level parallelism or acceleration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Consider only implementing required portions in a low-level language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Your project has the specific goal of learning a low-level language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9BDD0B-7A76-8D7E-6E7A-DB9A92D67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72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70268-205B-217B-FA2C-99780E79F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make a new tool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DB4D1-C124-4AD0-DFD4-7BE92E1BF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Scenario 1: there no existing tools that satisfy your project’s required capabilities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I.e., the thing you need completely does not exist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This does not include performance requirements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Scenario 2: tools exist that satisfy your project’s required capabilities, but they suck “enough”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Performance of existing tools is so poor that creating a replacement would be a meaningful contribution to your field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Your use case of existing tools is so ill-suited to their intended use case that creating an alternative or wrapper would be a meaningful contribution to your field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You have attempted to use existing tools and found their documentation so incomplete that using their code is impractical and creating an alternative or wrapper would be a meaningful contribution to your field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Litmus test: would a new tool be a meaningful contribution to your field?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Are there specific improvements you could provide or use cases you could expand support to?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A8367-6186-3762-2BD5-31B8FA092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3437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F718E-FFA2-CB54-3ECE-38BB449DF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Lots of Slides about Python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981603-21C6-5E9B-1B01-6B4C0F6030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Python became incredibly popular in the AI community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Replaced LISP, Java, C++, and other lower-level languages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Library support is very good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Mature, well-optimized libraries developed and funded by Google, Meta (Facebook), and others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Frequently use faster, low-level languages under the hood (more on this later)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Python has a high level of abstraction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Great for rapid prototyping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First-party libraries like multiprocessing and random are performant and feature rich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Flexibility enables lots of footguns (more on this later)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78C344-15AD-DAC2-1442-E7E06CC1D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8743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9D151-FFD2-435A-9756-985C78765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Required Development time by Programming language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0498E0FC-67C8-459E-A724-8B699096F0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33534404"/>
              </p:ext>
            </p:extLst>
          </p:nvPr>
        </p:nvGraphicFramePr>
        <p:xfrm>
          <a:off x="914400" y="2206377"/>
          <a:ext cx="6800850" cy="384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16E84B-1C90-42CE-98DD-31E5DC44B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5976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BF474-CEC0-4F1A-A048-43335A7FC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Caveats of Python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797BBE-2854-43E8-8024-D2D2DCA85D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Prone to abusive programming practices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Using dictionaries instead of classes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Inconsistent use of variable names and data types</a:t>
            </a:r>
            <a:br>
              <a:rPr lang="en-US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High-level abstractions can obscure computational cost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Example: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if individual in population: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	# do something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O(n) if population is a list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O(1) if population is a set or dictionary</a:t>
            </a:r>
            <a:br>
              <a:rPr lang="en-US" dirty="0"/>
            </a:b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7ABFE-D09D-4AEE-83C1-397E82A89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99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81A22-37AF-0FE7-C5A1-E169E8D4A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Abridged Qualifications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286E6-4B0A-33B9-05DB-F860D4839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Undergrad (2013-2018)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Missouri University of Science and Technology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Electrical Engineering, Computer Engineering, and Computer Science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2 years as a design lead on a student design team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Year 1 – Lead of Electronics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/>
              <a:t>One-person team under higher-ranking project lead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/>
              <a:t>Poorly planned project that failed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/>
              <a:t>Learned a lot about how not to plan a project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Year 2 – Lead of Innovation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/>
              <a:t>Recruited students from my majors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/>
              <a:t>Leveraged existing experiences to design a project I could solo if necessary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/>
              <a:t>Won 2</a:t>
            </a:r>
            <a:r>
              <a:rPr lang="en-US" baseline="30000" dirty="0"/>
              <a:t>nd</a:t>
            </a:r>
            <a:r>
              <a:rPr lang="en-US" dirty="0"/>
              <a:t> place innovation reward at international engineering competition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Rapid prototyping internship between design lead positions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Led 2 semester senior design team of 2 other electrical engineers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Machine that creates artificial muscles from fishing 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E75F0C-9DA2-E1C7-E748-4104FA2C3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247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BF474-CEC0-4F1A-A048-43335A7FC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Caveats of Python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797BBE-2854-43E8-8024-D2D2DCA85D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Python doesn’t support sharing Python variables in memory between processes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Must use shared </a:t>
            </a:r>
            <a:r>
              <a:rPr lang="en-US" dirty="0" err="1">
                <a:solidFill>
                  <a:schemeClr val="bg1"/>
                </a:solidFill>
              </a:rPr>
              <a:t>ctype</a:t>
            </a:r>
            <a:r>
              <a:rPr lang="en-US" dirty="0">
                <a:solidFill>
                  <a:schemeClr val="bg1"/>
                </a:solidFill>
              </a:rPr>
              <a:t> variables or a manager process that host variables</a:t>
            </a:r>
            <a:br>
              <a:rPr lang="en-US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Python has quirks that are unintuitive when compared to other languages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Implicit pass-by-reference and pass-by-value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Multithreading vs multiprocessing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7ABFE-D09D-4AEE-83C1-397E82A89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498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3C23D-C203-472C-9569-6C094F34A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“Python is slow”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5A5BE9-C378-47FC-B7E7-4B1A17810F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Optimized compiled code is typically faster than equivalent interpreted code (Python)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Algorithmic time complexity still dominates language-based performance differences in most cases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Development time is often far more expensive/valuable than compute time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primary exceptions to this are caused my severe computation resource constraints (e.g., embedded devices or very large amounts of data)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F0C3D-68F0-4E74-92F0-0EF1D05F2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157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453AC-5B52-4186-878B-83A45FD11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Python “Fast enough”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775BF9-A17C-4EE3-9799-1214E0A07E6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Using a C/C++ core and/or accelerators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5D37D7-0097-4818-AA07-E039F09778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PyTorch</a:t>
            </a:r>
            <a:r>
              <a:rPr lang="en-US" dirty="0"/>
              <a:t>, </a:t>
            </a:r>
            <a:r>
              <a:rPr lang="en-US" dirty="0" err="1"/>
              <a:t>Tensorflow</a:t>
            </a:r>
            <a:r>
              <a:rPr lang="en-US" dirty="0"/>
              <a:t>, NumPy, JAX, scikit-learn, </a:t>
            </a:r>
            <a:r>
              <a:rPr lang="en-US" dirty="0" err="1"/>
              <a:t>iGraph</a:t>
            </a:r>
            <a:r>
              <a:rPr lang="en-US" dirty="0"/>
              <a:t>, and many more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A very common trend for domains known for high computation cost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C6CD84D-E4BA-4191-B9BB-F49A30AC9FD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Just-in-time compilation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CE26E94-2CE9-4701-B5BB-A016AA90B95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Compile portions of Python code at runtime (e.g., </a:t>
            </a:r>
            <a:r>
              <a:rPr lang="en-US" dirty="0" err="1"/>
              <a:t>PyPy</a:t>
            </a:r>
            <a:r>
              <a:rPr lang="en-US" dirty="0"/>
              <a:t>, </a:t>
            </a:r>
            <a:r>
              <a:rPr lang="en-US" dirty="0" err="1"/>
              <a:t>Numba</a:t>
            </a:r>
            <a:r>
              <a:rPr lang="en-US" dirty="0"/>
              <a:t>, and JAX)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Potential performance improvements vary by workload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295A1B4-26C1-4C35-BEC4-52C7B0FF33D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Use a profiler (please)</a:t>
            </a:r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4D396D0-ABF9-490B-96DE-DEF6450DC91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python –m </a:t>
            </a:r>
            <a:r>
              <a:rPr lang="en-US" dirty="0" err="1"/>
              <a:t>cProfile</a:t>
            </a:r>
            <a:r>
              <a:rPr lang="en-US" dirty="0"/>
              <a:t> -s </a:t>
            </a:r>
            <a:r>
              <a:rPr lang="en-US" dirty="0" err="1"/>
              <a:t>tottime</a:t>
            </a:r>
            <a:r>
              <a:rPr lang="en-US" dirty="0"/>
              <a:t> myPythonProgram.py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80B80F20-6D72-47E2-BADF-EC654D0A3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283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uiExpand="1" build="p"/>
      <p:bldP spid="6" grpId="0" build="p"/>
      <p:bldP spid="7" grpId="0" uiExpand="1" build="p"/>
      <p:bldP spid="8" grpId="0" build="p"/>
      <p:bldP spid="9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BB926-10F2-48AC-A1E3-5C2E0E914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Writing better Python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00BB3-FAE6-4064-A91B-F14D787D2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Know when to use different data structures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List vs set vs heap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Applicable to all programming languages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Pay attention to data type and what’s happening “under the hood”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Membership check on list vs set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Use multiprocessing pools and </a:t>
            </a:r>
            <a:r>
              <a:rPr lang="en-US" dirty="0" err="1">
                <a:solidFill>
                  <a:schemeClr val="bg1"/>
                </a:solidFill>
              </a:rPr>
              <a:t>multiprocessing.pool.starmap_async</a:t>
            </a:r>
            <a:r>
              <a:rPr lang="en-US" dirty="0">
                <a:solidFill>
                  <a:schemeClr val="bg1"/>
                </a:solidFill>
              </a:rPr>
              <a:t>() to easily parallelize function calls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Know when to use multiprocessing (concurrent execution) vs multithreading (sequential execution) too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38850-5459-4A15-A1A2-3D026D4F2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39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BB926-10F2-48AC-A1E3-5C2E0E914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Writing better Python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00BB3-FAE6-4064-A91B-F14D787D2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List comprehension can be faster than a for loop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Be careful to maintain legibility though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Tutorial: https://realpython.com/list-comprehension-python/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Generators can improve memory utilization and compute time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Tutorial: https://realpython.com/introduction-to-python-generators/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38850-5459-4A15-A1A2-3D026D4F2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990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69BD0-965A-C3E6-0F01-8993FFE66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using Python with Other Languages?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13C1E0-EFB0-EE9A-3C31-32A0AB692394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cap="none" dirty="0" err="1"/>
              <a:t>Cython</a:t>
            </a:r>
            <a:endParaRPr lang="en-US" cap="non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1DDCBC-ABD9-A7A7-8798-18967D9B5A6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cap="none" dirty="0"/>
              <a:t>C extensions for Python</a:t>
            </a:r>
          </a:p>
          <a:p>
            <a:pPr lvl="1"/>
            <a:r>
              <a:rPr lang="en-US" dirty="0"/>
              <a:t>Not to be confused with </a:t>
            </a:r>
            <a:r>
              <a:rPr lang="en-US" dirty="0" err="1"/>
              <a:t>CPython</a:t>
            </a:r>
            <a:r>
              <a:rPr lang="en-US" dirty="0"/>
              <a:t> (the default Python interpreter written in C)</a:t>
            </a:r>
          </a:p>
          <a:p>
            <a:r>
              <a:rPr lang="en-US" dirty="0"/>
              <a:t>Generates C/C++ code and Python wrapper code</a:t>
            </a:r>
          </a:p>
          <a:p>
            <a:r>
              <a:rPr lang="en-US" dirty="0"/>
              <a:t>C functions can be called from pure Python wrapper functions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11E900-D19A-4664-4460-DADE60080B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cap="none" dirty="0"/>
              <a:t>PyO3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471306-5CEB-2B22-FD03-845CC125AFB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Rust bindings for Python</a:t>
            </a:r>
          </a:p>
          <a:p>
            <a:r>
              <a:rPr lang="en-US" dirty="0"/>
              <a:t>Creates native Python modules from compiled Rust</a:t>
            </a:r>
          </a:p>
          <a:p>
            <a:r>
              <a:rPr lang="en-US" dirty="0"/>
              <a:t>Interoperable with </a:t>
            </a:r>
            <a:r>
              <a:rPr lang="en-US" dirty="0" err="1"/>
              <a:t>PyPy</a:t>
            </a:r>
            <a:r>
              <a:rPr lang="en-US" dirty="0"/>
              <a:t> just-in-time compiler</a:t>
            </a:r>
          </a:p>
          <a:p>
            <a:r>
              <a:rPr lang="en-US" dirty="0"/>
              <a:t>Allows Rust code to call Python as well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54FF2B-B40B-16F2-B806-37D7D531F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35</a:t>
            </a:fld>
            <a:endParaRPr lang="en-US" dirty="0"/>
          </a:p>
        </p:txBody>
      </p:sp>
      <p:pic>
        <p:nvPicPr>
          <p:cNvPr id="11" name="Picture 4">
            <a:extLst>
              <a:ext uri="{FF2B5EF4-FFF2-40B4-BE49-F238E27FC236}">
                <a16:creationId xmlns:a16="http://schemas.microsoft.com/office/drawing/2014/main" id="{8D120777-30F2-E6EC-D8B5-6AE8082CBA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15489" y="5495163"/>
            <a:ext cx="20955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@PyO3">
            <a:extLst>
              <a:ext uri="{FF2B5EF4-FFF2-40B4-BE49-F238E27FC236}">
                <a16:creationId xmlns:a16="http://schemas.microsoft.com/office/drawing/2014/main" id="{131B785E-F6A8-C76A-4050-D471FC2BD0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918" y="5396622"/>
            <a:ext cx="1130531" cy="113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041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  <p:bldP spid="5" grpId="0" build="p"/>
      <p:bldP spid="6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57235-0E89-1ACB-75CE-D38AF30CE1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Tools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045A2E-325A-05EF-AF0B-1F726F247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7405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6081D905-6E5F-F959-8948-E2E646F35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Notable Libraries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F07FA901-DEE8-458D-7C00-6F679765FB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Jax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DD051B21-D913-F628-A16E-C3E45C157E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Accelerated linear algebra for Python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Includes JIT compiler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Auto-differentiation and GPU/TPU support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8BB73F93-C3B6-4862-F034-7B9280D5A13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cap="none" dirty="0" err="1"/>
              <a:t>Tensorflow</a:t>
            </a:r>
            <a:r>
              <a:rPr lang="en-US" cap="none" dirty="0"/>
              <a:t> / </a:t>
            </a:r>
            <a:r>
              <a:rPr lang="en-US" cap="none" dirty="0" err="1"/>
              <a:t>Pytorch</a:t>
            </a:r>
            <a:endParaRPr lang="en-US" cap="none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1B0E8A5E-A2F1-02E4-7790-625143C581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Deep learning libraries for accelerated gradient-based optimization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rich with some caveats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4AA1B66F-5CDA-AAD0-031D-C9570A9A67F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cap="none" dirty="0"/>
              <a:t>Gym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435B2E82-A1D3-521D-FB96-9DAC867CC74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RL environments with a standardized interface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hlinkClick r:id="rId2"/>
              </a:rPr>
              <a:t>Brax</a:t>
            </a:r>
            <a:r>
              <a:rPr lang="en-US" dirty="0"/>
              <a:t> (gym in JAX)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May have migrated</a:t>
            </a:r>
            <a:endParaRPr lang="en-US" dirty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917EF061-D938-7FA7-4990-0E91514416A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cap="none" dirty="0" err="1"/>
              <a:t>OpenSpiel</a:t>
            </a:r>
            <a:endParaRPr lang="en-US" cap="none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F6E089E9-FAB3-CF09-A737-68B47FFB0D6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RL environment for games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C++ (typically) wrapped for Python 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Link</a:t>
            </a:r>
            <a:endParaRPr lang="en-US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2A8401D7-450F-0483-68E3-A59C90422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596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  <p:bldP spid="19" grpId="0" uiExpand="1" build="p"/>
      <p:bldP spid="22" grpId="0" build="p"/>
      <p:bldP spid="20" grpId="0" uiExpand="1" build="p"/>
      <p:bldP spid="25" grpId="0" build="p"/>
      <p:bldP spid="23" grpId="0" uiExpand="1" build="p"/>
      <p:bldP spid="26" grpId="0" build="p"/>
      <p:bldP spid="24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6081D905-6E5F-F959-8948-E2E646F35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Notable Libraries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F07FA901-DEE8-458D-7C00-6F679765FB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cap="none" dirty="0" err="1"/>
              <a:t>evosax</a:t>
            </a:r>
            <a:endParaRPr lang="en-US" cap="none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DD051B21-D913-F628-A16E-C3E45C157E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Evolution strategies in JAX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Accelerated neuroevolution library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Primarily focused on CMA-ES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8BB73F93-C3B6-4862-F034-7B9280D5A13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cap="none" dirty="0" err="1"/>
              <a:t>QDax</a:t>
            </a:r>
            <a:endParaRPr lang="en-US" cap="none" dirty="0"/>
          </a:p>
          <a:p>
            <a:endParaRPr lang="en-US" cap="none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1B0E8A5E-A2F1-02E4-7790-625143C581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Accelerated Quality-Diversity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QD neuroevolution library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4AA1B66F-5CDA-AAD0-031D-C9570A9A67F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cap="none" dirty="0"/>
              <a:t>DEAP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435B2E82-A1D3-521D-FB96-9DAC867CC74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Distributed Evolutionary Algorithms in Python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GP, GA, MOEA, CMA-ES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917EF061-D938-7FA7-4990-0E91514416A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cap="none" dirty="0"/>
              <a:t>Stable Baselines3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F6E089E9-FAB3-CF09-A737-68B47FFB0D6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5"/>
              </a:rPr>
              <a:t>Reliable reference implementation of deep RL algorithms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Useful if applicable</a:t>
            </a: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2A8401D7-450F-0483-68E3-A59C90422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352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  <p:bldP spid="19" grpId="0" uiExpand="1" build="p"/>
      <p:bldP spid="22" grpId="0" build="p"/>
      <p:bldP spid="20" grpId="0" uiExpand="1" build="p"/>
      <p:bldP spid="25" grpId="0" build="p"/>
      <p:bldP spid="23" grpId="0" uiExpand="1" build="p"/>
      <p:bldP spid="26" grpId="0" build="p"/>
      <p:bldP spid="24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6081D905-6E5F-F959-8948-E2E646F35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Legacy Libraries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F07FA901-DEE8-458D-7C00-6F679765FB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cap="none" dirty="0"/>
              <a:t>ECJ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DD051B21-D913-F628-A16E-C3E45C157E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Java-based Evolutionary Computation Research System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Useful if your application domain meshes with Java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8BB73F93-C3B6-4862-F034-7B9280D5A13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cap="none" dirty="0" err="1"/>
              <a:t>PyTorch</a:t>
            </a:r>
            <a:r>
              <a:rPr lang="en-US" cap="none" dirty="0"/>
              <a:t> NEAT</a:t>
            </a:r>
          </a:p>
          <a:p>
            <a:endParaRPr lang="en-US" cap="none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1B0E8A5E-A2F1-02E4-7790-625143C581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Support for wide variety of NEAT algorithms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Uses a very old version of </a:t>
            </a:r>
            <a:r>
              <a:rPr lang="en-US" dirty="0" err="1"/>
              <a:t>PyTorch</a:t>
            </a:r>
            <a:endParaRPr lang="en-US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2A8401D7-450F-0483-68E3-A59C90422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16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81A22-37AF-0FE7-C5A1-E169E8D4A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Abridged Qualifications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286E6-4B0A-33B9-05DB-F860D4839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Teaching Assistant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Started as undergrad in 2018 for AI course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Added EC in 2018 as grad student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Became Lead TA in 2019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Assignment Curriculum Designer in 2021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Mentor TA starting in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Research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Started on poorly-planned solo project in 2018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Joined CEADS-LIN in 2019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Collaboration with Los Alamos National Lab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Became Technical Project Lead in 2020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More than a dozen members at peak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Published the Maelstrom framework at GECCO ‘23  </a:t>
            </a:r>
            <a:r>
              <a:rPr lang="en-US" dirty="0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pip install maelstrom-evolution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Served as a mentor or advisor on at least a dozen other projects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Senior capstones, Master’s theses, research projects,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Current instructor of COMP 2210 and all CSSE sections of ENGR 1110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E75F0C-9DA2-E1C7-E748-4104FA2C3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593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D28D4-AA1D-B04C-CA8C-5BE3B9FE4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Remarks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2D86DC-6664-44A8-A21C-85386BDDF9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 realistic and practical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Set project goals and stick to them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Fail fast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Use the right tools for the job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Learning new tools is valuable experience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Form good reasons for what you do and don’t like about existing tools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Your time is valuable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Let computers work for you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Stand on the shoulders of giants (and all that)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3098B1-A6BC-70F2-95D4-6138DA55D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57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AEE93-8585-46D4-A7EC-F184E317CB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4664" y="1122363"/>
            <a:ext cx="5486400" cy="2387600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FFC60-19C3-4901-93F7-7AAF4C09F8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0759" y="3602038"/>
            <a:ext cx="5486400" cy="1655762"/>
          </a:xfrm>
        </p:spPr>
        <p:txBody>
          <a:bodyPr bIns="0">
            <a:normAutofit/>
          </a:bodyPr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436493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38715-3EF9-F6AF-F0E4-D12E9B5F8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96112"/>
            <a:ext cx="6800850" cy="767588"/>
          </a:xfrm>
        </p:spPr>
        <p:txBody>
          <a:bodyPr>
            <a:normAutofit/>
          </a:bodyPr>
          <a:lstStyle/>
          <a:p>
            <a:r>
              <a:rPr lang="en-US" dirty="0"/>
              <a:t>Some observations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F0A257-D4FF-8D00-AF8F-2539104CB2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1663700"/>
            <a:ext cx="6800850" cy="5056505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Many demonstration of what not to do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strike="sngStrike" dirty="0">
                <a:solidFill>
                  <a:schemeClr val="bg1"/>
                </a:solidFill>
              </a:rPr>
              <a:t>Fear</a:t>
            </a:r>
            <a:r>
              <a:rPr lang="en-US" dirty="0">
                <a:solidFill>
                  <a:schemeClr val="bg1"/>
                </a:solidFill>
              </a:rPr>
              <a:t> Ambiguity is the mind-killer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Beware scope creep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The sunk-cost fallacy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Reluctance to abandon something because of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heavy investment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Project failure can be the most valuable experience (in moderation and with added effort)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Engineers and software developers love to make everything from scratch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Partially driven by ambition (wanting to make something!)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Sometimes an unwilling to learn new tools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Not throwing stones - I’m not a graceful learner without an immediate knack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CB5DE4-4B45-477F-8388-A276EB571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587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0F99CC-AD0C-7DF5-74A7-1CB2BE672D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51642-4476-A073-4251-6A621AFC9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96112"/>
            <a:ext cx="6800850" cy="767588"/>
          </a:xfrm>
        </p:spPr>
        <p:txBody>
          <a:bodyPr>
            <a:normAutofit/>
          </a:bodyPr>
          <a:lstStyle/>
          <a:p>
            <a:r>
              <a:rPr lang="en-US" dirty="0"/>
              <a:t>Some observations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BE1E2-B9C2-9BE9-92B7-0CB847F123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1663700"/>
            <a:ext cx="6800850" cy="505650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Human nature is always at play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Being a human is weird/hard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Useful characteristics (in excess) can stifle a project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Tenacity -&gt; stubbornness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Flexibility -&gt; flighty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Optimism -&gt; audaciousness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Ambitiousness -&gt; unrealistic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Creativity -&gt; scope creep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Project members sometimes lose the plot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Frequent context switching between projects and limited bandwidth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Limited consideration of project outside of meetings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Can result in knee-jerk tasking (scope creep)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B23C49-04FF-B74C-F84D-CD5EDB08D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55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FED4D7-DD6C-0A39-0223-A04949F772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66999-F7C9-0978-274B-6591C9140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96112"/>
            <a:ext cx="6800850" cy="767588"/>
          </a:xfrm>
        </p:spPr>
        <p:txBody>
          <a:bodyPr>
            <a:normAutofit/>
          </a:bodyPr>
          <a:lstStyle/>
          <a:p>
            <a:r>
              <a:rPr lang="en-US" dirty="0"/>
              <a:t>Some observations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F6E3C2-766A-D534-D60B-EEDB83888F1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1663700"/>
            <a:ext cx="6800850" cy="5056505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Human nature is always at play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People will go through great lengths to minimize attention and/or critical thought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Hope for unsolvable or niche problems (e.g., novel compiler bugs)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Hail Mary solutions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Delete and rewrite code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Ask ChatGPT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/>
                </a:solidFill>
              </a:rPr>
              <a:t>Don’t Make Me Think: A Common Sense Approach to Web Usability</a:t>
            </a:r>
            <a:r>
              <a:rPr lang="en-US" dirty="0">
                <a:solidFill>
                  <a:schemeClr val="bg1"/>
                </a:solidFill>
              </a:rPr>
              <a:t> - Steve Krug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Discusses tendency to personify inanimate objects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Requires less thought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Hypothesizes that there’s an evolutionary benefit from thinking less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Brains use a lot of energy/calories!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6081C5-D376-0EE1-D7F7-356D2F951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184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7F01BF-1E58-AE77-4914-B4E720BC6A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0D1F5-163B-92B8-E82C-8A4105464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96112"/>
            <a:ext cx="6800850" cy="767588"/>
          </a:xfrm>
        </p:spPr>
        <p:txBody>
          <a:bodyPr>
            <a:normAutofit/>
          </a:bodyPr>
          <a:lstStyle/>
          <a:p>
            <a:r>
              <a:rPr lang="en-US" dirty="0"/>
              <a:t>Common Pitfalls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10B631-CAD4-2396-9D57-CAD384FB85D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1663700"/>
            <a:ext cx="6800850" cy="5056505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Blind/dogmatic use of a programming language, tool, or technique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When you have a hammer, everything looks like a nail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Failing to prioritize project success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Building everything from scratch and/or reinventing the wheel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Sacrificing progress for the sake of a tangent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Adding features (scope creep)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Using a project to “learn a new language” (or similar)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Never clearly establishing project goals or scope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Failure to adapt to changing requirements or needs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67768-1A59-0BA9-D3A0-D61B177A0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481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885B6-1A8A-366D-7AF5-BF0C6DE93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0708DFB-F4ED-2A82-0514-0B03A1E23D4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Current state of computing for AI</a:t>
            </a:r>
          </a:p>
          <a:p>
            <a:r>
              <a:rPr lang="en-US" dirty="0"/>
              <a:t>Picking a programming language</a:t>
            </a:r>
          </a:p>
          <a:p>
            <a:r>
              <a:rPr lang="en-US" dirty="0"/>
              <a:t>When to make a new tool</a:t>
            </a:r>
          </a:p>
          <a:p>
            <a:r>
              <a:rPr lang="en-US" dirty="0"/>
              <a:t>Lots of slides about Python development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BA8BB4D-6933-316D-4B6D-CD8937D406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Tools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4D0115-8C2A-5FAE-5664-6E87F9564BF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Starting a project</a:t>
            </a:r>
          </a:p>
          <a:p>
            <a:r>
              <a:rPr lang="en-US" dirty="0"/>
              <a:t>Executing a project</a:t>
            </a:r>
          </a:p>
          <a:p>
            <a:r>
              <a:rPr lang="en-US" dirty="0"/>
              <a:t>Working on a team</a:t>
            </a:r>
          </a:p>
          <a:p>
            <a:r>
              <a:rPr lang="en-US" dirty="0"/>
              <a:t>Tips for research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DCB894-7CE2-7873-58A7-6C4D661E38D8}"/>
              </a:ext>
            </a:extLst>
          </p:cNvPr>
          <p:cNvSpPr>
            <a:spLocks noGrp="1"/>
          </p:cNvSpPr>
          <p:nvPr>
            <p:ph type="body" idx="15"/>
          </p:nvPr>
        </p:nvSpPr>
        <p:spPr/>
        <p:txBody>
          <a:bodyPr/>
          <a:lstStyle/>
          <a:p>
            <a:r>
              <a:rPr lang="en-US" dirty="0"/>
              <a:t>Development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65547B2-4582-81CC-9D89-335808A96C4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Recommendations to build on top of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738D9F-007B-5986-D1D6-5A1C9253DB45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/>
              <a:t>Projects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A0BCA-FB5C-B894-6789-D5DEA25DB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250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4">
      <a:dk1>
        <a:sysClr val="windowText" lastClr="000000"/>
      </a:dk1>
      <a:lt1>
        <a:sysClr val="window" lastClr="FFFFFF"/>
      </a:lt1>
      <a:dk2>
        <a:srgbClr val="F8F0E3"/>
      </a:dk2>
      <a:lt2>
        <a:srgbClr val="E7E6E6"/>
      </a:lt2>
      <a:accent1>
        <a:srgbClr val="224E7F"/>
      </a:accent1>
      <a:accent2>
        <a:srgbClr val="385E88"/>
      </a:accent2>
      <a:accent3>
        <a:srgbClr val="AA2070"/>
      </a:accent3>
      <a:accent4>
        <a:srgbClr val="EC008C"/>
      </a:accent4>
      <a:accent5>
        <a:srgbClr val="582156"/>
      </a:accent5>
      <a:accent6>
        <a:srgbClr val="958EA2"/>
      </a:accent6>
      <a:hlink>
        <a:srgbClr val="0563C1"/>
      </a:hlink>
      <a:folHlink>
        <a:srgbClr val="954F72"/>
      </a:folHlink>
    </a:clrScheme>
    <a:fontScheme name="Custom 112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orful Abstract Pitch Deck_tm33968143_Win32_JB_SL_v3" id="{C3D5CE6D-3494-4BBD-B7F5-AA5B348ED394}" vid="{982B489A-C9B1-4FBF-BBC5-D41820D2710F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CDCE58-E008-4D50-B18E-ADC19CB290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4F7209-A407-4CFB-9C3E-C69AB93152F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66D1D862-643C-46A1-A5ED-679CEB6DE2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Colorful abstract pitch deck</Template>
  <TotalTime>3558</TotalTime>
  <Words>2665</Words>
  <Application>Microsoft Office PowerPoint</Application>
  <PresentationFormat>Widescreen</PresentationFormat>
  <Paragraphs>401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Arial</vt:lpstr>
      <vt:lpstr>Avenir Next LT Pro</vt:lpstr>
      <vt:lpstr>Calibri</vt:lpstr>
      <vt:lpstr>Courier New</vt:lpstr>
      <vt:lpstr>Office Theme</vt:lpstr>
      <vt:lpstr>1_Office Theme</vt:lpstr>
      <vt:lpstr>AI Software Development </vt:lpstr>
      <vt:lpstr>Please Keep in Mind</vt:lpstr>
      <vt:lpstr>Abridged Qualifications</vt:lpstr>
      <vt:lpstr>Abridged Qualifications</vt:lpstr>
      <vt:lpstr>Some observations</vt:lpstr>
      <vt:lpstr>Some observations</vt:lpstr>
      <vt:lpstr>Some observations</vt:lpstr>
      <vt:lpstr>Common Pitfalls</vt:lpstr>
      <vt:lpstr>Overview</vt:lpstr>
      <vt:lpstr>Projects</vt:lpstr>
      <vt:lpstr>Starting a Project</vt:lpstr>
      <vt:lpstr>Executing a Project</vt:lpstr>
      <vt:lpstr>Working on a Team</vt:lpstr>
      <vt:lpstr>Tips for Research</vt:lpstr>
      <vt:lpstr>Development</vt:lpstr>
      <vt:lpstr>Current State of Computing for AI</vt:lpstr>
      <vt:lpstr>Moore’s Law</vt:lpstr>
      <vt:lpstr>Moore’s Law</vt:lpstr>
      <vt:lpstr>Post Moore-tem Computing</vt:lpstr>
      <vt:lpstr>Post Moore-tem Computing</vt:lpstr>
      <vt:lpstr>The Hardware Lottery</vt:lpstr>
      <vt:lpstr>The Hardware Lottery</vt:lpstr>
      <vt:lpstr>PowerPoint Presentation</vt:lpstr>
      <vt:lpstr>Picking Programming Languages</vt:lpstr>
      <vt:lpstr>When to Use a Low-Level Language</vt:lpstr>
      <vt:lpstr>When to make a new tool</vt:lpstr>
      <vt:lpstr>Lots of Slides about Python</vt:lpstr>
      <vt:lpstr>Required Development time by Programming language</vt:lpstr>
      <vt:lpstr>Caveats of Python</vt:lpstr>
      <vt:lpstr>Caveats of Python</vt:lpstr>
      <vt:lpstr>“Python is slow”</vt:lpstr>
      <vt:lpstr>Making Python “Fast enough”</vt:lpstr>
      <vt:lpstr>Tips for Writing better Python</vt:lpstr>
      <vt:lpstr>Tips for Writing better Python</vt:lpstr>
      <vt:lpstr>What About using Python with Other Languages?</vt:lpstr>
      <vt:lpstr>Tools</vt:lpstr>
      <vt:lpstr>Notable Libraries</vt:lpstr>
      <vt:lpstr>Notable Libraries</vt:lpstr>
      <vt:lpstr>Legacy Libraries</vt:lpstr>
      <vt:lpstr>Closing Remarks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DECK</dc:title>
  <dc:creator>Deacon Seals</dc:creator>
  <cp:lastModifiedBy>Deacon Seals</cp:lastModifiedBy>
  <cp:revision>2</cp:revision>
  <dcterms:created xsi:type="dcterms:W3CDTF">2021-12-01T22:08:38Z</dcterms:created>
  <dcterms:modified xsi:type="dcterms:W3CDTF">2024-12-06T16:12:44Z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