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4"/>
  </p:notesMasterIdLst>
  <p:sldIdLst>
    <p:sldId id="306" r:id="rId5"/>
    <p:sldId id="379" r:id="rId6"/>
    <p:sldId id="326" r:id="rId7"/>
    <p:sldId id="327" r:id="rId8"/>
    <p:sldId id="328" r:id="rId9"/>
    <p:sldId id="329" r:id="rId10"/>
    <p:sldId id="331" r:id="rId11"/>
    <p:sldId id="377" r:id="rId12"/>
    <p:sldId id="34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3F7861-A944-410A-8D91-71C09D88515C}" v="175" dt="2024-11-11T16:53:23.54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4" autoAdjust="0"/>
    <p:restoredTop sz="84967" autoAdjust="0"/>
  </p:normalViewPr>
  <p:slideViewPr>
    <p:cSldViewPr snapToGrid="0">
      <p:cViewPr varScale="1">
        <p:scale>
          <a:sx n="131" d="100"/>
          <a:sy n="131" d="100"/>
        </p:scale>
        <p:origin x="138" y="510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918A788D-0E0C-4275-9114-D8079F0EEF72}"/>
    <pc:docChg chg="undo redo custSel addSld delSld modSld sldOrd">
      <pc:chgData name="Deacon Seals" userId="4be87945-0509-4b37-8e36-6c0a3782973f" providerId="ADAL" clId="{918A788D-0E0C-4275-9114-D8079F0EEF72}" dt="2023-11-15T16:59:55.653" v="14674"/>
      <pc:docMkLst>
        <pc:docMk/>
      </pc:docMkLst>
      <pc:sldChg chg="addSp delSp modSp mod modClrScheme chgLayout">
        <pc:chgData name="Deacon Seals" userId="4be87945-0509-4b37-8e36-6c0a3782973f" providerId="ADAL" clId="{918A788D-0E0C-4275-9114-D8079F0EEF72}" dt="2023-11-14T19:42:14.580" v="5390" actId="700"/>
        <pc:sldMkLst>
          <pc:docMk/>
          <pc:sldMk cId="114769864" sldId="306"/>
        </pc:sldMkLst>
        <pc:spChg chg="mod ord">
          <ac:chgData name="Deacon Seals" userId="4be87945-0509-4b37-8e36-6c0a3782973f" providerId="ADAL" clId="{918A788D-0E0C-4275-9114-D8079F0EEF72}" dt="2023-11-14T19:42:14.580" v="5390" actId="700"/>
          <ac:spMkLst>
            <pc:docMk/>
            <pc:sldMk cId="114769864" sldId="306"/>
            <ac:spMk id="2" creationId="{C3A9968B-2619-4F71-AB00-4C493E120805}"/>
          </ac:spMkLst>
        </pc:spChg>
        <pc:spChg chg="mod ord">
          <ac:chgData name="Deacon Seals" userId="4be87945-0509-4b37-8e36-6c0a3782973f" providerId="ADAL" clId="{918A788D-0E0C-4275-9114-D8079F0EEF72}" dt="2023-11-14T19:42:14.580" v="5390" actId="700"/>
          <ac:spMkLst>
            <pc:docMk/>
            <pc:sldMk cId="114769864" sldId="306"/>
            <ac:spMk id="3" creationId="{A5F14073-9F68-4B7E-A576-26899D58C7A9}"/>
          </ac:spMkLst>
        </pc:spChg>
        <pc:spChg chg="add del mod ord">
          <ac:chgData name="Deacon Seals" userId="4be87945-0509-4b37-8e36-6c0a3782973f" providerId="ADAL" clId="{918A788D-0E0C-4275-9114-D8079F0EEF72}" dt="2023-11-14T19:42:14.580" v="5390" actId="700"/>
          <ac:spMkLst>
            <pc:docMk/>
            <pc:sldMk cId="114769864" sldId="306"/>
            <ac:spMk id="4" creationId="{BCD516F7-31DB-1F6A-D601-C1B89A22E329}"/>
          </ac:spMkLst>
        </pc:spChg>
        <pc:spChg chg="add del mod ord">
          <ac:chgData name="Deacon Seals" userId="4be87945-0509-4b37-8e36-6c0a3782973f" providerId="ADAL" clId="{918A788D-0E0C-4275-9114-D8079F0EEF72}" dt="2023-11-14T19:42:14.580" v="5390" actId="700"/>
          <ac:spMkLst>
            <pc:docMk/>
            <pc:sldMk cId="114769864" sldId="306"/>
            <ac:spMk id="5" creationId="{2E239A0D-339F-325B-33E0-1D32A029F2F1}"/>
          </ac:spMkLst>
        </pc:spChg>
        <pc:spChg chg="add del mod ord">
          <ac:chgData name="Deacon Seals" userId="4be87945-0509-4b37-8e36-6c0a3782973f" providerId="ADAL" clId="{918A788D-0E0C-4275-9114-D8079F0EEF72}" dt="2023-11-14T19:42:14.580" v="5390" actId="700"/>
          <ac:spMkLst>
            <pc:docMk/>
            <pc:sldMk cId="114769864" sldId="306"/>
            <ac:spMk id="6" creationId="{75DAC82C-84C6-0369-A4D0-C77A8372AE17}"/>
          </ac:spMkLst>
        </pc:spChg>
      </pc:sldChg>
      <pc:sldChg chg="modSp mod">
        <pc:chgData name="Deacon Seals" userId="4be87945-0509-4b37-8e36-6c0a3782973f" providerId="ADAL" clId="{918A788D-0E0C-4275-9114-D8079F0EEF72}" dt="2023-11-15T13:22:01.155" v="9555" actId="20577"/>
        <pc:sldMkLst>
          <pc:docMk/>
          <pc:sldMk cId="2227882511" sldId="309"/>
        </pc:sldMkLst>
        <pc:spChg chg="mod">
          <ac:chgData name="Deacon Seals" userId="4be87945-0509-4b37-8e36-6c0a3782973f" providerId="ADAL" clId="{918A788D-0E0C-4275-9114-D8079F0EEF72}" dt="2023-11-15T13:22:01.155" v="9555" actId="20577"/>
          <ac:spMkLst>
            <pc:docMk/>
            <pc:sldMk cId="2227882511" sldId="309"/>
            <ac:spMk id="3" creationId="{05408798-0DB3-46BF-880E-7BB904D700F6}"/>
          </ac:spMkLst>
        </pc:spChg>
      </pc:sldChg>
      <pc:sldChg chg="modAnim">
        <pc:chgData name="Deacon Seals" userId="4be87945-0509-4b37-8e36-6c0a3782973f" providerId="ADAL" clId="{918A788D-0E0C-4275-9114-D8079F0EEF72}" dt="2023-11-15T15:28:47.875" v="13633"/>
        <pc:sldMkLst>
          <pc:docMk/>
          <pc:sldMk cId="2680769642" sldId="314"/>
        </pc:sldMkLst>
      </pc:sldChg>
      <pc:sldChg chg="modAnim">
        <pc:chgData name="Deacon Seals" userId="4be87945-0509-4b37-8e36-6c0a3782973f" providerId="ADAL" clId="{918A788D-0E0C-4275-9114-D8079F0EEF72}" dt="2023-11-15T15:29:41.453" v="13636"/>
        <pc:sldMkLst>
          <pc:docMk/>
          <pc:sldMk cId="1264566941" sldId="315"/>
        </pc:sldMkLst>
      </pc:sldChg>
      <pc:sldChg chg="modSp modAnim">
        <pc:chgData name="Deacon Seals" userId="4be87945-0509-4b37-8e36-6c0a3782973f" providerId="ADAL" clId="{918A788D-0E0C-4275-9114-D8079F0EEF72}" dt="2023-11-15T15:42:22.114" v="13854" actId="20577"/>
        <pc:sldMkLst>
          <pc:docMk/>
          <pc:sldMk cId="985792278" sldId="316"/>
        </pc:sldMkLst>
        <pc:spChg chg="mod">
          <ac:chgData name="Deacon Seals" userId="4be87945-0509-4b37-8e36-6c0a3782973f" providerId="ADAL" clId="{918A788D-0E0C-4275-9114-D8079F0EEF72}" dt="2023-11-15T15:42:22.114" v="13854" actId="20577"/>
          <ac:spMkLst>
            <pc:docMk/>
            <pc:sldMk cId="985792278" sldId="316"/>
            <ac:spMk id="3" creationId="{01739C91-D3C5-4518-AFDD-AC1094E4E527}"/>
          </ac:spMkLst>
        </pc:spChg>
      </pc:sldChg>
      <pc:sldChg chg="modSp mod modAnim">
        <pc:chgData name="Deacon Seals" userId="4be87945-0509-4b37-8e36-6c0a3782973f" providerId="ADAL" clId="{918A788D-0E0C-4275-9114-D8079F0EEF72}" dt="2023-11-15T15:24:02.263" v="13626"/>
        <pc:sldMkLst>
          <pc:docMk/>
          <pc:sldMk cId="3149767956" sldId="317"/>
        </pc:sldMkLst>
        <pc:spChg chg="mod">
          <ac:chgData name="Deacon Seals" userId="4be87945-0509-4b37-8e36-6c0a3782973f" providerId="ADAL" clId="{918A788D-0E0C-4275-9114-D8079F0EEF72}" dt="2023-11-03T15:01:43.931" v="1708" actId="20577"/>
          <ac:spMkLst>
            <pc:docMk/>
            <pc:sldMk cId="3149767956" sldId="317"/>
            <ac:spMk id="3" creationId="{E48A5D89-75A4-4C01-A059-600FB05A8E62}"/>
          </ac:spMkLst>
        </pc:spChg>
      </pc:sldChg>
      <pc:sldChg chg="addSp delSp modSp mod modShow chgLayout">
        <pc:chgData name="Deacon Seals" userId="4be87945-0509-4b37-8e36-6c0a3782973f" providerId="ADAL" clId="{918A788D-0E0C-4275-9114-D8079F0EEF72}" dt="2023-11-15T15:18:14.782" v="13613" actId="729"/>
        <pc:sldMkLst>
          <pc:docMk/>
          <pc:sldMk cId="2787640227" sldId="318"/>
        </pc:sldMkLst>
        <pc:spChg chg="mod ord">
          <ac:chgData name="Deacon Seals" userId="4be87945-0509-4b37-8e36-6c0a3782973f" providerId="ADAL" clId="{918A788D-0E0C-4275-9114-D8079F0EEF72}" dt="2023-11-03T16:49:32.472" v="1710" actId="700"/>
          <ac:spMkLst>
            <pc:docMk/>
            <pc:sldMk cId="2787640227" sldId="318"/>
            <ac:spMk id="2" creationId="{86FAEE8E-8C89-4C73-B452-E6578DF5C787}"/>
          </ac:spMkLst>
        </pc:spChg>
        <pc:spChg chg="add del">
          <ac:chgData name="Deacon Seals" userId="4be87945-0509-4b37-8e36-6c0a3782973f" providerId="ADAL" clId="{918A788D-0E0C-4275-9114-D8079F0EEF72}" dt="2023-11-03T16:49:32.472" v="1710" actId="700"/>
          <ac:spMkLst>
            <pc:docMk/>
            <pc:sldMk cId="2787640227" sldId="318"/>
            <ac:spMk id="3" creationId="{A002B698-FB9E-4E80-B127-9735D5DDF8BE}"/>
          </ac:spMkLst>
        </pc:spChg>
        <pc:spChg chg="add del mod ord">
          <ac:chgData name="Deacon Seals" userId="4be87945-0509-4b37-8e36-6c0a3782973f" providerId="ADAL" clId="{918A788D-0E0C-4275-9114-D8079F0EEF72}" dt="2023-11-03T16:49:32.472" v="1710" actId="700"/>
          <ac:spMkLst>
            <pc:docMk/>
            <pc:sldMk cId="2787640227" sldId="318"/>
            <ac:spMk id="4" creationId="{94910387-5ECE-1072-D3A2-71D672F04347}"/>
          </ac:spMkLst>
        </pc:spChg>
      </pc:sldChg>
      <pc:sldChg chg="modSp modAnim">
        <pc:chgData name="Deacon Seals" userId="4be87945-0509-4b37-8e36-6c0a3782973f" providerId="ADAL" clId="{918A788D-0E0C-4275-9114-D8079F0EEF72}" dt="2023-11-15T15:28:34.073" v="13632" actId="20577"/>
        <pc:sldMkLst>
          <pc:docMk/>
          <pc:sldMk cId="2042323523" sldId="319"/>
        </pc:sldMkLst>
        <pc:spChg chg="mod">
          <ac:chgData name="Deacon Seals" userId="4be87945-0509-4b37-8e36-6c0a3782973f" providerId="ADAL" clId="{918A788D-0E0C-4275-9114-D8079F0EEF72}" dt="2023-11-15T15:28:34.073" v="13632" actId="20577"/>
          <ac:spMkLst>
            <pc:docMk/>
            <pc:sldMk cId="2042323523" sldId="319"/>
            <ac:spMk id="3" creationId="{804D67DD-E17C-4C15-BAB5-3937F3AEB2E9}"/>
          </ac:spMkLst>
        </pc:spChg>
      </pc:sldChg>
      <pc:sldChg chg="modAnim">
        <pc:chgData name="Deacon Seals" userId="4be87945-0509-4b37-8e36-6c0a3782973f" providerId="ADAL" clId="{918A788D-0E0C-4275-9114-D8079F0EEF72}" dt="2023-11-15T15:28:07.683" v="13629"/>
        <pc:sldMkLst>
          <pc:docMk/>
          <pc:sldMk cId="1207319049" sldId="320"/>
        </pc:sldMkLst>
      </pc:sldChg>
      <pc:sldChg chg="modAnim">
        <pc:chgData name="Deacon Seals" userId="4be87945-0509-4b37-8e36-6c0a3782973f" providerId="ADAL" clId="{918A788D-0E0C-4275-9114-D8079F0EEF72}" dt="2023-11-15T15:29:14.341" v="13635"/>
        <pc:sldMkLst>
          <pc:docMk/>
          <pc:sldMk cId="3435734819" sldId="322"/>
        </pc:sldMkLst>
      </pc:sldChg>
      <pc:sldChg chg="addSp modSp mod modAnim">
        <pc:chgData name="Deacon Seals" userId="4be87945-0509-4b37-8e36-6c0a3782973f" providerId="ADAL" clId="{918A788D-0E0C-4275-9114-D8079F0EEF72}" dt="2023-11-15T15:51:38.970" v="13902" actId="20577"/>
        <pc:sldMkLst>
          <pc:docMk/>
          <pc:sldMk cId="3077676691" sldId="323"/>
        </pc:sldMkLst>
        <pc:spChg chg="add mod">
          <ac:chgData name="Deacon Seals" userId="4be87945-0509-4b37-8e36-6c0a3782973f" providerId="ADAL" clId="{918A788D-0E0C-4275-9114-D8079F0EEF72}" dt="2023-11-15T15:51:38.970" v="13902" actId="20577"/>
          <ac:spMkLst>
            <pc:docMk/>
            <pc:sldMk cId="3077676691" sldId="323"/>
            <ac:spMk id="4" creationId="{404CE939-93DC-211C-C831-503D9B4F2B0E}"/>
          </ac:spMkLst>
        </pc:spChg>
      </pc:sldChg>
      <pc:sldChg chg="addSp modSp mod modAnim">
        <pc:chgData name="Deacon Seals" userId="4be87945-0509-4b37-8e36-6c0a3782973f" providerId="ADAL" clId="{918A788D-0E0C-4275-9114-D8079F0EEF72}" dt="2023-11-15T15:51:26.866" v="13889" actId="1076"/>
        <pc:sldMkLst>
          <pc:docMk/>
          <pc:sldMk cId="906608553" sldId="324"/>
        </pc:sldMkLst>
        <pc:spChg chg="add mod">
          <ac:chgData name="Deacon Seals" userId="4be87945-0509-4b37-8e36-6c0a3782973f" providerId="ADAL" clId="{918A788D-0E0C-4275-9114-D8079F0EEF72}" dt="2023-11-15T15:51:26.866" v="13889" actId="1076"/>
          <ac:spMkLst>
            <pc:docMk/>
            <pc:sldMk cId="906608553" sldId="324"/>
            <ac:spMk id="3" creationId="{DCED9B6C-25EF-9BAE-A121-D10ECA738425}"/>
          </ac:spMkLst>
        </pc:spChg>
      </pc:sldChg>
      <pc:sldChg chg="modSp mod ord">
        <pc:chgData name="Deacon Seals" userId="4be87945-0509-4b37-8e36-6c0a3782973f" providerId="ADAL" clId="{918A788D-0E0C-4275-9114-D8079F0EEF72}" dt="2023-11-14T19:47:27.243" v="5412" actId="20577"/>
        <pc:sldMkLst>
          <pc:docMk/>
          <pc:sldMk cId="3546272964" sldId="325"/>
        </pc:sldMkLst>
        <pc:spChg chg="mod">
          <ac:chgData name="Deacon Seals" userId="4be87945-0509-4b37-8e36-6c0a3782973f" providerId="ADAL" clId="{918A788D-0E0C-4275-9114-D8079F0EEF72}" dt="2023-11-03T14:45:51.462" v="1249" actId="20577"/>
          <ac:spMkLst>
            <pc:docMk/>
            <pc:sldMk cId="3546272964" sldId="325"/>
            <ac:spMk id="2" creationId="{B8E42AFF-A013-4A99-8249-2A69A46C2272}"/>
          </ac:spMkLst>
        </pc:spChg>
        <pc:spChg chg="mod">
          <ac:chgData name="Deacon Seals" userId="4be87945-0509-4b37-8e36-6c0a3782973f" providerId="ADAL" clId="{918A788D-0E0C-4275-9114-D8079F0EEF72}" dt="2023-11-14T19:47:27.243" v="5412" actId="20577"/>
          <ac:spMkLst>
            <pc:docMk/>
            <pc:sldMk cId="3546272964" sldId="325"/>
            <ac:spMk id="3" creationId="{92B0ADA2-A651-49AA-ACCC-05496565D877}"/>
          </ac:spMkLst>
        </pc:spChg>
      </pc:sldChg>
      <pc:sldChg chg="modSp mod ord">
        <pc:chgData name="Deacon Seals" userId="4be87945-0509-4b37-8e36-6c0a3782973f" providerId="ADAL" clId="{918A788D-0E0C-4275-9114-D8079F0EEF72}" dt="2023-11-14T19:47:15.647" v="5393"/>
        <pc:sldMkLst>
          <pc:docMk/>
          <pc:sldMk cId="823564561" sldId="326"/>
        </pc:sldMkLst>
        <pc:spChg chg="mod">
          <ac:chgData name="Deacon Seals" userId="4be87945-0509-4b37-8e36-6c0a3782973f" providerId="ADAL" clId="{918A788D-0E0C-4275-9114-D8079F0EEF72}" dt="2023-11-03T14:45:46.995" v="1248" actId="20577"/>
          <ac:spMkLst>
            <pc:docMk/>
            <pc:sldMk cId="823564561" sldId="326"/>
            <ac:spMk id="2" creationId="{07E252AC-C747-4584-A81B-FBAECF6F4CB9}"/>
          </ac:spMkLst>
        </pc:spChg>
      </pc:sldChg>
      <pc:sldChg chg="modSp mod ord modAnim">
        <pc:chgData name="Deacon Seals" userId="4be87945-0509-4b37-8e36-6c0a3782973f" providerId="ADAL" clId="{918A788D-0E0C-4275-9114-D8079F0EEF72}" dt="2023-11-15T15:19:54.624" v="13619"/>
        <pc:sldMkLst>
          <pc:docMk/>
          <pc:sldMk cId="2973736473" sldId="327"/>
        </pc:sldMkLst>
        <pc:spChg chg="mod">
          <ac:chgData name="Deacon Seals" userId="4be87945-0509-4b37-8e36-6c0a3782973f" providerId="ADAL" clId="{918A788D-0E0C-4275-9114-D8079F0EEF72}" dt="2023-11-03T14:45:41.913" v="1245" actId="20577"/>
          <ac:spMkLst>
            <pc:docMk/>
            <pc:sldMk cId="2973736473" sldId="327"/>
            <ac:spMk id="2" creationId="{44C98F3B-2C7C-46B0-9507-ABF2E68EF087}"/>
          </ac:spMkLst>
        </pc:spChg>
        <pc:spChg chg="mod">
          <ac:chgData name="Deacon Seals" userId="4be87945-0509-4b37-8e36-6c0a3782973f" providerId="ADAL" clId="{918A788D-0E0C-4275-9114-D8079F0EEF72}" dt="2023-11-14T21:23:44.773" v="6918" actId="20577"/>
          <ac:spMkLst>
            <pc:docMk/>
            <pc:sldMk cId="2973736473" sldId="327"/>
            <ac:spMk id="3" creationId="{AD951AC9-5A43-4FE1-A0BD-7DA62C88C420}"/>
          </ac:spMkLst>
        </pc:spChg>
      </pc:sldChg>
      <pc:sldChg chg="ord modAnim">
        <pc:chgData name="Deacon Seals" userId="4be87945-0509-4b37-8e36-6c0a3782973f" providerId="ADAL" clId="{918A788D-0E0C-4275-9114-D8079F0EEF72}" dt="2023-11-15T15:20:28.046" v="13622"/>
        <pc:sldMkLst>
          <pc:docMk/>
          <pc:sldMk cId="420267360" sldId="328"/>
        </pc:sldMkLst>
      </pc:sldChg>
      <pc:sldChg chg="modSp mod ord modAnim">
        <pc:chgData name="Deacon Seals" userId="4be87945-0509-4b37-8e36-6c0a3782973f" providerId="ADAL" clId="{918A788D-0E0C-4275-9114-D8079F0EEF72}" dt="2023-11-15T15:23:25.957" v="13625"/>
        <pc:sldMkLst>
          <pc:docMk/>
          <pc:sldMk cId="1267883284" sldId="329"/>
        </pc:sldMkLst>
        <pc:spChg chg="mod">
          <ac:chgData name="Deacon Seals" userId="4be87945-0509-4b37-8e36-6c0a3782973f" providerId="ADAL" clId="{918A788D-0E0C-4275-9114-D8079F0EEF72}" dt="2023-11-03T14:46:00.327" v="1252" actId="20577"/>
          <ac:spMkLst>
            <pc:docMk/>
            <pc:sldMk cId="1267883284" sldId="329"/>
            <ac:spMk id="2" creationId="{7C1D77D7-9125-40E0-8FA0-DEBC1D87A280}"/>
          </ac:spMkLst>
        </pc:spChg>
        <pc:spChg chg="mod">
          <ac:chgData name="Deacon Seals" userId="4be87945-0509-4b37-8e36-6c0a3782973f" providerId="ADAL" clId="{918A788D-0E0C-4275-9114-D8079F0EEF72}" dt="2023-11-14T19:49:57.021" v="5421" actId="27636"/>
          <ac:spMkLst>
            <pc:docMk/>
            <pc:sldMk cId="1267883284" sldId="329"/>
            <ac:spMk id="3" creationId="{552CBECB-3941-40E8-80AA-F6894C57B46B}"/>
          </ac:spMkLst>
        </pc:spChg>
      </pc:sldChg>
      <pc:sldChg chg="modSp mod">
        <pc:chgData name="Deacon Seals" userId="4be87945-0509-4b37-8e36-6c0a3782973f" providerId="ADAL" clId="{918A788D-0E0C-4275-9114-D8079F0EEF72}" dt="2023-11-15T14:03:13.845" v="11695" actId="6549"/>
        <pc:sldMkLst>
          <pc:docMk/>
          <pc:sldMk cId="4122421194" sldId="330"/>
        </pc:sldMkLst>
        <pc:spChg chg="mod">
          <ac:chgData name="Deacon Seals" userId="4be87945-0509-4b37-8e36-6c0a3782973f" providerId="ADAL" clId="{918A788D-0E0C-4275-9114-D8079F0EEF72}" dt="2023-11-15T14:03:13.845" v="11695" actId="6549"/>
          <ac:spMkLst>
            <pc:docMk/>
            <pc:sldMk cId="4122421194" sldId="330"/>
            <ac:spMk id="2" creationId="{692A5554-7986-42DE-9360-199FD1B240D5}"/>
          </ac:spMkLst>
        </pc:spChg>
      </pc:sldChg>
      <pc:sldChg chg="addSp modSp mod ord modAnim">
        <pc:chgData name="Deacon Seals" userId="4be87945-0509-4b37-8e36-6c0a3782973f" providerId="ADAL" clId="{918A788D-0E0C-4275-9114-D8079F0EEF72}" dt="2023-11-15T13:33:47.189" v="10381" actId="20577"/>
        <pc:sldMkLst>
          <pc:docMk/>
          <pc:sldMk cId="3215589368" sldId="331"/>
        </pc:sldMkLst>
        <pc:spChg chg="mod">
          <ac:chgData name="Deacon Seals" userId="4be87945-0509-4b37-8e36-6c0a3782973f" providerId="ADAL" clId="{918A788D-0E0C-4275-9114-D8079F0EEF72}" dt="2023-11-15T13:23:02.867" v="9576" actId="27636"/>
          <ac:spMkLst>
            <pc:docMk/>
            <pc:sldMk cId="3215589368" sldId="331"/>
            <ac:spMk id="2" creationId="{B62ECFD6-0974-4A91-B71C-900ABBF4F771}"/>
          </ac:spMkLst>
        </pc:spChg>
        <pc:spChg chg="mod">
          <ac:chgData name="Deacon Seals" userId="4be87945-0509-4b37-8e36-6c0a3782973f" providerId="ADAL" clId="{918A788D-0E0C-4275-9114-D8079F0EEF72}" dt="2023-11-15T13:33:47.189" v="10381" actId="20577"/>
          <ac:spMkLst>
            <pc:docMk/>
            <pc:sldMk cId="3215589368" sldId="331"/>
            <ac:spMk id="3" creationId="{4A076512-7427-4BFA-9B71-8A07D24EAABE}"/>
          </ac:spMkLst>
        </pc:spChg>
        <pc:spChg chg="add mod">
          <ac:chgData name="Deacon Seals" userId="4be87945-0509-4b37-8e36-6c0a3782973f" providerId="ADAL" clId="{918A788D-0E0C-4275-9114-D8079F0EEF72}" dt="2023-11-15T13:31:09.664" v="10252" actId="1076"/>
          <ac:spMkLst>
            <pc:docMk/>
            <pc:sldMk cId="3215589368" sldId="331"/>
            <ac:spMk id="5" creationId="{9AB78E9F-C0D7-B56E-D987-1C156EF0B768}"/>
          </ac:spMkLst>
        </pc:spChg>
      </pc:sldChg>
      <pc:sldChg chg="modSp mod ord">
        <pc:chgData name="Deacon Seals" userId="4be87945-0509-4b37-8e36-6c0a3782973f" providerId="ADAL" clId="{918A788D-0E0C-4275-9114-D8079F0EEF72}" dt="2023-11-15T00:04:36.053" v="7053"/>
        <pc:sldMkLst>
          <pc:docMk/>
          <pc:sldMk cId="3489885313" sldId="332"/>
        </pc:sldMkLst>
        <pc:spChg chg="mod">
          <ac:chgData name="Deacon Seals" userId="4be87945-0509-4b37-8e36-6c0a3782973f" providerId="ADAL" clId="{918A788D-0E0C-4275-9114-D8079F0EEF72}" dt="2023-11-14T21:32:26.912" v="7049" actId="20577"/>
          <ac:spMkLst>
            <pc:docMk/>
            <pc:sldMk cId="3489885313" sldId="332"/>
            <ac:spMk id="5" creationId="{3ED28AF8-9CDE-4976-8729-3EB80878B032}"/>
          </ac:spMkLst>
        </pc:spChg>
      </pc:sldChg>
      <pc:sldChg chg="ord modAnim">
        <pc:chgData name="Deacon Seals" userId="4be87945-0509-4b37-8e36-6c0a3782973f" providerId="ADAL" clId="{918A788D-0E0C-4275-9114-D8079F0EEF72}" dt="2023-11-15T15:43:24.100" v="13855"/>
        <pc:sldMkLst>
          <pc:docMk/>
          <pc:sldMk cId="339217450" sldId="333"/>
        </pc:sldMkLst>
      </pc:sldChg>
      <pc:sldChg chg="modAnim">
        <pc:chgData name="Deacon Seals" userId="4be87945-0509-4b37-8e36-6c0a3782973f" providerId="ADAL" clId="{918A788D-0E0C-4275-9114-D8079F0EEF72}" dt="2023-11-15T15:32:44.151" v="13756"/>
        <pc:sldMkLst>
          <pc:docMk/>
          <pc:sldMk cId="3560082603" sldId="334"/>
        </pc:sldMkLst>
      </pc:sldChg>
      <pc:sldChg chg="addSp delSp modSp mod modClrScheme chgLayout">
        <pc:chgData name="Deacon Seals" userId="4be87945-0509-4b37-8e36-6c0a3782973f" providerId="ADAL" clId="{918A788D-0E0C-4275-9114-D8079F0EEF72}" dt="2023-11-15T00:11:33.473" v="7088" actId="1076"/>
        <pc:sldMkLst>
          <pc:docMk/>
          <pc:sldMk cId="775342360" sldId="335"/>
        </pc:sldMkLst>
        <pc:spChg chg="mod ord">
          <ac:chgData name="Deacon Seals" userId="4be87945-0509-4b37-8e36-6c0a3782973f" providerId="ADAL" clId="{918A788D-0E0C-4275-9114-D8079F0EEF72}" dt="2023-11-15T00:09:59.768" v="7054" actId="700"/>
          <ac:spMkLst>
            <pc:docMk/>
            <pc:sldMk cId="775342360" sldId="335"/>
            <ac:spMk id="2" creationId="{2D6B8282-A28E-4870-9724-5F78D5DF2E2F}"/>
          </ac:spMkLst>
        </pc:spChg>
        <pc:spChg chg="mod ord">
          <ac:chgData name="Deacon Seals" userId="4be87945-0509-4b37-8e36-6c0a3782973f" providerId="ADAL" clId="{918A788D-0E0C-4275-9114-D8079F0EEF72}" dt="2023-11-15T00:09:59.850" v="7055" actId="27636"/>
          <ac:spMkLst>
            <pc:docMk/>
            <pc:sldMk cId="775342360" sldId="335"/>
            <ac:spMk id="3" creationId="{82FA6CEB-CC9D-479A-8D71-2B16F5D7DA89}"/>
          </ac:spMkLst>
        </pc:spChg>
        <pc:spChg chg="add mod ord">
          <ac:chgData name="Deacon Seals" userId="4be87945-0509-4b37-8e36-6c0a3782973f" providerId="ADAL" clId="{918A788D-0E0C-4275-9114-D8079F0EEF72}" dt="2023-11-15T00:10:22.191" v="7082" actId="20577"/>
          <ac:spMkLst>
            <pc:docMk/>
            <pc:sldMk cId="775342360" sldId="335"/>
            <ac:spMk id="4" creationId="{FC94D6D6-21B1-20B7-CC43-B8539D715C86}"/>
          </ac:spMkLst>
        </pc:spChg>
        <pc:spChg chg="mod ord">
          <ac:chgData name="Deacon Seals" userId="4be87945-0509-4b37-8e36-6c0a3782973f" providerId="ADAL" clId="{918A788D-0E0C-4275-9114-D8079F0EEF72}" dt="2023-11-15T00:09:59.857" v="7056" actId="27636"/>
          <ac:spMkLst>
            <pc:docMk/>
            <pc:sldMk cId="775342360" sldId="335"/>
            <ac:spMk id="5" creationId="{373003FC-ED0D-4223-AC73-209ACFA0829F}"/>
          </ac:spMkLst>
        </pc:spChg>
        <pc:spChg chg="add del mod ord">
          <ac:chgData name="Deacon Seals" userId="4be87945-0509-4b37-8e36-6c0a3782973f" providerId="ADAL" clId="{918A788D-0E0C-4275-9114-D8079F0EEF72}" dt="2023-11-15T00:10:13.120" v="7057"/>
          <ac:spMkLst>
            <pc:docMk/>
            <pc:sldMk cId="775342360" sldId="335"/>
            <ac:spMk id="6" creationId="{2CD44D98-80FD-E1B3-7EE6-B3B39EBDF9FA}"/>
          </ac:spMkLst>
        </pc:spChg>
        <pc:picChg chg="mod ord">
          <ac:chgData name="Deacon Seals" userId="4be87945-0509-4b37-8e36-6c0a3782973f" providerId="ADAL" clId="{918A788D-0E0C-4275-9114-D8079F0EEF72}" dt="2023-11-15T00:11:33.473" v="7088" actId="1076"/>
          <ac:picMkLst>
            <pc:docMk/>
            <pc:sldMk cId="775342360" sldId="335"/>
            <ac:picMk id="7" creationId="{AB85F927-9ECA-4CE4-8564-F19F6707B547}"/>
          </ac:picMkLst>
        </pc:picChg>
        <pc:picChg chg="mod ord">
          <ac:chgData name="Deacon Seals" userId="4be87945-0509-4b37-8e36-6c0a3782973f" providerId="ADAL" clId="{918A788D-0E0C-4275-9114-D8079F0EEF72}" dt="2023-11-15T00:11:09.114" v="7087" actId="1076"/>
          <ac:picMkLst>
            <pc:docMk/>
            <pc:sldMk cId="775342360" sldId="335"/>
            <ac:picMk id="8" creationId="{52B386C7-D8C1-449A-8975-6CE6661FBDA8}"/>
          </ac:picMkLst>
        </pc:picChg>
        <pc:picChg chg="add mod">
          <ac:chgData name="Deacon Seals" userId="4be87945-0509-4b37-8e36-6c0a3782973f" providerId="ADAL" clId="{918A788D-0E0C-4275-9114-D8079F0EEF72}" dt="2023-11-15T00:10:53.033" v="7084" actId="14100"/>
          <ac:picMkLst>
            <pc:docMk/>
            <pc:sldMk cId="775342360" sldId="335"/>
            <ac:picMk id="9" creationId="{89501E95-624E-8B0C-E6AB-023BA0373165}"/>
          </ac:picMkLst>
        </pc:picChg>
      </pc:sldChg>
      <pc:sldChg chg="del">
        <pc:chgData name="Deacon Seals" userId="4be87945-0509-4b37-8e36-6c0a3782973f" providerId="ADAL" clId="{918A788D-0E0C-4275-9114-D8079F0EEF72}" dt="2023-11-15T00:11:51.602" v="7089" actId="2696"/>
        <pc:sldMkLst>
          <pc:docMk/>
          <pc:sldMk cId="1788325591" sldId="336"/>
        </pc:sldMkLst>
      </pc:sldChg>
      <pc:sldChg chg="del">
        <pc:chgData name="Deacon Seals" userId="4be87945-0509-4b37-8e36-6c0a3782973f" providerId="ADAL" clId="{918A788D-0E0C-4275-9114-D8079F0EEF72}" dt="2023-11-15T00:48:08.854" v="9099" actId="2696"/>
        <pc:sldMkLst>
          <pc:docMk/>
          <pc:sldMk cId="1523402977" sldId="337"/>
        </pc:sldMkLst>
      </pc:sldChg>
      <pc:sldChg chg="del ord">
        <pc:chgData name="Deacon Seals" userId="4be87945-0509-4b37-8e36-6c0a3782973f" providerId="ADAL" clId="{918A788D-0E0C-4275-9114-D8079F0EEF72}" dt="2023-11-15T00:53:31.742" v="9160" actId="47"/>
        <pc:sldMkLst>
          <pc:docMk/>
          <pc:sldMk cId="1774484305" sldId="339"/>
        </pc:sldMkLst>
      </pc:sldChg>
      <pc:sldChg chg="del">
        <pc:chgData name="Deacon Seals" userId="4be87945-0509-4b37-8e36-6c0a3782973f" providerId="ADAL" clId="{918A788D-0E0C-4275-9114-D8079F0EEF72}" dt="2023-11-15T00:57:46.394" v="9522" actId="47"/>
        <pc:sldMkLst>
          <pc:docMk/>
          <pc:sldMk cId="2943721885" sldId="340"/>
        </pc:sldMkLst>
      </pc:sldChg>
      <pc:sldChg chg="modSp mod modAnim">
        <pc:chgData name="Deacon Seals" userId="4be87945-0509-4b37-8e36-6c0a3782973f" providerId="ADAL" clId="{918A788D-0E0C-4275-9114-D8079F0EEF72}" dt="2023-11-15T00:55:20.601" v="9306" actId="20577"/>
        <pc:sldMkLst>
          <pc:docMk/>
          <pc:sldMk cId="1419509553" sldId="341"/>
        </pc:sldMkLst>
        <pc:spChg chg="mod">
          <ac:chgData name="Deacon Seals" userId="4be87945-0509-4b37-8e36-6c0a3782973f" providerId="ADAL" clId="{918A788D-0E0C-4275-9114-D8079F0EEF72}" dt="2023-11-15T00:55:20.601" v="9306" actId="20577"/>
          <ac:spMkLst>
            <pc:docMk/>
            <pc:sldMk cId="1419509553" sldId="341"/>
            <ac:spMk id="3" creationId="{01739C91-D3C5-4518-AFDD-AC1094E4E527}"/>
          </ac:spMkLst>
        </pc:spChg>
      </pc:sldChg>
      <pc:sldChg chg="del">
        <pc:chgData name="Deacon Seals" userId="4be87945-0509-4b37-8e36-6c0a3782973f" providerId="ADAL" clId="{918A788D-0E0C-4275-9114-D8079F0EEF72}" dt="2023-11-15T00:53:31.742" v="9160" actId="47"/>
        <pc:sldMkLst>
          <pc:docMk/>
          <pc:sldMk cId="3696322192" sldId="342"/>
        </pc:sldMkLst>
      </pc:sldChg>
      <pc:sldChg chg="modSp modAnim">
        <pc:chgData name="Deacon Seals" userId="4be87945-0509-4b37-8e36-6c0a3782973f" providerId="ADAL" clId="{918A788D-0E0C-4275-9114-D8079F0EEF72}" dt="2023-11-15T16:59:55.653" v="14674"/>
        <pc:sldMkLst>
          <pc:docMk/>
          <pc:sldMk cId="2848191288" sldId="343"/>
        </pc:sldMkLst>
        <pc:spChg chg="mod">
          <ac:chgData name="Deacon Seals" userId="4be87945-0509-4b37-8e36-6c0a3782973f" providerId="ADAL" clId="{918A788D-0E0C-4275-9114-D8079F0EEF72}" dt="2023-11-15T00:53:53.230" v="9171" actId="20577"/>
          <ac:spMkLst>
            <pc:docMk/>
            <pc:sldMk cId="2848191288" sldId="343"/>
            <ac:spMk id="3" creationId="{22735D05-3195-46D4-982A-6E2A9AE8771F}"/>
          </ac:spMkLst>
        </pc:spChg>
      </pc:sldChg>
      <pc:sldChg chg="modSp mod modAnim">
        <pc:chgData name="Deacon Seals" userId="4be87945-0509-4b37-8e36-6c0a3782973f" providerId="ADAL" clId="{918A788D-0E0C-4275-9114-D8079F0EEF72}" dt="2023-11-15T14:09:21.776" v="12383" actId="27636"/>
        <pc:sldMkLst>
          <pc:docMk/>
          <pc:sldMk cId="4033710267" sldId="357"/>
        </pc:sldMkLst>
        <pc:spChg chg="mod">
          <ac:chgData name="Deacon Seals" userId="4be87945-0509-4b37-8e36-6c0a3782973f" providerId="ADAL" clId="{918A788D-0E0C-4275-9114-D8079F0EEF72}" dt="2023-11-15T14:03:18.483" v="11696" actId="6549"/>
          <ac:spMkLst>
            <pc:docMk/>
            <pc:sldMk cId="4033710267" sldId="357"/>
            <ac:spMk id="2" creationId="{692A5554-7986-42DE-9360-199FD1B240D5}"/>
          </ac:spMkLst>
        </pc:spChg>
        <pc:spChg chg="mod">
          <ac:chgData name="Deacon Seals" userId="4be87945-0509-4b37-8e36-6c0a3782973f" providerId="ADAL" clId="{918A788D-0E0C-4275-9114-D8079F0EEF72}" dt="2023-11-15T14:09:21.776" v="12383" actId="27636"/>
          <ac:spMkLst>
            <pc:docMk/>
            <pc:sldMk cId="4033710267" sldId="357"/>
            <ac:spMk id="3" creationId="{01739C91-D3C5-4518-AFDD-AC1094E4E527}"/>
          </ac:spMkLst>
        </pc:spChg>
      </pc:sldChg>
      <pc:sldChg chg="modAnim">
        <pc:chgData name="Deacon Seals" userId="4be87945-0509-4b37-8e36-6c0a3782973f" providerId="ADAL" clId="{918A788D-0E0C-4275-9114-D8079F0EEF72}" dt="2023-11-15T16:02:10.748" v="13910"/>
        <pc:sldMkLst>
          <pc:docMk/>
          <pc:sldMk cId="2959913210" sldId="358"/>
        </pc:sldMkLst>
      </pc:sldChg>
      <pc:sldChg chg="addSp delSp modSp new del mod modClrScheme modShow chgLayout">
        <pc:chgData name="Deacon Seals" userId="4be87945-0509-4b37-8e36-6c0a3782973f" providerId="ADAL" clId="{918A788D-0E0C-4275-9114-D8079F0EEF72}" dt="2023-11-14T19:39:54.266" v="5387" actId="47"/>
        <pc:sldMkLst>
          <pc:docMk/>
          <pc:sldMk cId="937923276" sldId="363"/>
        </pc:sldMkLst>
        <pc:spChg chg="del mod ord">
          <ac:chgData name="Deacon Seals" userId="4be87945-0509-4b37-8e36-6c0a3782973f" providerId="ADAL" clId="{918A788D-0E0C-4275-9114-D8079F0EEF72}" dt="2023-11-03T14:19:00.354" v="30" actId="700"/>
          <ac:spMkLst>
            <pc:docMk/>
            <pc:sldMk cId="937923276" sldId="363"/>
            <ac:spMk id="2" creationId="{13969C7F-D3FE-41E5-3DF3-2226C3598CE3}"/>
          </ac:spMkLst>
        </pc:spChg>
        <pc:spChg chg="del mod ord">
          <ac:chgData name="Deacon Seals" userId="4be87945-0509-4b37-8e36-6c0a3782973f" providerId="ADAL" clId="{918A788D-0E0C-4275-9114-D8079F0EEF72}" dt="2023-11-03T14:19:00.354" v="30" actId="700"/>
          <ac:spMkLst>
            <pc:docMk/>
            <pc:sldMk cId="937923276" sldId="363"/>
            <ac:spMk id="3" creationId="{AAAE308E-BF90-1FEC-C46A-40E02FDBB64B}"/>
          </ac:spMkLst>
        </pc:spChg>
        <pc:spChg chg="add del mod ord">
          <ac:chgData name="Deacon Seals" userId="4be87945-0509-4b37-8e36-6c0a3782973f" providerId="ADAL" clId="{918A788D-0E0C-4275-9114-D8079F0EEF72}" dt="2023-11-03T14:19:00.354" v="30" actId="700"/>
          <ac:spMkLst>
            <pc:docMk/>
            <pc:sldMk cId="937923276" sldId="363"/>
            <ac:spMk id="4" creationId="{4874C92F-18FA-D3E5-7D26-6CD8DA705C84}"/>
          </ac:spMkLst>
        </pc:spChg>
        <pc:spChg chg="del mod ord">
          <ac:chgData name="Deacon Seals" userId="4be87945-0509-4b37-8e36-6c0a3782973f" providerId="ADAL" clId="{918A788D-0E0C-4275-9114-D8079F0EEF72}" dt="2023-11-03T14:19:17.319" v="54" actId="478"/>
          <ac:spMkLst>
            <pc:docMk/>
            <pc:sldMk cId="937923276" sldId="363"/>
            <ac:spMk id="5" creationId="{7B5E0A8A-12A6-E6DE-947F-77D05E7BC40B}"/>
          </ac:spMkLst>
        </pc:spChg>
        <pc:spChg chg="del mod ord">
          <ac:chgData name="Deacon Seals" userId="4be87945-0509-4b37-8e36-6c0a3782973f" providerId="ADAL" clId="{918A788D-0E0C-4275-9114-D8079F0EEF72}" dt="2023-11-03T14:19:13.674" v="53" actId="478"/>
          <ac:spMkLst>
            <pc:docMk/>
            <pc:sldMk cId="937923276" sldId="363"/>
            <ac:spMk id="6" creationId="{6EFCCBF4-7A13-15F5-576B-878E67F45167}"/>
          </ac:spMkLst>
        </pc:spChg>
        <pc:spChg chg="mod ord">
          <ac:chgData name="Deacon Seals" userId="4be87945-0509-4b37-8e36-6c0a3782973f" providerId="ADAL" clId="{918A788D-0E0C-4275-9114-D8079F0EEF72}" dt="2023-11-03T14:35:59.438" v="1163" actId="700"/>
          <ac:spMkLst>
            <pc:docMk/>
            <pc:sldMk cId="937923276" sldId="363"/>
            <ac:spMk id="7" creationId="{26774196-348D-80B4-580C-89E4511B204E}"/>
          </ac:spMkLst>
        </pc:spChg>
        <pc:spChg chg="add mod ord">
          <ac:chgData name="Deacon Seals" userId="4be87945-0509-4b37-8e36-6c0a3782973f" providerId="ADAL" clId="{918A788D-0E0C-4275-9114-D8079F0EEF72}" dt="2023-11-03T14:35:59.438" v="1163" actId="700"/>
          <ac:spMkLst>
            <pc:docMk/>
            <pc:sldMk cId="937923276" sldId="363"/>
            <ac:spMk id="9" creationId="{1A45D61F-7931-AAB8-2F8D-CF519DFFC38A}"/>
          </ac:spMkLst>
        </pc:spChg>
        <pc:spChg chg="add mod ord">
          <ac:chgData name="Deacon Seals" userId="4be87945-0509-4b37-8e36-6c0a3782973f" providerId="ADAL" clId="{918A788D-0E0C-4275-9114-D8079F0EEF72}" dt="2023-11-03T14:36:32.764" v="1185" actId="21"/>
          <ac:spMkLst>
            <pc:docMk/>
            <pc:sldMk cId="937923276" sldId="363"/>
            <ac:spMk id="10" creationId="{FC5FEB59-CA4B-5108-6486-E4FCBD6E2D1A}"/>
          </ac:spMkLst>
        </pc:spChg>
        <pc:spChg chg="add del mod ord">
          <ac:chgData name="Deacon Seals" userId="4be87945-0509-4b37-8e36-6c0a3782973f" providerId="ADAL" clId="{918A788D-0E0C-4275-9114-D8079F0EEF72}" dt="2023-11-03T14:39:26.588" v="1188" actId="931"/>
          <ac:spMkLst>
            <pc:docMk/>
            <pc:sldMk cId="937923276" sldId="363"/>
            <ac:spMk id="11" creationId="{C8705F88-4275-D5F7-5571-1E055B4BE32A}"/>
          </ac:spMkLst>
        </pc:spChg>
        <pc:spChg chg="add del mod ord">
          <ac:chgData name="Deacon Seals" userId="4be87945-0509-4b37-8e36-6c0a3782973f" providerId="ADAL" clId="{918A788D-0E0C-4275-9114-D8079F0EEF72}" dt="2023-11-03T14:26:40.917" v="291" actId="700"/>
          <ac:spMkLst>
            <pc:docMk/>
            <pc:sldMk cId="937923276" sldId="363"/>
            <ac:spMk id="12" creationId="{0007C122-3910-903F-C0EB-4515C137FE6A}"/>
          </ac:spMkLst>
        </pc:spChg>
        <pc:spChg chg="add del mod ord">
          <ac:chgData name="Deacon Seals" userId="4be87945-0509-4b37-8e36-6c0a3782973f" providerId="ADAL" clId="{918A788D-0E0C-4275-9114-D8079F0EEF72}" dt="2023-11-03T14:26:40.917" v="291" actId="700"/>
          <ac:spMkLst>
            <pc:docMk/>
            <pc:sldMk cId="937923276" sldId="363"/>
            <ac:spMk id="13" creationId="{6960FE87-B0D7-AA72-D252-A3FF578EA9DD}"/>
          </ac:spMkLst>
        </pc:spChg>
        <pc:spChg chg="add del mod ord">
          <ac:chgData name="Deacon Seals" userId="4be87945-0509-4b37-8e36-6c0a3782973f" providerId="ADAL" clId="{918A788D-0E0C-4275-9114-D8079F0EEF72}" dt="2023-11-03T14:26:40.917" v="291" actId="700"/>
          <ac:spMkLst>
            <pc:docMk/>
            <pc:sldMk cId="937923276" sldId="363"/>
            <ac:spMk id="14" creationId="{193D8C06-DA1A-CB05-A19C-75F58ABAD318}"/>
          </ac:spMkLst>
        </pc:spChg>
        <pc:spChg chg="add del mod ord">
          <ac:chgData name="Deacon Seals" userId="4be87945-0509-4b37-8e36-6c0a3782973f" providerId="ADAL" clId="{918A788D-0E0C-4275-9114-D8079F0EEF72}" dt="2023-11-03T14:26:40.917" v="291" actId="700"/>
          <ac:spMkLst>
            <pc:docMk/>
            <pc:sldMk cId="937923276" sldId="363"/>
            <ac:spMk id="15" creationId="{1D23D795-935F-3B9D-BBD8-964A45DAF742}"/>
          </ac:spMkLst>
        </pc:spChg>
        <pc:spChg chg="add mod ord">
          <ac:chgData name="Deacon Seals" userId="4be87945-0509-4b37-8e36-6c0a3782973f" providerId="ADAL" clId="{918A788D-0E0C-4275-9114-D8079F0EEF72}" dt="2023-11-03T14:36:35.169" v="1187" actId="20577"/>
          <ac:spMkLst>
            <pc:docMk/>
            <pc:sldMk cId="937923276" sldId="363"/>
            <ac:spMk id="16" creationId="{96987F17-BABF-E2DE-F4EF-9584F132D3FC}"/>
          </ac:spMkLst>
        </pc:spChg>
        <pc:spChg chg="add mod ord">
          <ac:chgData name="Deacon Seals" userId="4be87945-0509-4b37-8e36-6c0a3782973f" providerId="ADAL" clId="{918A788D-0E0C-4275-9114-D8079F0EEF72}" dt="2023-11-03T14:36:28.346" v="1184" actId="20577"/>
          <ac:spMkLst>
            <pc:docMk/>
            <pc:sldMk cId="937923276" sldId="363"/>
            <ac:spMk id="17" creationId="{3616E0C2-F019-0244-B807-98B91CDBDE8B}"/>
          </ac:spMkLst>
        </pc:spChg>
        <pc:spChg chg="add mod ord">
          <ac:chgData name="Deacon Seals" userId="4be87945-0509-4b37-8e36-6c0a3782973f" providerId="ADAL" clId="{918A788D-0E0C-4275-9114-D8079F0EEF72}" dt="2023-11-03T14:36:22.652" v="1176" actId="20577"/>
          <ac:spMkLst>
            <pc:docMk/>
            <pc:sldMk cId="937923276" sldId="363"/>
            <ac:spMk id="18" creationId="{FC31ACDC-188A-DDD9-7B92-3D69FC147769}"/>
          </ac:spMkLst>
        </pc:spChg>
        <pc:spChg chg="add mod ord">
          <ac:chgData name="Deacon Seals" userId="4be87945-0509-4b37-8e36-6c0a3782973f" providerId="ADAL" clId="{918A788D-0E0C-4275-9114-D8079F0EEF72}" dt="2023-11-03T14:43:37.572" v="1239" actId="27636"/>
          <ac:spMkLst>
            <pc:docMk/>
            <pc:sldMk cId="937923276" sldId="363"/>
            <ac:spMk id="19" creationId="{E8C53BE1-9B27-9CFA-8AF7-250B94CEB430}"/>
          </ac:spMkLst>
        </pc:spChg>
        <pc:spChg chg="add mod">
          <ac:chgData name="Deacon Seals" userId="4be87945-0509-4b37-8e36-6c0a3782973f" providerId="ADAL" clId="{918A788D-0E0C-4275-9114-D8079F0EEF72}" dt="2023-11-03T14:43:29.194" v="1237" actId="403"/>
          <ac:spMkLst>
            <pc:docMk/>
            <pc:sldMk cId="937923276" sldId="363"/>
            <ac:spMk id="24" creationId="{0A845E38-999A-0832-20E5-FF5CF97C5BCF}"/>
          </ac:spMkLst>
        </pc:spChg>
        <pc:graphicFrameChg chg="add del modGraphic">
          <ac:chgData name="Deacon Seals" userId="4be87945-0509-4b37-8e36-6c0a3782973f" providerId="ADAL" clId="{918A788D-0E0C-4275-9114-D8079F0EEF72}" dt="2023-11-03T14:18:48.463" v="29" actId="1032"/>
          <ac:graphicFrameMkLst>
            <pc:docMk/>
            <pc:sldMk cId="937923276" sldId="363"/>
            <ac:graphicFrameMk id="8" creationId="{74ED1530-B5F0-7A5A-9BDF-3A1BDFEB4225}"/>
          </ac:graphicFrameMkLst>
        </pc:graphicFrameChg>
        <pc:picChg chg="add mod">
          <ac:chgData name="Deacon Seals" userId="4be87945-0509-4b37-8e36-6c0a3782973f" providerId="ADAL" clId="{918A788D-0E0C-4275-9114-D8079F0EEF72}" dt="2023-11-03T14:39:47.943" v="1189" actId="1076"/>
          <ac:picMkLst>
            <pc:docMk/>
            <pc:sldMk cId="937923276" sldId="363"/>
            <ac:picMk id="21" creationId="{F1A61F4B-DA04-D57C-2DD5-9963800B0E6C}"/>
          </ac:picMkLst>
        </pc:picChg>
        <pc:picChg chg="add mod">
          <ac:chgData name="Deacon Seals" userId="4be87945-0509-4b37-8e36-6c0a3782973f" providerId="ADAL" clId="{918A788D-0E0C-4275-9114-D8079F0EEF72}" dt="2023-11-03T14:40:09.670" v="1191" actId="1076"/>
          <ac:picMkLst>
            <pc:docMk/>
            <pc:sldMk cId="937923276" sldId="363"/>
            <ac:picMk id="23" creationId="{567A65DD-1187-D81E-2175-7551C82ABEF6}"/>
          </ac:picMkLst>
        </pc:picChg>
      </pc:sldChg>
      <pc:sldChg chg="addSp delSp modSp new del mod modShow">
        <pc:chgData name="Deacon Seals" userId="4be87945-0509-4b37-8e36-6c0a3782973f" providerId="ADAL" clId="{918A788D-0E0C-4275-9114-D8079F0EEF72}" dt="2023-11-14T19:39:55.630" v="5388" actId="47"/>
        <pc:sldMkLst>
          <pc:docMk/>
          <pc:sldMk cId="890164472" sldId="364"/>
        </pc:sldMkLst>
        <pc:spChg chg="mod">
          <ac:chgData name="Deacon Seals" userId="4be87945-0509-4b37-8e36-6c0a3782973f" providerId="ADAL" clId="{918A788D-0E0C-4275-9114-D8079F0EEF72}" dt="2023-11-03T14:50:56.460" v="1282" actId="20577"/>
          <ac:spMkLst>
            <pc:docMk/>
            <pc:sldMk cId="890164472" sldId="364"/>
            <ac:spMk id="2" creationId="{C3DD0B61-236B-E4DA-23B0-1D7C00F227B9}"/>
          </ac:spMkLst>
        </pc:spChg>
        <pc:spChg chg="del">
          <ac:chgData name="Deacon Seals" userId="4be87945-0509-4b37-8e36-6c0a3782973f" providerId="ADAL" clId="{918A788D-0E0C-4275-9114-D8079F0EEF72}" dt="2023-11-03T14:49:53.175" v="1257" actId="478"/>
          <ac:spMkLst>
            <pc:docMk/>
            <pc:sldMk cId="890164472" sldId="364"/>
            <ac:spMk id="3" creationId="{DC74A916-8087-7C5A-1EEC-F1A9D64CA623}"/>
          </ac:spMkLst>
        </pc:spChg>
        <pc:spChg chg="del">
          <ac:chgData name="Deacon Seals" userId="4be87945-0509-4b37-8e36-6c0a3782973f" providerId="ADAL" clId="{918A788D-0E0C-4275-9114-D8079F0EEF72}" dt="2023-11-03T14:49:47.007" v="1256" actId="478"/>
          <ac:spMkLst>
            <pc:docMk/>
            <pc:sldMk cId="890164472" sldId="364"/>
            <ac:spMk id="4" creationId="{E8299C80-A9BA-2DC1-F5F1-04E4AA145871}"/>
          </ac:spMkLst>
        </pc:spChg>
        <pc:spChg chg="mod">
          <ac:chgData name="Deacon Seals" userId="4be87945-0509-4b37-8e36-6c0a3782973f" providerId="ADAL" clId="{918A788D-0E0C-4275-9114-D8079F0EEF72}" dt="2023-11-03T14:52:43.686" v="1350" actId="20577"/>
          <ac:spMkLst>
            <pc:docMk/>
            <pc:sldMk cId="890164472" sldId="364"/>
            <ac:spMk id="6" creationId="{87BF5F17-EE82-648D-9341-2588AF573A66}"/>
          </ac:spMkLst>
        </pc:spChg>
        <pc:spChg chg="add mod">
          <ac:chgData name="Deacon Seals" userId="4be87945-0509-4b37-8e36-6c0a3782973f" providerId="ADAL" clId="{918A788D-0E0C-4275-9114-D8079F0EEF72}" dt="2023-11-03T14:50:01.898" v="1258" actId="14100"/>
          <ac:spMkLst>
            <pc:docMk/>
            <pc:sldMk cId="890164472" sldId="364"/>
            <ac:spMk id="9" creationId="{76D38A5A-6B0F-63D6-F36F-F522EC7A98B1}"/>
          </ac:spMkLst>
        </pc:spChg>
        <pc:picChg chg="add mod">
          <ac:chgData name="Deacon Seals" userId="4be87945-0509-4b37-8e36-6c0a3782973f" providerId="ADAL" clId="{918A788D-0E0C-4275-9114-D8079F0EEF72}" dt="2023-11-03T14:50:10.730" v="1259" actId="1076"/>
          <ac:picMkLst>
            <pc:docMk/>
            <pc:sldMk cId="890164472" sldId="364"/>
            <ac:picMk id="7" creationId="{1E7A4E49-E998-DEA0-BA59-8D3F22715C08}"/>
          </ac:picMkLst>
        </pc:picChg>
        <pc:picChg chg="add mod">
          <ac:chgData name="Deacon Seals" userId="4be87945-0509-4b37-8e36-6c0a3782973f" providerId="ADAL" clId="{918A788D-0E0C-4275-9114-D8079F0EEF72}" dt="2023-11-03T14:50:19.084" v="1260" actId="1076"/>
          <ac:picMkLst>
            <pc:docMk/>
            <pc:sldMk cId="890164472" sldId="364"/>
            <ac:picMk id="8" creationId="{685679A7-9330-08F3-CCA9-F2BFC79277A9}"/>
          </ac:picMkLst>
        </pc:picChg>
      </pc:sldChg>
      <pc:sldChg chg="modSp new mod modShow">
        <pc:chgData name="Deacon Seals" userId="4be87945-0509-4b37-8e36-6c0a3782973f" providerId="ADAL" clId="{918A788D-0E0C-4275-9114-D8079F0EEF72}" dt="2023-11-15T15:18:14.782" v="13613" actId="729"/>
        <pc:sldMkLst>
          <pc:docMk/>
          <pc:sldMk cId="680549228" sldId="365"/>
        </pc:sldMkLst>
        <pc:spChg chg="mod">
          <ac:chgData name="Deacon Seals" userId="4be87945-0509-4b37-8e36-6c0a3782973f" providerId="ADAL" clId="{918A788D-0E0C-4275-9114-D8079F0EEF72}" dt="2023-11-03T16:54:21.653" v="1855" actId="27636"/>
          <ac:spMkLst>
            <pc:docMk/>
            <pc:sldMk cId="680549228" sldId="365"/>
            <ac:spMk id="2" creationId="{026B4444-D73C-4FCD-CFB9-C18CCF62CA3E}"/>
          </ac:spMkLst>
        </pc:spChg>
        <pc:spChg chg="mod">
          <ac:chgData name="Deacon Seals" userId="4be87945-0509-4b37-8e36-6c0a3782973f" providerId="ADAL" clId="{918A788D-0E0C-4275-9114-D8079F0EEF72}" dt="2023-11-03T19:41:46.898" v="3280" actId="20577"/>
          <ac:spMkLst>
            <pc:docMk/>
            <pc:sldMk cId="680549228" sldId="365"/>
            <ac:spMk id="3" creationId="{F61C7B63-225A-2EE5-6069-33B956B55F12}"/>
          </ac:spMkLst>
        </pc:spChg>
      </pc:sldChg>
      <pc:sldChg chg="addSp delSp modSp new del mod">
        <pc:chgData name="Deacon Seals" userId="4be87945-0509-4b37-8e36-6c0a3782973f" providerId="ADAL" clId="{918A788D-0E0C-4275-9114-D8079F0EEF72}" dt="2023-11-03T16:53:43.380" v="1806" actId="2696"/>
        <pc:sldMkLst>
          <pc:docMk/>
          <pc:sldMk cId="3394823373" sldId="365"/>
        </pc:sldMkLst>
        <pc:spChg chg="mod">
          <ac:chgData name="Deacon Seals" userId="4be87945-0509-4b37-8e36-6c0a3782973f" providerId="ADAL" clId="{918A788D-0E0C-4275-9114-D8079F0EEF72}" dt="2023-11-03T16:53:36.869" v="1805" actId="20577"/>
          <ac:spMkLst>
            <pc:docMk/>
            <pc:sldMk cId="3394823373" sldId="365"/>
            <ac:spMk id="2" creationId="{D2B99CFC-641F-2F08-E5A4-452E97E9F230}"/>
          </ac:spMkLst>
        </pc:spChg>
        <pc:spChg chg="del">
          <ac:chgData name="Deacon Seals" userId="4be87945-0509-4b37-8e36-6c0a3782973f" providerId="ADAL" clId="{918A788D-0E0C-4275-9114-D8079F0EEF72}" dt="2023-11-03T16:50:27.642" v="1765" actId="478"/>
          <ac:spMkLst>
            <pc:docMk/>
            <pc:sldMk cId="3394823373" sldId="365"/>
            <ac:spMk id="3" creationId="{5D2DB26C-1F69-E0AB-D3B5-D6DBEB8EBE49}"/>
          </ac:spMkLst>
        </pc:spChg>
        <pc:picChg chg="add del mod">
          <ac:chgData name="Deacon Seals" userId="4be87945-0509-4b37-8e36-6c0a3782973f" providerId="ADAL" clId="{918A788D-0E0C-4275-9114-D8079F0EEF72}" dt="2023-11-03T16:53:29.741" v="1791" actId="478"/>
          <ac:picMkLst>
            <pc:docMk/>
            <pc:sldMk cId="3394823373" sldId="365"/>
            <ac:picMk id="1026" creationId="{33D7F985-9007-DEAF-6D9B-6B2A46E2745D}"/>
          </ac:picMkLst>
        </pc:picChg>
      </pc:sldChg>
      <pc:sldChg chg="add del ord">
        <pc:chgData name="Deacon Seals" userId="4be87945-0509-4b37-8e36-6c0a3782973f" providerId="ADAL" clId="{918A788D-0E0C-4275-9114-D8079F0EEF72}" dt="2023-11-03T16:53:28.409" v="1790" actId="2890"/>
        <pc:sldMkLst>
          <pc:docMk/>
          <pc:sldMk cId="268597556" sldId="366"/>
        </pc:sldMkLst>
      </pc:sldChg>
      <pc:sldChg chg="add ord">
        <pc:chgData name="Deacon Seals" userId="4be87945-0509-4b37-8e36-6c0a3782973f" providerId="ADAL" clId="{918A788D-0E0C-4275-9114-D8079F0EEF72}" dt="2023-11-03T17:03:19.055" v="1903"/>
        <pc:sldMkLst>
          <pc:docMk/>
          <pc:sldMk cId="1227025312" sldId="366"/>
        </pc:sldMkLst>
      </pc:sldChg>
      <pc:sldChg chg="addSp delSp modSp new mod modAnim modShow">
        <pc:chgData name="Deacon Seals" userId="4be87945-0509-4b37-8e36-6c0a3782973f" providerId="ADAL" clId="{918A788D-0E0C-4275-9114-D8079F0EEF72}" dt="2023-11-15T15:18:14.782" v="13613" actId="729"/>
        <pc:sldMkLst>
          <pc:docMk/>
          <pc:sldMk cId="1043588216" sldId="367"/>
        </pc:sldMkLst>
        <pc:spChg chg="del">
          <ac:chgData name="Deacon Seals" userId="4be87945-0509-4b37-8e36-6c0a3782973f" providerId="ADAL" clId="{918A788D-0E0C-4275-9114-D8079F0EEF72}" dt="2023-11-03T17:07:26.873" v="1947" actId="931"/>
          <ac:spMkLst>
            <pc:docMk/>
            <pc:sldMk cId="1043588216" sldId="367"/>
            <ac:spMk id="2" creationId="{23CCC6A3-66BB-1596-17D2-306E5CDBBA9F}"/>
          </ac:spMkLst>
        </pc:spChg>
        <pc:spChg chg="mod">
          <ac:chgData name="Deacon Seals" userId="4be87945-0509-4b37-8e36-6c0a3782973f" providerId="ADAL" clId="{918A788D-0E0C-4275-9114-D8079F0EEF72}" dt="2023-11-03T19:00:34.273" v="2963" actId="404"/>
          <ac:spMkLst>
            <pc:docMk/>
            <pc:sldMk cId="1043588216" sldId="367"/>
            <ac:spMk id="3" creationId="{D6104DB4-1F19-E055-41FC-6E2BD147254A}"/>
          </ac:spMkLst>
        </pc:spChg>
        <pc:spChg chg="mod">
          <ac:chgData name="Deacon Seals" userId="4be87945-0509-4b37-8e36-6c0a3782973f" providerId="ADAL" clId="{918A788D-0E0C-4275-9114-D8079F0EEF72}" dt="2023-11-03T20:11:20.775" v="4182" actId="20577"/>
          <ac:spMkLst>
            <pc:docMk/>
            <pc:sldMk cId="1043588216" sldId="367"/>
            <ac:spMk id="4" creationId="{F08C0FB5-26D0-D79E-B6B9-17F25159AF30}"/>
          </ac:spMkLst>
        </pc:spChg>
        <pc:spChg chg="del">
          <ac:chgData name="Deacon Seals" userId="4be87945-0509-4b37-8e36-6c0a3782973f" providerId="ADAL" clId="{918A788D-0E0C-4275-9114-D8079F0EEF72}" dt="2023-11-03T17:06:18.492" v="1945" actId="478"/>
          <ac:spMkLst>
            <pc:docMk/>
            <pc:sldMk cId="1043588216" sldId="367"/>
            <ac:spMk id="5" creationId="{0371C3A5-E300-729C-EE9A-EDAA350F24FB}"/>
          </ac:spMkLst>
        </pc:spChg>
        <pc:spChg chg="del">
          <ac:chgData name="Deacon Seals" userId="4be87945-0509-4b37-8e36-6c0a3782973f" providerId="ADAL" clId="{918A788D-0E0C-4275-9114-D8079F0EEF72}" dt="2023-11-03T17:06:21.115" v="1946" actId="478"/>
          <ac:spMkLst>
            <pc:docMk/>
            <pc:sldMk cId="1043588216" sldId="367"/>
            <ac:spMk id="6" creationId="{3324169C-0307-8A56-13DB-204F070016CB}"/>
          </ac:spMkLst>
        </pc:spChg>
        <pc:picChg chg="add mod">
          <ac:chgData name="Deacon Seals" userId="4be87945-0509-4b37-8e36-6c0a3782973f" providerId="ADAL" clId="{918A788D-0E0C-4275-9114-D8079F0EEF72}" dt="2023-11-03T17:07:26.873" v="1947" actId="931"/>
          <ac:picMkLst>
            <pc:docMk/>
            <pc:sldMk cId="1043588216" sldId="367"/>
            <ac:picMk id="9" creationId="{ECC87112-A4BF-9B05-3469-2ED4D2130AA4}"/>
          </ac:picMkLst>
        </pc:picChg>
      </pc:sldChg>
      <pc:sldChg chg="addSp delSp modSp add mod modAnim modShow">
        <pc:chgData name="Deacon Seals" userId="4be87945-0509-4b37-8e36-6c0a3782973f" providerId="ADAL" clId="{918A788D-0E0C-4275-9114-D8079F0EEF72}" dt="2023-11-15T15:18:14.782" v="13613" actId="729"/>
        <pc:sldMkLst>
          <pc:docMk/>
          <pc:sldMk cId="651388709" sldId="368"/>
        </pc:sldMkLst>
        <pc:spChg chg="mod">
          <ac:chgData name="Deacon Seals" userId="4be87945-0509-4b37-8e36-6c0a3782973f" providerId="ADAL" clId="{918A788D-0E0C-4275-9114-D8079F0EEF72}" dt="2023-11-03T19:39:33.214" v="3124" actId="20577"/>
          <ac:spMkLst>
            <pc:docMk/>
            <pc:sldMk cId="651388709" sldId="368"/>
            <ac:spMk id="3" creationId="{D6104DB4-1F19-E055-41FC-6E2BD147254A}"/>
          </ac:spMkLst>
        </pc:spChg>
        <pc:spChg chg="mod">
          <ac:chgData name="Deacon Seals" userId="4be87945-0509-4b37-8e36-6c0a3782973f" providerId="ADAL" clId="{918A788D-0E0C-4275-9114-D8079F0EEF72}" dt="2023-11-03T19:47:16.177" v="3649" actId="20577"/>
          <ac:spMkLst>
            <pc:docMk/>
            <pc:sldMk cId="651388709" sldId="368"/>
            <ac:spMk id="4" creationId="{F08C0FB5-26D0-D79E-B6B9-17F25159AF30}"/>
          </ac:spMkLst>
        </pc:spChg>
        <pc:spChg chg="add del mod">
          <ac:chgData name="Deacon Seals" userId="4be87945-0509-4b37-8e36-6c0a3782973f" providerId="ADAL" clId="{918A788D-0E0C-4275-9114-D8079F0EEF72}" dt="2023-11-03T19:38:18.289" v="3019" actId="931"/>
          <ac:spMkLst>
            <pc:docMk/>
            <pc:sldMk cId="651388709" sldId="368"/>
            <ac:spMk id="5" creationId="{3EC6B851-8ABF-6071-019D-D07E6A901E41}"/>
          </ac:spMkLst>
        </pc:spChg>
        <pc:picChg chg="add del mod">
          <ac:chgData name="Deacon Seals" userId="4be87945-0509-4b37-8e36-6c0a3782973f" providerId="ADAL" clId="{918A788D-0E0C-4275-9114-D8079F0EEF72}" dt="2023-11-03T19:38:18.289" v="3019" actId="931"/>
          <ac:picMkLst>
            <pc:docMk/>
            <pc:sldMk cId="651388709" sldId="368"/>
            <ac:picMk id="8" creationId="{C8360E65-2A2C-01F9-1E36-D9AE825C0EE6}"/>
          </ac:picMkLst>
        </pc:picChg>
        <pc:picChg chg="del">
          <ac:chgData name="Deacon Seals" userId="4be87945-0509-4b37-8e36-6c0a3782973f" providerId="ADAL" clId="{918A788D-0E0C-4275-9114-D8079F0EEF72}" dt="2023-11-03T17:28:35.110" v="2500" actId="478"/>
          <ac:picMkLst>
            <pc:docMk/>
            <pc:sldMk cId="651388709" sldId="368"/>
            <ac:picMk id="9" creationId="{ECC87112-A4BF-9B05-3469-2ED4D2130AA4}"/>
          </ac:picMkLst>
        </pc:picChg>
        <pc:picChg chg="add del mod">
          <ac:chgData name="Deacon Seals" userId="4be87945-0509-4b37-8e36-6c0a3782973f" providerId="ADAL" clId="{918A788D-0E0C-4275-9114-D8079F0EEF72}" dt="2023-11-03T19:33:45.561" v="3004"/>
          <ac:picMkLst>
            <pc:docMk/>
            <pc:sldMk cId="651388709" sldId="368"/>
            <ac:picMk id="2050" creationId="{515EBBBC-1547-3CC6-4372-55522B63B0B7}"/>
          </ac:picMkLst>
        </pc:picChg>
      </pc:sldChg>
      <pc:sldChg chg="add del">
        <pc:chgData name="Deacon Seals" userId="4be87945-0509-4b37-8e36-6c0a3782973f" providerId="ADAL" clId="{918A788D-0E0C-4275-9114-D8079F0EEF72}" dt="2023-11-03T17:06:14.532" v="1944" actId="2696"/>
        <pc:sldMkLst>
          <pc:docMk/>
          <pc:sldMk cId="2716374815" sldId="368"/>
        </pc:sldMkLst>
      </pc:sldChg>
      <pc:sldChg chg="addSp delSp modSp new mod modClrScheme modShow chgLayout">
        <pc:chgData name="Deacon Seals" userId="4be87945-0509-4b37-8e36-6c0a3782973f" providerId="ADAL" clId="{918A788D-0E0C-4275-9114-D8079F0EEF72}" dt="2023-11-15T15:18:14.782" v="13613" actId="729"/>
        <pc:sldMkLst>
          <pc:docMk/>
          <pc:sldMk cId="1179899815" sldId="369"/>
        </pc:sldMkLst>
        <pc:spChg chg="mod ord">
          <ac:chgData name="Deacon Seals" userId="4be87945-0509-4b37-8e36-6c0a3782973f" providerId="ADAL" clId="{918A788D-0E0C-4275-9114-D8079F0EEF72}" dt="2023-11-03T19:43:51.323" v="3295" actId="20577"/>
          <ac:spMkLst>
            <pc:docMk/>
            <pc:sldMk cId="1179899815" sldId="369"/>
            <ac:spMk id="2" creationId="{A6D05C1B-51F7-FB7A-3D16-53637502B40B}"/>
          </ac:spMkLst>
        </pc:spChg>
        <pc:spChg chg="del mod ord">
          <ac:chgData name="Deacon Seals" userId="4be87945-0509-4b37-8e36-6c0a3782973f" providerId="ADAL" clId="{918A788D-0E0C-4275-9114-D8079F0EEF72}" dt="2023-11-03T19:42:22.791" v="3290" actId="700"/>
          <ac:spMkLst>
            <pc:docMk/>
            <pc:sldMk cId="1179899815" sldId="369"/>
            <ac:spMk id="3" creationId="{A7667EEB-A751-78F6-6EFD-226823FA6D78}"/>
          </ac:spMkLst>
        </pc:spChg>
        <pc:spChg chg="mod ord">
          <ac:chgData name="Deacon Seals" userId="4be87945-0509-4b37-8e36-6c0a3782973f" providerId="ADAL" clId="{918A788D-0E0C-4275-9114-D8079F0EEF72}" dt="2023-11-03T19:42:22.791" v="3290" actId="700"/>
          <ac:spMkLst>
            <pc:docMk/>
            <pc:sldMk cId="1179899815" sldId="369"/>
            <ac:spMk id="4" creationId="{E8807513-CD99-9628-405F-963366DBEDDC}"/>
          </ac:spMkLst>
        </pc:spChg>
        <pc:spChg chg="add mod ord">
          <ac:chgData name="Deacon Seals" userId="4be87945-0509-4b37-8e36-6c0a3782973f" providerId="ADAL" clId="{918A788D-0E0C-4275-9114-D8079F0EEF72}" dt="2023-11-03T19:45:40.408" v="3531" actId="20577"/>
          <ac:spMkLst>
            <pc:docMk/>
            <pc:sldMk cId="1179899815" sldId="369"/>
            <ac:spMk id="5" creationId="{75742E07-1CF4-0D2B-8EDE-67042DE61AE7}"/>
          </ac:spMkLst>
        </pc:spChg>
        <pc:spChg chg="add del mod ord">
          <ac:chgData name="Deacon Seals" userId="4be87945-0509-4b37-8e36-6c0a3782973f" providerId="ADAL" clId="{918A788D-0E0C-4275-9114-D8079F0EEF72}" dt="2023-11-03T19:43:42.487" v="3291" actId="931"/>
          <ac:spMkLst>
            <pc:docMk/>
            <pc:sldMk cId="1179899815" sldId="369"/>
            <ac:spMk id="6" creationId="{963DC41D-C6CC-B239-B5DB-0E90CB0FE863}"/>
          </ac:spMkLst>
        </pc:spChg>
        <pc:spChg chg="add mod">
          <ac:chgData name="Deacon Seals" userId="4be87945-0509-4b37-8e36-6c0a3782973f" providerId="ADAL" clId="{918A788D-0E0C-4275-9114-D8079F0EEF72}" dt="2023-11-03T19:43:44.273" v="3293" actId="962"/>
          <ac:spMkLst>
            <pc:docMk/>
            <pc:sldMk cId="1179899815" sldId="369"/>
            <ac:spMk id="9" creationId="{36AAB52F-FBFF-6610-4CE6-2B4F92BCB80D}"/>
          </ac:spMkLst>
        </pc:spChg>
        <pc:picChg chg="add mod">
          <ac:chgData name="Deacon Seals" userId="4be87945-0509-4b37-8e36-6c0a3782973f" providerId="ADAL" clId="{918A788D-0E0C-4275-9114-D8079F0EEF72}" dt="2023-11-03T19:43:44.273" v="3293" actId="962"/>
          <ac:picMkLst>
            <pc:docMk/>
            <pc:sldMk cId="1179899815" sldId="369"/>
            <ac:picMk id="8" creationId="{624E31BF-E82F-12E9-3934-3CA50666FEB3}"/>
          </ac:picMkLst>
        </pc:picChg>
      </pc:sldChg>
      <pc:sldChg chg="addSp delSp modSp new mod delAnim modAnim modShow">
        <pc:chgData name="Deacon Seals" userId="4be87945-0509-4b37-8e36-6c0a3782973f" providerId="ADAL" clId="{918A788D-0E0C-4275-9114-D8079F0EEF72}" dt="2023-11-15T15:18:14.782" v="13613" actId="729"/>
        <pc:sldMkLst>
          <pc:docMk/>
          <pc:sldMk cId="2530205294" sldId="370"/>
        </pc:sldMkLst>
        <pc:spChg chg="mod">
          <ac:chgData name="Deacon Seals" userId="4be87945-0509-4b37-8e36-6c0a3782973f" providerId="ADAL" clId="{918A788D-0E0C-4275-9114-D8079F0EEF72}" dt="2023-11-03T19:49:01.304" v="3763" actId="313"/>
          <ac:spMkLst>
            <pc:docMk/>
            <pc:sldMk cId="2530205294" sldId="370"/>
            <ac:spMk id="2" creationId="{CC644C45-9BC7-BC29-543B-5258777BBE5D}"/>
          </ac:spMkLst>
        </pc:spChg>
        <pc:spChg chg="mod">
          <ac:chgData name="Deacon Seals" userId="4be87945-0509-4b37-8e36-6c0a3782973f" providerId="ADAL" clId="{918A788D-0E0C-4275-9114-D8079F0EEF72}" dt="2023-11-03T19:48:36.565" v="3734" actId="20577"/>
          <ac:spMkLst>
            <pc:docMk/>
            <pc:sldMk cId="2530205294" sldId="370"/>
            <ac:spMk id="3" creationId="{39F0775F-BCFC-2DDC-8B84-E22BF0D9C35F}"/>
          </ac:spMkLst>
        </pc:spChg>
        <pc:spChg chg="mod">
          <ac:chgData name="Deacon Seals" userId="4be87945-0509-4b37-8e36-6c0a3782973f" providerId="ADAL" clId="{918A788D-0E0C-4275-9114-D8079F0EEF72}" dt="2023-11-03T19:55:13.741" v="3951" actId="403"/>
          <ac:spMkLst>
            <pc:docMk/>
            <pc:sldMk cId="2530205294" sldId="370"/>
            <ac:spMk id="4" creationId="{84CD349A-4EE4-8D28-4693-04EB9C0202C8}"/>
          </ac:spMkLst>
        </pc:spChg>
        <pc:spChg chg="mod">
          <ac:chgData name="Deacon Seals" userId="4be87945-0509-4b37-8e36-6c0a3782973f" providerId="ADAL" clId="{918A788D-0E0C-4275-9114-D8079F0EEF72}" dt="2023-11-03T19:48:44.401" v="3762" actId="20577"/>
          <ac:spMkLst>
            <pc:docMk/>
            <pc:sldMk cId="2530205294" sldId="370"/>
            <ac:spMk id="5" creationId="{879E433E-F498-28EE-3D8E-809B2CF398B3}"/>
          </ac:spMkLst>
        </pc:spChg>
        <pc:spChg chg="mod">
          <ac:chgData name="Deacon Seals" userId="4be87945-0509-4b37-8e36-6c0a3782973f" providerId="ADAL" clId="{918A788D-0E0C-4275-9114-D8079F0EEF72}" dt="2023-11-03T20:03:47.209" v="4005" actId="404"/>
          <ac:spMkLst>
            <pc:docMk/>
            <pc:sldMk cId="2530205294" sldId="370"/>
            <ac:spMk id="6" creationId="{13041A2E-2B42-A273-F4AB-C04E5203DF7A}"/>
          </ac:spMkLst>
        </pc:spChg>
        <pc:spChg chg="mod">
          <ac:chgData name="Deacon Seals" userId="4be87945-0509-4b37-8e36-6c0a3782973f" providerId="ADAL" clId="{918A788D-0E0C-4275-9114-D8079F0EEF72}" dt="2023-11-03T19:50:12.387" v="3870" actId="20577"/>
          <ac:spMkLst>
            <pc:docMk/>
            <pc:sldMk cId="2530205294" sldId="370"/>
            <ac:spMk id="7" creationId="{9E3DE0F9-A3EF-5301-9A07-9DBDEDEF0774}"/>
          </ac:spMkLst>
        </pc:spChg>
        <pc:spChg chg="mod">
          <ac:chgData name="Deacon Seals" userId="4be87945-0509-4b37-8e36-6c0a3782973f" providerId="ADAL" clId="{918A788D-0E0C-4275-9114-D8079F0EEF72}" dt="2023-11-03T20:14:43.205" v="4591" actId="20577"/>
          <ac:spMkLst>
            <pc:docMk/>
            <pc:sldMk cId="2530205294" sldId="370"/>
            <ac:spMk id="8" creationId="{5A0D5F4D-FC53-C13B-4CFB-4A10BAACA816}"/>
          </ac:spMkLst>
        </pc:spChg>
        <pc:spChg chg="add mod">
          <ac:chgData name="Deacon Seals" userId="4be87945-0509-4b37-8e36-6c0a3782973f" providerId="ADAL" clId="{918A788D-0E0C-4275-9114-D8079F0EEF72}" dt="2023-11-03T20:04:10.031" v="4008" actId="1076"/>
          <ac:spMkLst>
            <pc:docMk/>
            <pc:sldMk cId="2530205294" sldId="370"/>
            <ac:spMk id="15" creationId="{233A3950-492F-EB34-0170-3D5E481864DA}"/>
          </ac:spMkLst>
        </pc:spChg>
        <pc:picChg chg="add del mod">
          <ac:chgData name="Deacon Seals" userId="4be87945-0509-4b37-8e36-6c0a3782973f" providerId="ADAL" clId="{918A788D-0E0C-4275-9114-D8079F0EEF72}" dt="2023-11-03T19:55:02.083" v="3948" actId="478"/>
          <ac:picMkLst>
            <pc:docMk/>
            <pc:sldMk cId="2530205294" sldId="370"/>
            <ac:picMk id="10" creationId="{83EFDDCA-10E2-8CF1-7857-544D76132E56}"/>
          </ac:picMkLst>
        </pc:picChg>
        <pc:picChg chg="add mod">
          <ac:chgData name="Deacon Seals" userId="4be87945-0509-4b37-8e36-6c0a3782973f" providerId="ADAL" clId="{918A788D-0E0C-4275-9114-D8079F0EEF72}" dt="2023-11-03T20:04:16.301" v="4009" actId="1076"/>
          <ac:picMkLst>
            <pc:docMk/>
            <pc:sldMk cId="2530205294" sldId="370"/>
            <ac:picMk id="12" creationId="{D6A5A49B-1A03-84B7-B4A2-29266D737C4D}"/>
          </ac:picMkLst>
        </pc:picChg>
        <pc:picChg chg="add mod">
          <ac:chgData name="Deacon Seals" userId="4be87945-0509-4b37-8e36-6c0a3782973f" providerId="ADAL" clId="{918A788D-0E0C-4275-9114-D8079F0EEF72}" dt="2023-11-03T20:04:04.574" v="4007" actId="1076"/>
          <ac:picMkLst>
            <pc:docMk/>
            <pc:sldMk cId="2530205294" sldId="370"/>
            <ac:picMk id="14" creationId="{F712EE70-F4F3-D92E-DE9D-B770F056EEB6}"/>
          </ac:picMkLst>
        </pc:picChg>
        <pc:picChg chg="add del mod">
          <ac:chgData name="Deacon Seals" userId="4be87945-0509-4b37-8e36-6c0a3782973f" providerId="ADAL" clId="{918A788D-0E0C-4275-9114-D8079F0EEF72}" dt="2023-11-03T20:14:52.775" v="4593" actId="478"/>
          <ac:picMkLst>
            <pc:docMk/>
            <pc:sldMk cId="2530205294" sldId="370"/>
            <ac:picMk id="17" creationId="{F6A48A1C-9C55-3981-6EB8-038579A80A9F}"/>
          </ac:picMkLst>
        </pc:picChg>
      </pc:sldChg>
      <pc:sldChg chg="modSp new mod modAnim modShow">
        <pc:chgData name="Deacon Seals" userId="4be87945-0509-4b37-8e36-6c0a3782973f" providerId="ADAL" clId="{918A788D-0E0C-4275-9114-D8079F0EEF72}" dt="2023-11-15T15:18:14.782" v="13613" actId="729"/>
        <pc:sldMkLst>
          <pc:docMk/>
          <pc:sldMk cId="17760922" sldId="371"/>
        </pc:sldMkLst>
        <pc:spChg chg="mod">
          <ac:chgData name="Deacon Seals" userId="4be87945-0509-4b37-8e36-6c0a3782973f" providerId="ADAL" clId="{918A788D-0E0C-4275-9114-D8079F0EEF72}" dt="2023-11-03T20:10:22.104" v="4082" actId="20577"/>
          <ac:spMkLst>
            <pc:docMk/>
            <pc:sldMk cId="17760922" sldId="371"/>
            <ac:spMk id="2" creationId="{CA8C3CC3-3BD3-B8D2-AD5B-0A06A2A81946}"/>
          </ac:spMkLst>
        </pc:spChg>
        <pc:spChg chg="mod">
          <ac:chgData name="Deacon Seals" userId="4be87945-0509-4b37-8e36-6c0a3782973f" providerId="ADAL" clId="{918A788D-0E0C-4275-9114-D8079F0EEF72}" dt="2023-11-03T20:20:58.051" v="5382" actId="21"/>
          <ac:spMkLst>
            <pc:docMk/>
            <pc:sldMk cId="17760922" sldId="371"/>
            <ac:spMk id="3" creationId="{202C4070-6C1A-FB02-1C3A-50DABB882F9C}"/>
          </ac:spMkLst>
        </pc:spChg>
      </pc:sldChg>
      <pc:sldChg chg="addSp delSp modSp new mod ord modClrScheme chgLayout">
        <pc:chgData name="Deacon Seals" userId="4be87945-0509-4b37-8e36-6c0a3782973f" providerId="ADAL" clId="{918A788D-0E0C-4275-9114-D8079F0EEF72}" dt="2023-11-14T21:25:27.258" v="6984" actId="20577"/>
        <pc:sldMkLst>
          <pc:docMk/>
          <pc:sldMk cId="1426877688" sldId="372"/>
        </pc:sldMkLst>
        <pc:spChg chg="del mod ord">
          <ac:chgData name="Deacon Seals" userId="4be87945-0509-4b37-8e36-6c0a3782973f" providerId="ADAL" clId="{918A788D-0E0C-4275-9114-D8079F0EEF72}" dt="2023-11-14T19:51:46.292" v="5427" actId="700"/>
          <ac:spMkLst>
            <pc:docMk/>
            <pc:sldMk cId="1426877688" sldId="372"/>
            <ac:spMk id="2" creationId="{4F83C3E8-3110-4797-E7F4-6691E3CD7C28}"/>
          </ac:spMkLst>
        </pc:spChg>
        <pc:spChg chg="del">
          <ac:chgData name="Deacon Seals" userId="4be87945-0509-4b37-8e36-6c0a3782973f" providerId="ADAL" clId="{918A788D-0E0C-4275-9114-D8079F0EEF72}" dt="2023-11-14T19:51:46.292" v="5427" actId="700"/>
          <ac:spMkLst>
            <pc:docMk/>
            <pc:sldMk cId="1426877688" sldId="372"/>
            <ac:spMk id="3" creationId="{617D1B39-B549-4400-08B4-6844182A59F2}"/>
          </ac:spMkLst>
        </pc:spChg>
        <pc:spChg chg="del mod ord">
          <ac:chgData name="Deacon Seals" userId="4be87945-0509-4b37-8e36-6c0a3782973f" providerId="ADAL" clId="{918A788D-0E0C-4275-9114-D8079F0EEF72}" dt="2023-11-14T19:51:46.292" v="5427" actId="700"/>
          <ac:spMkLst>
            <pc:docMk/>
            <pc:sldMk cId="1426877688" sldId="372"/>
            <ac:spMk id="4" creationId="{DEC50503-46F7-BD27-498D-9380C8D31F87}"/>
          </ac:spMkLst>
        </pc:spChg>
        <pc:spChg chg="del">
          <ac:chgData name="Deacon Seals" userId="4be87945-0509-4b37-8e36-6c0a3782973f" providerId="ADAL" clId="{918A788D-0E0C-4275-9114-D8079F0EEF72}" dt="2023-11-14T19:51:46.292" v="5427" actId="700"/>
          <ac:spMkLst>
            <pc:docMk/>
            <pc:sldMk cId="1426877688" sldId="372"/>
            <ac:spMk id="5" creationId="{C900A7D0-B8E8-43D4-E5EC-D8709136E236}"/>
          </ac:spMkLst>
        </pc:spChg>
        <pc:spChg chg="del mod ord">
          <ac:chgData name="Deacon Seals" userId="4be87945-0509-4b37-8e36-6c0a3782973f" providerId="ADAL" clId="{918A788D-0E0C-4275-9114-D8079F0EEF72}" dt="2023-11-14T19:51:46.292" v="5427" actId="700"/>
          <ac:spMkLst>
            <pc:docMk/>
            <pc:sldMk cId="1426877688" sldId="372"/>
            <ac:spMk id="6" creationId="{62C7DCBC-951E-3FBD-371D-5270AE4CFE0E}"/>
          </ac:spMkLst>
        </pc:spChg>
        <pc:spChg chg="add mod ord">
          <ac:chgData name="Deacon Seals" userId="4be87945-0509-4b37-8e36-6c0a3782973f" providerId="ADAL" clId="{918A788D-0E0C-4275-9114-D8079F0EEF72}" dt="2023-11-14T19:52:40.127" v="5435" actId="700"/>
          <ac:spMkLst>
            <pc:docMk/>
            <pc:sldMk cId="1426877688" sldId="372"/>
            <ac:spMk id="7" creationId="{DE1960B9-C87D-E8B6-E0C6-B0959F77F7FD}"/>
          </ac:spMkLst>
        </pc:spChg>
        <pc:spChg chg="add del mod ord">
          <ac:chgData name="Deacon Seals" userId="4be87945-0509-4b37-8e36-6c0a3782973f" providerId="ADAL" clId="{918A788D-0E0C-4275-9114-D8079F0EEF72}" dt="2023-11-14T19:52:40.127" v="5435" actId="700"/>
          <ac:spMkLst>
            <pc:docMk/>
            <pc:sldMk cId="1426877688" sldId="372"/>
            <ac:spMk id="8" creationId="{A3D329C2-1B6F-367A-CD2B-11D1AE2B3249}"/>
          </ac:spMkLst>
        </pc:spChg>
        <pc:spChg chg="add del mod ord">
          <ac:chgData name="Deacon Seals" userId="4be87945-0509-4b37-8e36-6c0a3782973f" providerId="ADAL" clId="{918A788D-0E0C-4275-9114-D8079F0EEF72}" dt="2023-11-14T19:52:40.127" v="5435" actId="700"/>
          <ac:spMkLst>
            <pc:docMk/>
            <pc:sldMk cId="1426877688" sldId="372"/>
            <ac:spMk id="9" creationId="{DCDF8DB4-11B4-D986-922B-AA0A8E6D83C0}"/>
          </ac:spMkLst>
        </pc:spChg>
        <pc:spChg chg="add mod ord">
          <ac:chgData name="Deacon Seals" userId="4be87945-0509-4b37-8e36-6c0a3782973f" providerId="ADAL" clId="{918A788D-0E0C-4275-9114-D8079F0EEF72}" dt="2023-11-14T21:25:27.258" v="6984" actId="20577"/>
          <ac:spMkLst>
            <pc:docMk/>
            <pc:sldMk cId="1426877688" sldId="372"/>
            <ac:spMk id="10" creationId="{8BE02A7D-8805-D4E6-1EF4-1A3F03CBBBFC}"/>
          </ac:spMkLst>
        </pc:spChg>
      </pc:sldChg>
      <pc:sldChg chg="modSp new mod modAnim">
        <pc:chgData name="Deacon Seals" userId="4be87945-0509-4b37-8e36-6c0a3782973f" providerId="ADAL" clId="{918A788D-0E0C-4275-9114-D8079F0EEF72}" dt="2023-11-15T15:43:47.327" v="13857"/>
        <pc:sldMkLst>
          <pc:docMk/>
          <pc:sldMk cId="3212702721" sldId="373"/>
        </pc:sldMkLst>
        <pc:spChg chg="mod">
          <ac:chgData name="Deacon Seals" userId="4be87945-0509-4b37-8e36-6c0a3782973f" providerId="ADAL" clId="{918A788D-0E0C-4275-9114-D8079F0EEF72}" dt="2023-11-15T00:25:07.189" v="7157" actId="20577"/>
          <ac:spMkLst>
            <pc:docMk/>
            <pc:sldMk cId="3212702721" sldId="373"/>
            <ac:spMk id="2" creationId="{DB1E9B73-210D-AED2-86F9-56F5E75D77FF}"/>
          </ac:spMkLst>
        </pc:spChg>
        <pc:spChg chg="mod">
          <ac:chgData name="Deacon Seals" userId="4be87945-0509-4b37-8e36-6c0a3782973f" providerId="ADAL" clId="{918A788D-0E0C-4275-9114-D8079F0EEF72}" dt="2023-11-15T00:25:22.578" v="7168" actId="20577"/>
          <ac:spMkLst>
            <pc:docMk/>
            <pc:sldMk cId="3212702721" sldId="373"/>
            <ac:spMk id="3" creationId="{6E90F6B8-7FC7-9A87-C806-0A53FAB5A728}"/>
          </ac:spMkLst>
        </pc:spChg>
        <pc:spChg chg="mod">
          <ac:chgData name="Deacon Seals" userId="4be87945-0509-4b37-8e36-6c0a3782973f" providerId="ADAL" clId="{918A788D-0E0C-4275-9114-D8079F0EEF72}" dt="2023-11-15T00:31:36.944" v="7758" actId="20577"/>
          <ac:spMkLst>
            <pc:docMk/>
            <pc:sldMk cId="3212702721" sldId="373"/>
            <ac:spMk id="4" creationId="{5F7F584E-918A-03EC-F7F6-6B00D8242FFE}"/>
          </ac:spMkLst>
        </pc:spChg>
        <pc:spChg chg="mod">
          <ac:chgData name="Deacon Seals" userId="4be87945-0509-4b37-8e36-6c0a3782973f" providerId="ADAL" clId="{918A788D-0E0C-4275-9114-D8079F0EEF72}" dt="2023-11-15T00:26:41.475" v="7337" actId="20577"/>
          <ac:spMkLst>
            <pc:docMk/>
            <pc:sldMk cId="3212702721" sldId="373"/>
            <ac:spMk id="5" creationId="{6A63FF4F-3CE0-C35C-7D90-93C63A718253}"/>
          </ac:spMkLst>
        </pc:spChg>
        <pc:spChg chg="mod">
          <ac:chgData name="Deacon Seals" userId="4be87945-0509-4b37-8e36-6c0a3782973f" providerId="ADAL" clId="{918A788D-0E0C-4275-9114-D8079F0EEF72}" dt="2023-11-15T00:32:10.768" v="7863" actId="20577"/>
          <ac:spMkLst>
            <pc:docMk/>
            <pc:sldMk cId="3212702721" sldId="373"/>
            <ac:spMk id="6" creationId="{D203E817-00ED-93F3-C3A6-6736AB83D3C5}"/>
          </ac:spMkLst>
        </pc:spChg>
      </pc:sldChg>
      <pc:sldChg chg="modSp new mod modAnim">
        <pc:chgData name="Deacon Seals" userId="4be87945-0509-4b37-8e36-6c0a3782973f" providerId="ADAL" clId="{918A788D-0E0C-4275-9114-D8079F0EEF72}" dt="2023-11-15T15:46:03.889" v="13858"/>
        <pc:sldMkLst>
          <pc:docMk/>
          <pc:sldMk cId="3961147793" sldId="374"/>
        </pc:sldMkLst>
        <pc:spChg chg="mod">
          <ac:chgData name="Deacon Seals" userId="4be87945-0509-4b37-8e36-6c0a3782973f" providerId="ADAL" clId="{918A788D-0E0C-4275-9114-D8079F0EEF72}" dt="2023-11-15T00:35:21.024" v="8242" actId="404"/>
          <ac:spMkLst>
            <pc:docMk/>
            <pc:sldMk cId="3961147793" sldId="374"/>
            <ac:spMk id="2" creationId="{D72A44BA-B0F9-22E1-D469-C2684AC8B7E3}"/>
          </ac:spMkLst>
        </pc:spChg>
        <pc:spChg chg="mod">
          <ac:chgData name="Deacon Seals" userId="4be87945-0509-4b37-8e36-6c0a3782973f" providerId="ADAL" clId="{918A788D-0E0C-4275-9114-D8079F0EEF72}" dt="2023-11-15T13:47:09.016" v="11166" actId="20577"/>
          <ac:spMkLst>
            <pc:docMk/>
            <pc:sldMk cId="3961147793" sldId="374"/>
            <ac:spMk id="3" creationId="{55448C8A-C49C-1A29-EBD9-1FEF0A1091E9}"/>
          </ac:spMkLst>
        </pc:spChg>
      </pc:sldChg>
      <pc:sldChg chg="delSp modSp new mod ord">
        <pc:chgData name="Deacon Seals" userId="4be87945-0509-4b37-8e36-6c0a3782973f" providerId="ADAL" clId="{918A788D-0E0C-4275-9114-D8079F0EEF72}" dt="2023-11-15T16:21:33.939" v="14669" actId="20577"/>
        <pc:sldMkLst>
          <pc:docMk/>
          <pc:sldMk cId="2486573221" sldId="375"/>
        </pc:sldMkLst>
        <pc:spChg chg="mod">
          <ac:chgData name="Deacon Seals" userId="4be87945-0509-4b37-8e36-6c0a3782973f" providerId="ADAL" clId="{918A788D-0E0C-4275-9114-D8079F0EEF72}" dt="2023-11-15T00:51:05.247" v="9153" actId="20577"/>
          <ac:spMkLst>
            <pc:docMk/>
            <pc:sldMk cId="2486573221" sldId="375"/>
            <ac:spMk id="2" creationId="{58472B79-4B41-85CB-0056-9D32635FCC2B}"/>
          </ac:spMkLst>
        </pc:spChg>
        <pc:spChg chg="mod">
          <ac:chgData name="Deacon Seals" userId="4be87945-0509-4b37-8e36-6c0a3782973f" providerId="ADAL" clId="{918A788D-0E0C-4275-9114-D8079F0EEF72}" dt="2023-11-15T16:21:33.939" v="14669" actId="20577"/>
          <ac:spMkLst>
            <pc:docMk/>
            <pc:sldMk cId="2486573221" sldId="375"/>
            <ac:spMk id="3" creationId="{2C6722C5-6B1D-9BAD-9CC5-48DA1AA1E789}"/>
          </ac:spMkLst>
        </pc:spChg>
        <pc:spChg chg="del">
          <ac:chgData name="Deacon Seals" userId="4be87945-0509-4b37-8e36-6c0a3782973f" providerId="ADAL" clId="{918A788D-0E0C-4275-9114-D8079F0EEF72}" dt="2023-11-15T00:51:22.378" v="9155" actId="478"/>
          <ac:spMkLst>
            <pc:docMk/>
            <pc:sldMk cId="2486573221" sldId="375"/>
            <ac:spMk id="4" creationId="{F86A3FE7-06A8-910B-56A9-63AB26CC1911}"/>
          </ac:spMkLst>
        </pc:spChg>
        <pc:spChg chg="del">
          <ac:chgData name="Deacon Seals" userId="4be87945-0509-4b37-8e36-6c0a3782973f" providerId="ADAL" clId="{918A788D-0E0C-4275-9114-D8079F0EEF72}" dt="2023-11-15T00:51:16.689" v="9154" actId="478"/>
          <ac:spMkLst>
            <pc:docMk/>
            <pc:sldMk cId="2486573221" sldId="375"/>
            <ac:spMk id="5" creationId="{82CE591C-167A-C514-E58F-627DA41C85D1}"/>
          </ac:spMkLst>
        </pc:spChg>
      </pc:sldChg>
      <pc:sldChg chg="add del">
        <pc:chgData name="Deacon Seals" userId="4be87945-0509-4b37-8e36-6c0a3782973f" providerId="ADAL" clId="{918A788D-0E0C-4275-9114-D8079F0EEF72}" dt="2023-11-15T13:34:07.948" v="10384" actId="2696"/>
        <pc:sldMkLst>
          <pc:docMk/>
          <pc:sldMk cId="513899979" sldId="376"/>
        </pc:sldMkLst>
      </pc:sldChg>
      <pc:sldChg chg="modSp add mod modAnim">
        <pc:chgData name="Deacon Seals" userId="4be87945-0509-4b37-8e36-6c0a3782973f" providerId="ADAL" clId="{918A788D-0E0C-4275-9114-D8079F0EEF72}" dt="2023-11-15T15:41:24.698" v="13792" actId="20577"/>
        <pc:sldMkLst>
          <pc:docMk/>
          <pc:sldMk cId="1609953227" sldId="377"/>
        </pc:sldMkLst>
        <pc:spChg chg="mod">
          <ac:chgData name="Deacon Seals" userId="4be87945-0509-4b37-8e36-6c0a3782973f" providerId="ADAL" clId="{918A788D-0E0C-4275-9114-D8079F0EEF72}" dt="2023-11-15T15:41:24.698" v="13792" actId="20577"/>
          <ac:spMkLst>
            <pc:docMk/>
            <pc:sldMk cId="1609953227" sldId="377"/>
            <ac:spMk id="3" creationId="{4A076512-7427-4BFA-9B71-8A07D24EAABE}"/>
          </ac:spMkLst>
        </pc:spChg>
      </pc:sldChg>
      <pc:sldChg chg="modSp add mod modAnim">
        <pc:chgData name="Deacon Seals" userId="4be87945-0509-4b37-8e36-6c0a3782973f" providerId="ADAL" clId="{918A788D-0E0C-4275-9114-D8079F0EEF72}" dt="2023-11-15T14:21:12.532" v="13342" actId="20577"/>
        <pc:sldMkLst>
          <pc:docMk/>
          <pc:sldMk cId="4249839476" sldId="378"/>
        </pc:sldMkLst>
        <pc:spChg chg="mod">
          <ac:chgData name="Deacon Seals" userId="4be87945-0509-4b37-8e36-6c0a3782973f" providerId="ADAL" clId="{918A788D-0E0C-4275-9114-D8079F0EEF72}" dt="2023-11-15T14:03:22.702" v="11697" actId="6549"/>
          <ac:spMkLst>
            <pc:docMk/>
            <pc:sldMk cId="4249839476" sldId="378"/>
            <ac:spMk id="2" creationId="{692A5554-7986-42DE-9360-199FD1B240D5}"/>
          </ac:spMkLst>
        </pc:spChg>
        <pc:spChg chg="mod">
          <ac:chgData name="Deacon Seals" userId="4be87945-0509-4b37-8e36-6c0a3782973f" providerId="ADAL" clId="{918A788D-0E0C-4275-9114-D8079F0EEF72}" dt="2023-11-15T14:21:12.532" v="13342" actId="20577"/>
          <ac:spMkLst>
            <pc:docMk/>
            <pc:sldMk cId="4249839476" sldId="378"/>
            <ac:spMk id="3" creationId="{01739C91-D3C5-4518-AFDD-AC1094E4E527}"/>
          </ac:spMkLst>
        </pc:spChg>
      </pc:sldChg>
      <pc:sldChg chg="modSp add modAnim">
        <pc:chgData name="Deacon Seals" userId="4be87945-0509-4b37-8e36-6c0a3782973f" providerId="ADAL" clId="{918A788D-0E0C-4275-9114-D8079F0EEF72}" dt="2023-11-15T14:09:15.965" v="12380" actId="20577"/>
        <pc:sldMkLst>
          <pc:docMk/>
          <pc:sldMk cId="1978651749" sldId="379"/>
        </pc:sldMkLst>
        <pc:spChg chg="mod">
          <ac:chgData name="Deacon Seals" userId="4be87945-0509-4b37-8e36-6c0a3782973f" providerId="ADAL" clId="{918A788D-0E0C-4275-9114-D8079F0EEF72}" dt="2023-11-15T14:09:15.965" v="12380" actId="20577"/>
          <ac:spMkLst>
            <pc:docMk/>
            <pc:sldMk cId="1978651749" sldId="379"/>
            <ac:spMk id="3" creationId="{01739C91-D3C5-4518-AFDD-AC1094E4E527}"/>
          </ac:spMkLst>
        </pc:spChg>
      </pc:sldChg>
      <pc:sldChg chg="modSp new mod modAnim">
        <pc:chgData name="Deacon Seals" userId="4be87945-0509-4b37-8e36-6c0a3782973f" providerId="ADAL" clId="{918A788D-0E0C-4275-9114-D8079F0EEF72}" dt="2023-11-15T16:22:28.821" v="14673"/>
        <pc:sldMkLst>
          <pc:docMk/>
          <pc:sldMk cId="573768493" sldId="380"/>
        </pc:sldMkLst>
        <pc:spChg chg="mod">
          <ac:chgData name="Deacon Seals" userId="4be87945-0509-4b37-8e36-6c0a3782973f" providerId="ADAL" clId="{918A788D-0E0C-4275-9114-D8079F0EEF72}" dt="2023-11-15T14:20:31.228" v="13304" actId="20577"/>
          <ac:spMkLst>
            <pc:docMk/>
            <pc:sldMk cId="573768493" sldId="380"/>
            <ac:spMk id="2" creationId="{8A679ABB-5DDC-7CE9-559B-4B5920772C2D}"/>
          </ac:spMkLst>
        </pc:spChg>
        <pc:spChg chg="mod">
          <ac:chgData name="Deacon Seals" userId="4be87945-0509-4b37-8e36-6c0a3782973f" providerId="ADAL" clId="{918A788D-0E0C-4275-9114-D8079F0EEF72}" dt="2023-11-15T14:23:08.681" v="13612" actId="20577"/>
          <ac:spMkLst>
            <pc:docMk/>
            <pc:sldMk cId="573768493" sldId="380"/>
            <ac:spMk id="3" creationId="{5C282067-E734-B181-0BF5-3F392496C2C7}"/>
          </ac:spMkLst>
        </pc:spChg>
      </pc:sldChg>
      <pc:sldChg chg="modSp new mod modAnim">
        <pc:chgData name="Deacon Seals" userId="4be87945-0509-4b37-8e36-6c0a3782973f" providerId="ADAL" clId="{918A788D-0E0C-4275-9114-D8079F0EEF72}" dt="2023-11-15T16:22:07.066" v="14671"/>
        <pc:sldMkLst>
          <pc:docMk/>
          <pc:sldMk cId="1755145553" sldId="381"/>
        </pc:sldMkLst>
        <pc:spChg chg="mod">
          <ac:chgData name="Deacon Seals" userId="4be87945-0509-4b37-8e36-6c0a3782973f" providerId="ADAL" clId="{918A788D-0E0C-4275-9114-D8079F0EEF72}" dt="2023-11-15T16:10:24.364" v="13960" actId="20577"/>
          <ac:spMkLst>
            <pc:docMk/>
            <pc:sldMk cId="1755145553" sldId="381"/>
            <ac:spMk id="2" creationId="{F884F5A7-70B4-7BB1-35C9-F2A5C9D0E3EF}"/>
          </ac:spMkLst>
        </pc:spChg>
        <pc:spChg chg="mod">
          <ac:chgData name="Deacon Seals" userId="4be87945-0509-4b37-8e36-6c0a3782973f" providerId="ADAL" clId="{918A788D-0E0C-4275-9114-D8079F0EEF72}" dt="2023-11-15T16:17:53.642" v="14602" actId="20577"/>
          <ac:spMkLst>
            <pc:docMk/>
            <pc:sldMk cId="1755145553" sldId="381"/>
            <ac:spMk id="3" creationId="{9320C613-9A51-42BC-D6B6-872EB999A194}"/>
          </ac:spMkLst>
        </pc:spChg>
      </pc:sldChg>
    </pc:docChg>
  </pc:docChgLst>
  <pc:docChgLst>
    <pc:chgData name="Daniel Tauritz" userId="cbc25e90-8d4c-4604-b41a-01681ff09c5e" providerId="ADAL" clId="{3D3F7861-A944-410A-8D91-71C09D88515C}"/>
    <pc:docChg chg="custSel addSld delSld modSld sldOrd">
      <pc:chgData name="Daniel Tauritz" userId="cbc25e90-8d4c-4604-b41a-01681ff09c5e" providerId="ADAL" clId="{3D3F7861-A944-410A-8D91-71C09D88515C}" dt="2024-11-11T16:53:23.543" v="671" actId="20577"/>
      <pc:docMkLst>
        <pc:docMk/>
      </pc:docMkLst>
      <pc:sldChg chg="modSp mod">
        <pc:chgData name="Daniel Tauritz" userId="cbc25e90-8d4c-4604-b41a-01681ff09c5e" providerId="ADAL" clId="{3D3F7861-A944-410A-8D91-71C09D88515C}" dt="2024-11-11T16:37:13.587" v="214" actId="120"/>
        <pc:sldMkLst>
          <pc:docMk/>
          <pc:sldMk cId="114769864" sldId="306"/>
        </pc:sldMkLst>
        <pc:spChg chg="mod">
          <ac:chgData name="Daniel Tauritz" userId="cbc25e90-8d4c-4604-b41a-01681ff09c5e" providerId="ADAL" clId="{3D3F7861-A944-410A-8D91-71C09D88515C}" dt="2024-11-11T16:35:51.957" v="39" actId="20577"/>
          <ac:spMkLst>
            <pc:docMk/>
            <pc:sldMk cId="114769864" sldId="306"/>
            <ac:spMk id="2" creationId="{C3A9968B-2619-4F71-AB00-4C493E120805}"/>
          </ac:spMkLst>
        </pc:spChg>
        <pc:spChg chg="mod">
          <ac:chgData name="Daniel Tauritz" userId="cbc25e90-8d4c-4604-b41a-01681ff09c5e" providerId="ADAL" clId="{3D3F7861-A944-410A-8D91-71C09D88515C}" dt="2024-11-11T16:37:13.587" v="214" actId="120"/>
          <ac:spMkLst>
            <pc:docMk/>
            <pc:sldMk cId="114769864" sldId="306"/>
            <ac:spMk id="3" creationId="{A5F14073-9F68-4B7E-A576-26899D58C7A9}"/>
          </ac:spMkLst>
        </pc:spChg>
      </pc:sldChg>
      <pc:sldChg chg="del">
        <pc:chgData name="Daniel Tauritz" userId="cbc25e90-8d4c-4604-b41a-01681ff09c5e" providerId="ADAL" clId="{3D3F7861-A944-410A-8D91-71C09D88515C}" dt="2024-11-11T16:39:17.076" v="217" actId="47"/>
        <pc:sldMkLst>
          <pc:docMk/>
          <pc:sldMk cId="2227882511" sldId="309"/>
        </pc:sldMkLst>
      </pc:sldChg>
      <pc:sldChg chg="del">
        <pc:chgData name="Daniel Tauritz" userId="cbc25e90-8d4c-4604-b41a-01681ff09c5e" providerId="ADAL" clId="{3D3F7861-A944-410A-8D91-71C09D88515C}" dt="2024-11-11T16:40:20.605" v="229" actId="47"/>
        <pc:sldMkLst>
          <pc:docMk/>
          <pc:sldMk cId="2680769642" sldId="314"/>
        </pc:sldMkLst>
      </pc:sldChg>
      <pc:sldChg chg="del">
        <pc:chgData name="Daniel Tauritz" userId="cbc25e90-8d4c-4604-b41a-01681ff09c5e" providerId="ADAL" clId="{3D3F7861-A944-410A-8D91-71C09D88515C}" dt="2024-11-11T16:40:32.051" v="231" actId="47"/>
        <pc:sldMkLst>
          <pc:docMk/>
          <pc:sldMk cId="1264566941" sldId="315"/>
        </pc:sldMkLst>
      </pc:sldChg>
      <pc:sldChg chg="del">
        <pc:chgData name="Daniel Tauritz" userId="cbc25e90-8d4c-4604-b41a-01681ff09c5e" providerId="ADAL" clId="{3D3F7861-A944-410A-8D91-71C09D88515C}" dt="2024-11-11T16:40:51.247" v="234" actId="47"/>
        <pc:sldMkLst>
          <pc:docMk/>
          <pc:sldMk cId="985792278" sldId="316"/>
        </pc:sldMkLst>
      </pc:sldChg>
      <pc:sldChg chg="del">
        <pc:chgData name="Daniel Tauritz" userId="cbc25e90-8d4c-4604-b41a-01681ff09c5e" providerId="ADAL" clId="{3D3F7861-A944-410A-8D91-71C09D88515C}" dt="2024-11-11T16:39:20.946" v="218" actId="47"/>
        <pc:sldMkLst>
          <pc:docMk/>
          <pc:sldMk cId="3149767956" sldId="317"/>
        </pc:sldMkLst>
      </pc:sldChg>
      <pc:sldChg chg="del">
        <pc:chgData name="Daniel Tauritz" userId="cbc25e90-8d4c-4604-b41a-01681ff09c5e" providerId="ADAL" clId="{3D3F7861-A944-410A-8D91-71C09D88515C}" dt="2024-11-11T16:39:22.600" v="219" actId="47"/>
        <pc:sldMkLst>
          <pc:docMk/>
          <pc:sldMk cId="2787640227" sldId="318"/>
        </pc:sldMkLst>
      </pc:sldChg>
      <pc:sldChg chg="del">
        <pc:chgData name="Daniel Tauritz" userId="cbc25e90-8d4c-4604-b41a-01681ff09c5e" providerId="ADAL" clId="{3D3F7861-A944-410A-8D91-71C09D88515C}" dt="2024-11-11T16:40:18.746" v="227" actId="47"/>
        <pc:sldMkLst>
          <pc:docMk/>
          <pc:sldMk cId="2042323523" sldId="319"/>
        </pc:sldMkLst>
      </pc:sldChg>
      <pc:sldChg chg="del">
        <pc:chgData name="Daniel Tauritz" userId="cbc25e90-8d4c-4604-b41a-01681ff09c5e" providerId="ADAL" clId="{3D3F7861-A944-410A-8D91-71C09D88515C}" dt="2024-11-11T16:40:19.868" v="228" actId="47"/>
        <pc:sldMkLst>
          <pc:docMk/>
          <pc:sldMk cId="1207319049" sldId="320"/>
        </pc:sldMkLst>
      </pc:sldChg>
      <pc:sldChg chg="del">
        <pc:chgData name="Daniel Tauritz" userId="cbc25e90-8d4c-4604-b41a-01681ff09c5e" providerId="ADAL" clId="{3D3F7861-A944-410A-8D91-71C09D88515C}" dt="2024-11-11T16:40:28.583" v="230" actId="47"/>
        <pc:sldMkLst>
          <pc:docMk/>
          <pc:sldMk cId="3435734819" sldId="322"/>
        </pc:sldMkLst>
      </pc:sldChg>
      <pc:sldChg chg="del">
        <pc:chgData name="Daniel Tauritz" userId="cbc25e90-8d4c-4604-b41a-01681ff09c5e" providerId="ADAL" clId="{3D3F7861-A944-410A-8D91-71C09D88515C}" dt="2024-11-11T16:40:34.373" v="232" actId="47"/>
        <pc:sldMkLst>
          <pc:docMk/>
          <pc:sldMk cId="3077676691" sldId="323"/>
        </pc:sldMkLst>
      </pc:sldChg>
      <pc:sldChg chg="del">
        <pc:chgData name="Daniel Tauritz" userId="cbc25e90-8d4c-4604-b41a-01681ff09c5e" providerId="ADAL" clId="{3D3F7861-A944-410A-8D91-71C09D88515C}" dt="2024-11-11T16:40:36.446" v="233" actId="47"/>
        <pc:sldMkLst>
          <pc:docMk/>
          <pc:sldMk cId="906608553" sldId="324"/>
        </pc:sldMkLst>
      </pc:sldChg>
      <pc:sldChg chg="del">
        <pc:chgData name="Daniel Tauritz" userId="cbc25e90-8d4c-4604-b41a-01681ff09c5e" providerId="ADAL" clId="{3D3F7861-A944-410A-8D91-71C09D88515C}" dt="2024-11-11T16:37:25.449" v="216" actId="47"/>
        <pc:sldMkLst>
          <pc:docMk/>
          <pc:sldMk cId="3546272964" sldId="325"/>
        </pc:sldMkLst>
      </pc:sldChg>
      <pc:sldChg chg="modSp mod">
        <pc:chgData name="Daniel Tauritz" userId="cbc25e90-8d4c-4604-b41a-01681ff09c5e" providerId="ADAL" clId="{3D3F7861-A944-410A-8D91-71C09D88515C}" dt="2024-11-11T16:48:47.591" v="547" actId="20577"/>
        <pc:sldMkLst>
          <pc:docMk/>
          <pc:sldMk cId="823564561" sldId="326"/>
        </pc:sldMkLst>
        <pc:spChg chg="mod">
          <ac:chgData name="Daniel Tauritz" userId="cbc25e90-8d4c-4604-b41a-01681ff09c5e" providerId="ADAL" clId="{3D3F7861-A944-410A-8D91-71C09D88515C}" dt="2024-11-11T16:48:47.591" v="547" actId="20577"/>
          <ac:spMkLst>
            <pc:docMk/>
            <pc:sldMk cId="823564561" sldId="326"/>
            <ac:spMk id="2" creationId="{07E252AC-C747-4584-A81B-FBAECF6F4CB9}"/>
          </ac:spMkLst>
        </pc:spChg>
      </pc:sldChg>
      <pc:sldChg chg="modSp mod modAnim">
        <pc:chgData name="Daniel Tauritz" userId="cbc25e90-8d4c-4604-b41a-01681ff09c5e" providerId="ADAL" clId="{3D3F7861-A944-410A-8D91-71C09D88515C}" dt="2024-11-11T16:53:23.543" v="671" actId="20577"/>
        <pc:sldMkLst>
          <pc:docMk/>
          <pc:sldMk cId="1267883284" sldId="329"/>
        </pc:sldMkLst>
        <pc:spChg chg="mod">
          <ac:chgData name="Daniel Tauritz" userId="cbc25e90-8d4c-4604-b41a-01681ff09c5e" providerId="ADAL" clId="{3D3F7861-A944-410A-8D91-71C09D88515C}" dt="2024-11-11T16:43:02.196" v="363" actId="20577"/>
          <ac:spMkLst>
            <pc:docMk/>
            <pc:sldMk cId="1267883284" sldId="329"/>
            <ac:spMk id="2" creationId="{7C1D77D7-9125-40E0-8FA0-DEBC1D87A280}"/>
          </ac:spMkLst>
        </pc:spChg>
        <pc:spChg chg="mod">
          <ac:chgData name="Daniel Tauritz" userId="cbc25e90-8d4c-4604-b41a-01681ff09c5e" providerId="ADAL" clId="{3D3F7861-A944-410A-8D91-71C09D88515C}" dt="2024-11-11T16:53:23.543" v="671" actId="20577"/>
          <ac:spMkLst>
            <pc:docMk/>
            <pc:sldMk cId="1267883284" sldId="329"/>
            <ac:spMk id="3" creationId="{552CBECB-3941-40E8-80AA-F6894C57B46B}"/>
          </ac:spMkLst>
        </pc:spChg>
      </pc:sldChg>
      <pc:sldChg chg="del">
        <pc:chgData name="Daniel Tauritz" userId="cbc25e90-8d4c-4604-b41a-01681ff09c5e" providerId="ADAL" clId="{3D3F7861-A944-410A-8D91-71C09D88515C}" dt="2024-11-11T16:45:44.444" v="437" actId="47"/>
        <pc:sldMkLst>
          <pc:docMk/>
          <pc:sldMk cId="4122421194" sldId="330"/>
        </pc:sldMkLst>
      </pc:sldChg>
      <pc:sldChg chg="modSp mod">
        <pc:chgData name="Daniel Tauritz" userId="cbc25e90-8d4c-4604-b41a-01681ff09c5e" providerId="ADAL" clId="{3D3F7861-A944-410A-8D91-71C09D88515C}" dt="2024-11-11T16:47:24.166" v="462" actId="20577"/>
        <pc:sldMkLst>
          <pc:docMk/>
          <pc:sldMk cId="3215589368" sldId="331"/>
        </pc:sldMkLst>
        <pc:spChg chg="mod">
          <ac:chgData name="Daniel Tauritz" userId="cbc25e90-8d4c-4604-b41a-01681ff09c5e" providerId="ADAL" clId="{3D3F7861-A944-410A-8D91-71C09D88515C}" dt="2024-11-11T16:47:24.166" v="462" actId="20577"/>
          <ac:spMkLst>
            <pc:docMk/>
            <pc:sldMk cId="3215589368" sldId="331"/>
            <ac:spMk id="2" creationId="{B62ECFD6-0974-4A91-B71C-900ABBF4F771}"/>
          </ac:spMkLst>
        </pc:spChg>
      </pc:sldChg>
      <pc:sldChg chg="del">
        <pc:chgData name="Daniel Tauritz" userId="cbc25e90-8d4c-4604-b41a-01681ff09c5e" providerId="ADAL" clId="{3D3F7861-A944-410A-8D91-71C09D88515C}" dt="2024-11-11T16:41:47.688" v="240" actId="47"/>
        <pc:sldMkLst>
          <pc:docMk/>
          <pc:sldMk cId="3489885313" sldId="332"/>
        </pc:sldMkLst>
      </pc:sldChg>
      <pc:sldChg chg="del">
        <pc:chgData name="Daniel Tauritz" userId="cbc25e90-8d4c-4604-b41a-01681ff09c5e" providerId="ADAL" clId="{3D3F7861-A944-410A-8D91-71C09D88515C}" dt="2024-11-11T16:40:52.379" v="235" actId="47"/>
        <pc:sldMkLst>
          <pc:docMk/>
          <pc:sldMk cId="339217450" sldId="333"/>
        </pc:sldMkLst>
      </pc:sldChg>
      <pc:sldChg chg="del">
        <pc:chgData name="Daniel Tauritz" userId="cbc25e90-8d4c-4604-b41a-01681ff09c5e" providerId="ADAL" clId="{3D3F7861-A944-410A-8D91-71C09D88515C}" dt="2024-11-11T16:40:54.466" v="236" actId="47"/>
        <pc:sldMkLst>
          <pc:docMk/>
          <pc:sldMk cId="3560082603" sldId="334"/>
        </pc:sldMkLst>
      </pc:sldChg>
      <pc:sldChg chg="del">
        <pc:chgData name="Daniel Tauritz" userId="cbc25e90-8d4c-4604-b41a-01681ff09c5e" providerId="ADAL" clId="{3D3F7861-A944-410A-8D91-71C09D88515C}" dt="2024-11-11T16:41:01.685" v="237" actId="47"/>
        <pc:sldMkLst>
          <pc:docMk/>
          <pc:sldMk cId="775342360" sldId="335"/>
        </pc:sldMkLst>
      </pc:sldChg>
      <pc:sldChg chg="del">
        <pc:chgData name="Daniel Tauritz" userId="cbc25e90-8d4c-4604-b41a-01681ff09c5e" providerId="ADAL" clId="{3D3F7861-A944-410A-8D91-71C09D88515C}" dt="2024-11-11T16:41:02.731" v="238" actId="47"/>
        <pc:sldMkLst>
          <pc:docMk/>
          <pc:sldMk cId="862146177" sldId="338"/>
        </pc:sldMkLst>
      </pc:sldChg>
      <pc:sldChg chg="del">
        <pc:chgData name="Daniel Tauritz" userId="cbc25e90-8d4c-4604-b41a-01681ff09c5e" providerId="ADAL" clId="{3D3F7861-A944-410A-8D91-71C09D88515C}" dt="2024-11-11T16:46:38.632" v="449" actId="47"/>
        <pc:sldMkLst>
          <pc:docMk/>
          <pc:sldMk cId="1419509553" sldId="341"/>
        </pc:sldMkLst>
      </pc:sldChg>
      <pc:sldChg chg="del">
        <pc:chgData name="Daniel Tauritz" userId="cbc25e90-8d4c-4604-b41a-01681ff09c5e" providerId="ADAL" clId="{3D3F7861-A944-410A-8D91-71C09D88515C}" dt="2024-11-11T16:46:39.879" v="450" actId="47"/>
        <pc:sldMkLst>
          <pc:docMk/>
          <pc:sldMk cId="2902083497" sldId="344"/>
        </pc:sldMkLst>
      </pc:sldChg>
      <pc:sldChg chg="del">
        <pc:chgData name="Daniel Tauritz" userId="cbc25e90-8d4c-4604-b41a-01681ff09c5e" providerId="ADAL" clId="{3D3F7861-A944-410A-8D91-71C09D88515C}" dt="2024-11-11T16:46:40.782" v="451" actId="47"/>
        <pc:sldMkLst>
          <pc:docMk/>
          <pc:sldMk cId="2410067217" sldId="345"/>
        </pc:sldMkLst>
      </pc:sldChg>
      <pc:sldChg chg="del">
        <pc:chgData name="Daniel Tauritz" userId="cbc25e90-8d4c-4604-b41a-01681ff09c5e" providerId="ADAL" clId="{3D3F7861-A944-410A-8D91-71C09D88515C}" dt="2024-11-11T16:46:41.559" v="452" actId="47"/>
        <pc:sldMkLst>
          <pc:docMk/>
          <pc:sldMk cId="944486301" sldId="346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3477516920" sldId="347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3281957038" sldId="348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848137469" sldId="349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1378192619" sldId="350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2508678262" sldId="351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1228796502" sldId="352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1589507006" sldId="353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947987996" sldId="354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2631543529" sldId="355"/>
        </pc:sldMkLst>
      </pc:sldChg>
      <pc:sldChg chg="del">
        <pc:chgData name="Daniel Tauritz" userId="cbc25e90-8d4c-4604-b41a-01681ff09c5e" providerId="ADAL" clId="{3D3F7861-A944-410A-8D91-71C09D88515C}" dt="2024-11-11T16:46:49.345" v="453" actId="47"/>
        <pc:sldMkLst>
          <pc:docMk/>
          <pc:sldMk cId="3505787832" sldId="356"/>
        </pc:sldMkLst>
      </pc:sldChg>
      <pc:sldChg chg="del">
        <pc:chgData name="Daniel Tauritz" userId="cbc25e90-8d4c-4604-b41a-01681ff09c5e" providerId="ADAL" clId="{3D3F7861-A944-410A-8D91-71C09D88515C}" dt="2024-11-11T16:45:45.233" v="438" actId="47"/>
        <pc:sldMkLst>
          <pc:docMk/>
          <pc:sldMk cId="4033710267" sldId="357"/>
        </pc:sldMkLst>
      </pc:sldChg>
      <pc:sldChg chg="del">
        <pc:chgData name="Daniel Tauritz" userId="cbc25e90-8d4c-4604-b41a-01681ff09c5e" providerId="ADAL" clId="{3D3F7861-A944-410A-8D91-71C09D88515C}" dt="2024-11-11T16:45:57.056" v="441" actId="47"/>
        <pc:sldMkLst>
          <pc:docMk/>
          <pc:sldMk cId="2959913210" sldId="358"/>
        </pc:sldMkLst>
      </pc:sldChg>
      <pc:sldChg chg="del">
        <pc:chgData name="Daniel Tauritz" userId="cbc25e90-8d4c-4604-b41a-01681ff09c5e" providerId="ADAL" clId="{3D3F7861-A944-410A-8D91-71C09D88515C}" dt="2024-11-11T16:46:03.358" v="442" actId="47"/>
        <pc:sldMkLst>
          <pc:docMk/>
          <pc:sldMk cId="2994965543" sldId="359"/>
        </pc:sldMkLst>
      </pc:sldChg>
      <pc:sldChg chg="del">
        <pc:chgData name="Daniel Tauritz" userId="cbc25e90-8d4c-4604-b41a-01681ff09c5e" providerId="ADAL" clId="{3D3F7861-A944-410A-8D91-71C09D88515C}" dt="2024-11-11T16:46:04.610" v="443" actId="47"/>
        <pc:sldMkLst>
          <pc:docMk/>
          <pc:sldMk cId="3509781631" sldId="360"/>
        </pc:sldMkLst>
      </pc:sldChg>
      <pc:sldChg chg="del">
        <pc:chgData name="Daniel Tauritz" userId="cbc25e90-8d4c-4604-b41a-01681ff09c5e" providerId="ADAL" clId="{3D3F7861-A944-410A-8D91-71C09D88515C}" dt="2024-11-11T16:46:06.896" v="445" actId="47"/>
        <pc:sldMkLst>
          <pc:docMk/>
          <pc:sldMk cId="3205648876" sldId="361"/>
        </pc:sldMkLst>
      </pc:sldChg>
      <pc:sldChg chg="del">
        <pc:chgData name="Daniel Tauritz" userId="cbc25e90-8d4c-4604-b41a-01681ff09c5e" providerId="ADAL" clId="{3D3F7861-A944-410A-8D91-71C09D88515C}" dt="2024-11-11T16:46:05.993" v="444" actId="47"/>
        <pc:sldMkLst>
          <pc:docMk/>
          <pc:sldMk cId="2196558434" sldId="362"/>
        </pc:sldMkLst>
      </pc:sldChg>
      <pc:sldChg chg="del">
        <pc:chgData name="Daniel Tauritz" userId="cbc25e90-8d4c-4604-b41a-01681ff09c5e" providerId="ADAL" clId="{3D3F7861-A944-410A-8D91-71C09D88515C}" dt="2024-11-11T16:39:51.481" v="220" actId="47"/>
        <pc:sldMkLst>
          <pc:docMk/>
          <pc:sldMk cId="680549228" sldId="365"/>
        </pc:sldMkLst>
      </pc:sldChg>
      <pc:sldChg chg="del">
        <pc:chgData name="Daniel Tauritz" userId="cbc25e90-8d4c-4604-b41a-01681ff09c5e" providerId="ADAL" clId="{3D3F7861-A944-410A-8D91-71C09D88515C}" dt="2024-11-11T16:40:17.694" v="226" actId="47"/>
        <pc:sldMkLst>
          <pc:docMk/>
          <pc:sldMk cId="1227025312" sldId="366"/>
        </pc:sldMkLst>
      </pc:sldChg>
      <pc:sldChg chg="del">
        <pc:chgData name="Daniel Tauritz" userId="cbc25e90-8d4c-4604-b41a-01681ff09c5e" providerId="ADAL" clId="{3D3F7861-A944-410A-8D91-71C09D88515C}" dt="2024-11-11T16:39:53.571" v="222" actId="47"/>
        <pc:sldMkLst>
          <pc:docMk/>
          <pc:sldMk cId="1043588216" sldId="367"/>
        </pc:sldMkLst>
      </pc:sldChg>
      <pc:sldChg chg="del">
        <pc:chgData name="Daniel Tauritz" userId="cbc25e90-8d4c-4604-b41a-01681ff09c5e" providerId="ADAL" clId="{3D3F7861-A944-410A-8D91-71C09D88515C}" dt="2024-11-11T16:39:55.035" v="223" actId="47"/>
        <pc:sldMkLst>
          <pc:docMk/>
          <pc:sldMk cId="651388709" sldId="368"/>
        </pc:sldMkLst>
      </pc:sldChg>
      <pc:sldChg chg="del">
        <pc:chgData name="Daniel Tauritz" userId="cbc25e90-8d4c-4604-b41a-01681ff09c5e" providerId="ADAL" clId="{3D3F7861-A944-410A-8D91-71C09D88515C}" dt="2024-11-11T16:39:52.498" v="221" actId="47"/>
        <pc:sldMkLst>
          <pc:docMk/>
          <pc:sldMk cId="1179899815" sldId="369"/>
        </pc:sldMkLst>
      </pc:sldChg>
      <pc:sldChg chg="del">
        <pc:chgData name="Daniel Tauritz" userId="cbc25e90-8d4c-4604-b41a-01681ff09c5e" providerId="ADAL" clId="{3D3F7861-A944-410A-8D91-71C09D88515C}" dt="2024-11-11T16:40:02.914" v="224" actId="47"/>
        <pc:sldMkLst>
          <pc:docMk/>
          <pc:sldMk cId="2530205294" sldId="370"/>
        </pc:sldMkLst>
      </pc:sldChg>
      <pc:sldChg chg="del">
        <pc:chgData name="Daniel Tauritz" userId="cbc25e90-8d4c-4604-b41a-01681ff09c5e" providerId="ADAL" clId="{3D3F7861-A944-410A-8D91-71C09D88515C}" dt="2024-11-11T16:40:15.104" v="225" actId="47"/>
        <pc:sldMkLst>
          <pc:docMk/>
          <pc:sldMk cId="17760922" sldId="371"/>
        </pc:sldMkLst>
      </pc:sldChg>
      <pc:sldChg chg="del">
        <pc:chgData name="Daniel Tauritz" userId="cbc25e90-8d4c-4604-b41a-01681ff09c5e" providerId="ADAL" clId="{3D3F7861-A944-410A-8D91-71C09D88515C}" dt="2024-11-11T16:37:23.286" v="215" actId="47"/>
        <pc:sldMkLst>
          <pc:docMk/>
          <pc:sldMk cId="1426877688" sldId="372"/>
        </pc:sldMkLst>
      </pc:sldChg>
      <pc:sldChg chg="del">
        <pc:chgData name="Daniel Tauritz" userId="cbc25e90-8d4c-4604-b41a-01681ff09c5e" providerId="ADAL" clId="{3D3F7861-A944-410A-8D91-71C09D88515C}" dt="2024-11-11T16:41:11.963" v="239" actId="47"/>
        <pc:sldMkLst>
          <pc:docMk/>
          <pc:sldMk cId="3212702721" sldId="373"/>
        </pc:sldMkLst>
      </pc:sldChg>
      <pc:sldChg chg="del">
        <pc:chgData name="Daniel Tauritz" userId="cbc25e90-8d4c-4604-b41a-01681ff09c5e" providerId="ADAL" clId="{3D3F7861-A944-410A-8D91-71C09D88515C}" dt="2024-11-11T16:42:45.395" v="310" actId="47"/>
        <pc:sldMkLst>
          <pc:docMk/>
          <pc:sldMk cId="3961147793" sldId="374"/>
        </pc:sldMkLst>
      </pc:sldChg>
      <pc:sldChg chg="del">
        <pc:chgData name="Daniel Tauritz" userId="cbc25e90-8d4c-4604-b41a-01681ff09c5e" providerId="ADAL" clId="{3D3F7861-A944-410A-8D91-71C09D88515C}" dt="2024-11-11T16:46:23.174" v="448" actId="47"/>
        <pc:sldMkLst>
          <pc:docMk/>
          <pc:sldMk cId="2486573221" sldId="375"/>
        </pc:sldMkLst>
      </pc:sldChg>
      <pc:sldChg chg="modSp mod">
        <pc:chgData name="Daniel Tauritz" userId="cbc25e90-8d4c-4604-b41a-01681ff09c5e" providerId="ADAL" clId="{3D3F7861-A944-410A-8D91-71C09D88515C}" dt="2024-11-11T16:47:39.118" v="495" actId="20577"/>
        <pc:sldMkLst>
          <pc:docMk/>
          <pc:sldMk cId="1609953227" sldId="377"/>
        </pc:sldMkLst>
        <pc:spChg chg="mod">
          <ac:chgData name="Daniel Tauritz" userId="cbc25e90-8d4c-4604-b41a-01681ff09c5e" providerId="ADAL" clId="{3D3F7861-A944-410A-8D91-71C09D88515C}" dt="2024-11-11T16:47:39.118" v="495" actId="20577"/>
          <ac:spMkLst>
            <pc:docMk/>
            <pc:sldMk cId="1609953227" sldId="377"/>
            <ac:spMk id="2" creationId="{B62ECFD6-0974-4A91-B71C-900ABBF4F771}"/>
          </ac:spMkLst>
        </pc:spChg>
        <pc:spChg chg="mod">
          <ac:chgData name="Daniel Tauritz" userId="cbc25e90-8d4c-4604-b41a-01681ff09c5e" providerId="ADAL" clId="{3D3F7861-A944-410A-8D91-71C09D88515C}" dt="2024-11-11T16:44:33.340" v="436" actId="20577"/>
          <ac:spMkLst>
            <pc:docMk/>
            <pc:sldMk cId="1609953227" sldId="377"/>
            <ac:spMk id="3" creationId="{4A076512-7427-4BFA-9B71-8A07D24EAABE}"/>
          </ac:spMkLst>
        </pc:spChg>
      </pc:sldChg>
      <pc:sldChg chg="new del">
        <pc:chgData name="Daniel Tauritz" userId="cbc25e90-8d4c-4604-b41a-01681ff09c5e" providerId="ADAL" clId="{3D3F7861-A944-410A-8D91-71C09D88515C}" dt="2024-11-11T16:49:19.631" v="552" actId="47"/>
        <pc:sldMkLst>
          <pc:docMk/>
          <pc:sldMk cId="4010480353" sldId="378"/>
        </pc:sldMkLst>
      </pc:sldChg>
      <pc:sldChg chg="del">
        <pc:chgData name="Daniel Tauritz" userId="cbc25e90-8d4c-4604-b41a-01681ff09c5e" providerId="ADAL" clId="{3D3F7861-A944-410A-8D91-71C09D88515C}" dt="2024-11-11T16:45:51.550" v="440" actId="47"/>
        <pc:sldMkLst>
          <pc:docMk/>
          <pc:sldMk cId="4249839476" sldId="378"/>
        </pc:sldMkLst>
      </pc:sldChg>
      <pc:sldChg chg="del">
        <pc:chgData name="Daniel Tauritz" userId="cbc25e90-8d4c-4604-b41a-01681ff09c5e" providerId="ADAL" clId="{3D3F7861-A944-410A-8D91-71C09D88515C}" dt="2024-11-11T16:45:46.873" v="439" actId="47"/>
        <pc:sldMkLst>
          <pc:docMk/>
          <pc:sldMk cId="1978651749" sldId="379"/>
        </pc:sldMkLst>
      </pc:sldChg>
      <pc:sldChg chg="modSp add mod ord modAnim">
        <pc:chgData name="Daniel Tauritz" userId="cbc25e90-8d4c-4604-b41a-01681ff09c5e" providerId="ADAL" clId="{3D3F7861-A944-410A-8D91-71C09D88515C}" dt="2024-11-11T16:50:00.982" v="614" actId="20577"/>
        <pc:sldMkLst>
          <pc:docMk/>
          <pc:sldMk cId="2901031146" sldId="379"/>
        </pc:sldMkLst>
        <pc:spChg chg="mod">
          <ac:chgData name="Daniel Tauritz" userId="cbc25e90-8d4c-4604-b41a-01681ff09c5e" providerId="ADAL" clId="{3D3F7861-A944-410A-8D91-71C09D88515C}" dt="2024-11-11T16:49:30.526" v="566" actId="20577"/>
          <ac:spMkLst>
            <pc:docMk/>
            <pc:sldMk cId="2901031146" sldId="379"/>
            <ac:spMk id="2" creationId="{2B8673BA-2167-952F-0917-EE1BA35D9E81}"/>
          </ac:spMkLst>
        </pc:spChg>
        <pc:spChg chg="mod">
          <ac:chgData name="Daniel Tauritz" userId="cbc25e90-8d4c-4604-b41a-01681ff09c5e" providerId="ADAL" clId="{3D3F7861-A944-410A-8D91-71C09D88515C}" dt="2024-11-11T16:50:00.982" v="614" actId="20577"/>
          <ac:spMkLst>
            <pc:docMk/>
            <pc:sldMk cId="2901031146" sldId="379"/>
            <ac:spMk id="3" creationId="{27274F1E-093E-EB2A-0E43-2132BB09453F}"/>
          </ac:spMkLst>
        </pc:spChg>
      </pc:sldChg>
      <pc:sldChg chg="del">
        <pc:chgData name="Daniel Tauritz" userId="cbc25e90-8d4c-4604-b41a-01681ff09c5e" providerId="ADAL" clId="{3D3F7861-A944-410A-8D91-71C09D88515C}" dt="2024-11-11T16:46:21.462" v="447" actId="47"/>
        <pc:sldMkLst>
          <pc:docMk/>
          <pc:sldMk cId="573768493" sldId="380"/>
        </pc:sldMkLst>
      </pc:sldChg>
      <pc:sldChg chg="del">
        <pc:chgData name="Daniel Tauritz" userId="cbc25e90-8d4c-4604-b41a-01681ff09c5e" providerId="ADAL" clId="{3D3F7861-A944-410A-8D91-71C09D88515C}" dt="2024-11-11T16:46:12.611" v="446" actId="47"/>
        <pc:sldMkLst>
          <pc:docMk/>
          <pc:sldMk cId="1755145553" sldId="381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4BD53D-EFCA-4381-BC47-3B903EF4165E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6E2351E-2626-4218-88C4-15DF7623994B}">
      <dgm:prSet phldrT="[Text]"/>
      <dgm:spPr/>
      <dgm:t>
        <a:bodyPr/>
        <a:lstStyle/>
        <a:p>
          <a:r>
            <a:rPr lang="en-US" dirty="0"/>
            <a:t>Parent Selection</a:t>
          </a:r>
        </a:p>
      </dgm:t>
    </dgm:pt>
    <dgm:pt modelId="{786BC30D-3F85-4864-BC12-6D708771A473}" type="parTrans" cxnId="{A6F419BD-0BF9-4B87-9B73-0FE6CCA3F572}">
      <dgm:prSet/>
      <dgm:spPr/>
      <dgm:t>
        <a:bodyPr/>
        <a:lstStyle/>
        <a:p>
          <a:endParaRPr lang="en-US"/>
        </a:p>
      </dgm:t>
    </dgm:pt>
    <dgm:pt modelId="{79B2DAAD-7171-4996-B453-2D2993EFC654}" type="sibTrans" cxnId="{A6F419BD-0BF9-4B87-9B73-0FE6CCA3F572}">
      <dgm:prSet/>
      <dgm:spPr/>
      <dgm:t>
        <a:bodyPr/>
        <a:lstStyle/>
        <a:p>
          <a:endParaRPr lang="en-US"/>
        </a:p>
      </dgm:t>
    </dgm:pt>
    <dgm:pt modelId="{1933BAB9-4EB7-436D-B6CA-C80663C212FE}">
      <dgm:prSet phldrT="[Text]"/>
      <dgm:spPr/>
      <dgm:t>
        <a:bodyPr/>
        <a:lstStyle/>
        <a:p>
          <a:r>
            <a:rPr lang="en-US" dirty="0"/>
            <a:t>Child Generation</a:t>
          </a:r>
        </a:p>
      </dgm:t>
    </dgm:pt>
    <dgm:pt modelId="{BDB45907-9EAF-43F2-8830-89B9D88BC90C}" type="parTrans" cxnId="{590B4C73-9B8B-416F-B10D-245B1D85D0F4}">
      <dgm:prSet/>
      <dgm:spPr/>
      <dgm:t>
        <a:bodyPr/>
        <a:lstStyle/>
        <a:p>
          <a:endParaRPr lang="en-US"/>
        </a:p>
      </dgm:t>
    </dgm:pt>
    <dgm:pt modelId="{83B9D9D4-E953-4DA7-B4BB-3506BF7BD23E}" type="sibTrans" cxnId="{590B4C73-9B8B-416F-B10D-245B1D85D0F4}">
      <dgm:prSet/>
      <dgm:spPr/>
      <dgm:t>
        <a:bodyPr/>
        <a:lstStyle/>
        <a:p>
          <a:endParaRPr lang="en-US"/>
        </a:p>
      </dgm:t>
    </dgm:pt>
    <dgm:pt modelId="{66242111-8798-4B9A-B417-B1DF78ECDF59}">
      <dgm:prSet phldrT="[Text]"/>
      <dgm:spPr/>
      <dgm:t>
        <a:bodyPr/>
        <a:lstStyle/>
        <a:p>
          <a:r>
            <a:rPr lang="en-US" dirty="0"/>
            <a:t>Fitness Evaluation</a:t>
          </a:r>
        </a:p>
      </dgm:t>
    </dgm:pt>
    <dgm:pt modelId="{BE0DF111-1CDB-4F61-A005-98AFF309A7DF}" type="parTrans" cxnId="{3449F9D6-2DED-49B7-A0E3-5012965D04D6}">
      <dgm:prSet/>
      <dgm:spPr/>
      <dgm:t>
        <a:bodyPr/>
        <a:lstStyle/>
        <a:p>
          <a:endParaRPr lang="en-US"/>
        </a:p>
      </dgm:t>
    </dgm:pt>
    <dgm:pt modelId="{82E21F99-A8F1-487D-9234-CC13404D984E}" type="sibTrans" cxnId="{3449F9D6-2DED-49B7-A0E3-5012965D04D6}">
      <dgm:prSet/>
      <dgm:spPr/>
      <dgm:t>
        <a:bodyPr/>
        <a:lstStyle/>
        <a:p>
          <a:endParaRPr lang="en-US"/>
        </a:p>
      </dgm:t>
    </dgm:pt>
    <dgm:pt modelId="{C3421C35-6891-43E0-9C22-DF80C5CBB550}">
      <dgm:prSet phldrT="[Text]"/>
      <dgm:spPr/>
      <dgm:t>
        <a:bodyPr/>
        <a:lstStyle/>
        <a:p>
          <a:r>
            <a:rPr lang="en-US" dirty="0"/>
            <a:t>Survival Selection</a:t>
          </a:r>
        </a:p>
      </dgm:t>
    </dgm:pt>
    <dgm:pt modelId="{087F5C3C-335D-4B13-B1DD-1E24A17A913F}" type="parTrans" cxnId="{3FF95FE7-9788-40E7-9F51-FA7C72E40506}">
      <dgm:prSet/>
      <dgm:spPr/>
      <dgm:t>
        <a:bodyPr/>
        <a:lstStyle/>
        <a:p>
          <a:endParaRPr lang="en-US"/>
        </a:p>
      </dgm:t>
    </dgm:pt>
    <dgm:pt modelId="{DE7E0CE5-F40B-4E09-B813-25FB7B8DF8C0}" type="sibTrans" cxnId="{3FF95FE7-9788-40E7-9F51-FA7C72E40506}">
      <dgm:prSet/>
      <dgm:spPr/>
      <dgm:t>
        <a:bodyPr/>
        <a:lstStyle/>
        <a:p>
          <a:endParaRPr lang="en-US"/>
        </a:p>
      </dgm:t>
    </dgm:pt>
    <dgm:pt modelId="{812C8C41-A66B-4FFE-8930-8C580B8B2BF3}">
      <dgm:prSet phldrT="[Text]"/>
      <dgm:spPr/>
      <dgm:t>
        <a:bodyPr/>
        <a:lstStyle/>
        <a:p>
          <a:r>
            <a:rPr lang="en-US" dirty="0"/>
            <a:t>Termination Check</a:t>
          </a:r>
        </a:p>
      </dgm:t>
    </dgm:pt>
    <dgm:pt modelId="{0D9C84F3-7D8F-4F54-9C31-9155FB396A60}" type="parTrans" cxnId="{31174ACE-7A26-4FAA-8B74-1DF4FAA454E2}">
      <dgm:prSet/>
      <dgm:spPr/>
      <dgm:t>
        <a:bodyPr/>
        <a:lstStyle/>
        <a:p>
          <a:endParaRPr lang="en-US"/>
        </a:p>
      </dgm:t>
    </dgm:pt>
    <dgm:pt modelId="{8C7AE8F2-20C3-4CE5-BD1F-289557E067E7}" type="sibTrans" cxnId="{31174ACE-7A26-4FAA-8B74-1DF4FAA454E2}">
      <dgm:prSet/>
      <dgm:spPr/>
      <dgm:t>
        <a:bodyPr/>
        <a:lstStyle/>
        <a:p>
          <a:endParaRPr lang="en-US"/>
        </a:p>
      </dgm:t>
    </dgm:pt>
    <dgm:pt modelId="{F84B2801-54E6-4BD5-8437-94D39C738C3B}" type="pres">
      <dgm:prSet presAssocID="{194BD53D-EFCA-4381-BC47-3B903EF4165E}" presName="cycle" presStyleCnt="0">
        <dgm:presLayoutVars>
          <dgm:dir/>
          <dgm:resizeHandles val="exact"/>
        </dgm:presLayoutVars>
      </dgm:prSet>
      <dgm:spPr/>
    </dgm:pt>
    <dgm:pt modelId="{890F675B-4E84-437B-91CC-09D8FF10EA0F}" type="pres">
      <dgm:prSet presAssocID="{A6E2351E-2626-4218-88C4-15DF7623994B}" presName="node" presStyleLbl="node1" presStyleIdx="0" presStyleCnt="5">
        <dgm:presLayoutVars>
          <dgm:bulletEnabled val="1"/>
        </dgm:presLayoutVars>
      </dgm:prSet>
      <dgm:spPr/>
    </dgm:pt>
    <dgm:pt modelId="{73CCCF06-9319-4EE6-A7AE-E6B9555DAF1C}" type="pres">
      <dgm:prSet presAssocID="{79B2DAAD-7171-4996-B453-2D2993EFC654}" presName="sibTrans" presStyleLbl="sibTrans2D1" presStyleIdx="0" presStyleCnt="5"/>
      <dgm:spPr/>
    </dgm:pt>
    <dgm:pt modelId="{60FEE2C5-3A5B-416B-AB47-1B08205A9982}" type="pres">
      <dgm:prSet presAssocID="{79B2DAAD-7171-4996-B453-2D2993EFC654}" presName="connectorText" presStyleLbl="sibTrans2D1" presStyleIdx="0" presStyleCnt="5"/>
      <dgm:spPr/>
    </dgm:pt>
    <dgm:pt modelId="{B2110A12-AE77-4A65-99D8-DDE2FCAE2612}" type="pres">
      <dgm:prSet presAssocID="{1933BAB9-4EB7-436D-B6CA-C80663C212FE}" presName="node" presStyleLbl="node1" presStyleIdx="1" presStyleCnt="5">
        <dgm:presLayoutVars>
          <dgm:bulletEnabled val="1"/>
        </dgm:presLayoutVars>
      </dgm:prSet>
      <dgm:spPr/>
    </dgm:pt>
    <dgm:pt modelId="{D28F78E8-9A72-4CDB-B1BC-F17B9D5F2C0D}" type="pres">
      <dgm:prSet presAssocID="{83B9D9D4-E953-4DA7-B4BB-3506BF7BD23E}" presName="sibTrans" presStyleLbl="sibTrans2D1" presStyleIdx="1" presStyleCnt="5"/>
      <dgm:spPr/>
    </dgm:pt>
    <dgm:pt modelId="{37264EAB-AECE-4530-BC85-16E0DF40C33C}" type="pres">
      <dgm:prSet presAssocID="{83B9D9D4-E953-4DA7-B4BB-3506BF7BD23E}" presName="connectorText" presStyleLbl="sibTrans2D1" presStyleIdx="1" presStyleCnt="5"/>
      <dgm:spPr/>
    </dgm:pt>
    <dgm:pt modelId="{6504E3C9-DD64-4F11-B86F-F8C381068757}" type="pres">
      <dgm:prSet presAssocID="{66242111-8798-4B9A-B417-B1DF78ECDF59}" presName="node" presStyleLbl="node1" presStyleIdx="2" presStyleCnt="5">
        <dgm:presLayoutVars>
          <dgm:bulletEnabled val="1"/>
        </dgm:presLayoutVars>
      </dgm:prSet>
      <dgm:spPr/>
    </dgm:pt>
    <dgm:pt modelId="{320A7D71-CF34-4139-8CC5-6F9E7E81042E}" type="pres">
      <dgm:prSet presAssocID="{82E21F99-A8F1-487D-9234-CC13404D984E}" presName="sibTrans" presStyleLbl="sibTrans2D1" presStyleIdx="2" presStyleCnt="5"/>
      <dgm:spPr/>
    </dgm:pt>
    <dgm:pt modelId="{D5F60B30-CFC8-4D1B-BD57-F65F62D67043}" type="pres">
      <dgm:prSet presAssocID="{82E21F99-A8F1-487D-9234-CC13404D984E}" presName="connectorText" presStyleLbl="sibTrans2D1" presStyleIdx="2" presStyleCnt="5"/>
      <dgm:spPr/>
    </dgm:pt>
    <dgm:pt modelId="{344E8C7E-0E3E-4237-BFC9-0D6461607451}" type="pres">
      <dgm:prSet presAssocID="{C3421C35-6891-43E0-9C22-DF80C5CBB550}" presName="node" presStyleLbl="node1" presStyleIdx="3" presStyleCnt="5">
        <dgm:presLayoutVars>
          <dgm:bulletEnabled val="1"/>
        </dgm:presLayoutVars>
      </dgm:prSet>
      <dgm:spPr/>
    </dgm:pt>
    <dgm:pt modelId="{F9AC8677-4E64-489D-A7D2-55761CD1EF1D}" type="pres">
      <dgm:prSet presAssocID="{DE7E0CE5-F40B-4E09-B813-25FB7B8DF8C0}" presName="sibTrans" presStyleLbl="sibTrans2D1" presStyleIdx="3" presStyleCnt="5"/>
      <dgm:spPr/>
    </dgm:pt>
    <dgm:pt modelId="{D45805B3-E3D1-4E1F-A1E5-8B7E5307F7CB}" type="pres">
      <dgm:prSet presAssocID="{DE7E0CE5-F40B-4E09-B813-25FB7B8DF8C0}" presName="connectorText" presStyleLbl="sibTrans2D1" presStyleIdx="3" presStyleCnt="5"/>
      <dgm:spPr/>
    </dgm:pt>
    <dgm:pt modelId="{0963CB78-FC6F-45E5-90D5-0B307ADB893F}" type="pres">
      <dgm:prSet presAssocID="{812C8C41-A66B-4FFE-8930-8C580B8B2BF3}" presName="node" presStyleLbl="node1" presStyleIdx="4" presStyleCnt="5">
        <dgm:presLayoutVars>
          <dgm:bulletEnabled val="1"/>
        </dgm:presLayoutVars>
      </dgm:prSet>
      <dgm:spPr/>
    </dgm:pt>
    <dgm:pt modelId="{FA158C28-F59E-44B6-B3C8-97DD7ABCB8AB}" type="pres">
      <dgm:prSet presAssocID="{8C7AE8F2-20C3-4CE5-BD1F-289557E067E7}" presName="sibTrans" presStyleLbl="sibTrans2D1" presStyleIdx="4" presStyleCnt="5"/>
      <dgm:spPr/>
    </dgm:pt>
    <dgm:pt modelId="{1C739C02-B5B8-4375-8EA7-C6FD10135676}" type="pres">
      <dgm:prSet presAssocID="{8C7AE8F2-20C3-4CE5-BD1F-289557E067E7}" presName="connectorText" presStyleLbl="sibTrans2D1" presStyleIdx="4" presStyleCnt="5"/>
      <dgm:spPr/>
    </dgm:pt>
  </dgm:ptLst>
  <dgm:cxnLst>
    <dgm:cxn modelId="{E17BDC00-117A-49A2-B58E-9C81E28A00F7}" type="presOf" srcId="{83B9D9D4-E953-4DA7-B4BB-3506BF7BD23E}" destId="{D28F78E8-9A72-4CDB-B1BC-F17B9D5F2C0D}" srcOrd="0" destOrd="0" presId="urn:microsoft.com/office/officeart/2005/8/layout/cycle2"/>
    <dgm:cxn modelId="{855CF60C-8A49-45DF-8DE2-0872DA99A46D}" type="presOf" srcId="{812C8C41-A66B-4FFE-8930-8C580B8B2BF3}" destId="{0963CB78-FC6F-45E5-90D5-0B307ADB893F}" srcOrd="0" destOrd="0" presId="urn:microsoft.com/office/officeart/2005/8/layout/cycle2"/>
    <dgm:cxn modelId="{BDEC8418-7A4F-4050-8493-99E52B62A2AD}" type="presOf" srcId="{DE7E0CE5-F40B-4E09-B813-25FB7B8DF8C0}" destId="{D45805B3-E3D1-4E1F-A1E5-8B7E5307F7CB}" srcOrd="1" destOrd="0" presId="urn:microsoft.com/office/officeart/2005/8/layout/cycle2"/>
    <dgm:cxn modelId="{09F23E23-FEB6-4952-A083-9E8445595A30}" type="presOf" srcId="{8C7AE8F2-20C3-4CE5-BD1F-289557E067E7}" destId="{1C739C02-B5B8-4375-8EA7-C6FD10135676}" srcOrd="1" destOrd="0" presId="urn:microsoft.com/office/officeart/2005/8/layout/cycle2"/>
    <dgm:cxn modelId="{E13CBF27-3B68-4E4E-974C-6A9650413781}" type="presOf" srcId="{C3421C35-6891-43E0-9C22-DF80C5CBB550}" destId="{344E8C7E-0E3E-4237-BFC9-0D6461607451}" srcOrd="0" destOrd="0" presId="urn:microsoft.com/office/officeart/2005/8/layout/cycle2"/>
    <dgm:cxn modelId="{A3C7823B-324B-44DA-BA2A-6C47C969D268}" type="presOf" srcId="{82E21F99-A8F1-487D-9234-CC13404D984E}" destId="{320A7D71-CF34-4139-8CC5-6F9E7E81042E}" srcOrd="0" destOrd="0" presId="urn:microsoft.com/office/officeart/2005/8/layout/cycle2"/>
    <dgm:cxn modelId="{3A197B6A-D854-4DEA-9BC2-58E7880028C1}" type="presOf" srcId="{8C7AE8F2-20C3-4CE5-BD1F-289557E067E7}" destId="{FA158C28-F59E-44B6-B3C8-97DD7ABCB8AB}" srcOrd="0" destOrd="0" presId="urn:microsoft.com/office/officeart/2005/8/layout/cycle2"/>
    <dgm:cxn modelId="{59E4786C-A364-473A-A6B3-C44FBBA87A22}" type="presOf" srcId="{79B2DAAD-7171-4996-B453-2D2993EFC654}" destId="{60FEE2C5-3A5B-416B-AB47-1B08205A9982}" srcOrd="1" destOrd="0" presId="urn:microsoft.com/office/officeart/2005/8/layout/cycle2"/>
    <dgm:cxn modelId="{2BEF286F-E6E0-4DBE-9FA1-5860959AE033}" type="presOf" srcId="{83B9D9D4-E953-4DA7-B4BB-3506BF7BD23E}" destId="{37264EAB-AECE-4530-BC85-16E0DF40C33C}" srcOrd="1" destOrd="0" presId="urn:microsoft.com/office/officeart/2005/8/layout/cycle2"/>
    <dgm:cxn modelId="{590B4C73-9B8B-416F-B10D-245B1D85D0F4}" srcId="{194BD53D-EFCA-4381-BC47-3B903EF4165E}" destId="{1933BAB9-4EB7-436D-B6CA-C80663C212FE}" srcOrd="1" destOrd="0" parTransId="{BDB45907-9EAF-43F2-8830-89B9D88BC90C}" sibTransId="{83B9D9D4-E953-4DA7-B4BB-3506BF7BD23E}"/>
    <dgm:cxn modelId="{78D42EAC-1064-4611-A521-00A67DE93BC6}" type="presOf" srcId="{1933BAB9-4EB7-436D-B6CA-C80663C212FE}" destId="{B2110A12-AE77-4A65-99D8-DDE2FCAE2612}" srcOrd="0" destOrd="0" presId="urn:microsoft.com/office/officeart/2005/8/layout/cycle2"/>
    <dgm:cxn modelId="{95415DB5-544B-4EA9-B1B1-7C681DF6194E}" type="presOf" srcId="{194BD53D-EFCA-4381-BC47-3B903EF4165E}" destId="{F84B2801-54E6-4BD5-8437-94D39C738C3B}" srcOrd="0" destOrd="0" presId="urn:microsoft.com/office/officeart/2005/8/layout/cycle2"/>
    <dgm:cxn modelId="{41C549B9-2022-4331-BBC9-B6481AFE69A6}" type="presOf" srcId="{DE7E0CE5-F40B-4E09-B813-25FB7B8DF8C0}" destId="{F9AC8677-4E64-489D-A7D2-55761CD1EF1D}" srcOrd="0" destOrd="0" presId="urn:microsoft.com/office/officeart/2005/8/layout/cycle2"/>
    <dgm:cxn modelId="{A6F419BD-0BF9-4B87-9B73-0FE6CCA3F572}" srcId="{194BD53D-EFCA-4381-BC47-3B903EF4165E}" destId="{A6E2351E-2626-4218-88C4-15DF7623994B}" srcOrd="0" destOrd="0" parTransId="{786BC30D-3F85-4864-BC12-6D708771A473}" sibTransId="{79B2DAAD-7171-4996-B453-2D2993EFC654}"/>
    <dgm:cxn modelId="{31174ACE-7A26-4FAA-8B74-1DF4FAA454E2}" srcId="{194BD53D-EFCA-4381-BC47-3B903EF4165E}" destId="{812C8C41-A66B-4FFE-8930-8C580B8B2BF3}" srcOrd="4" destOrd="0" parTransId="{0D9C84F3-7D8F-4F54-9C31-9155FB396A60}" sibTransId="{8C7AE8F2-20C3-4CE5-BD1F-289557E067E7}"/>
    <dgm:cxn modelId="{9CF7ADCE-9B7D-4644-87C0-95BAA13C257D}" type="presOf" srcId="{82E21F99-A8F1-487D-9234-CC13404D984E}" destId="{D5F60B30-CFC8-4D1B-BD57-F65F62D67043}" srcOrd="1" destOrd="0" presId="urn:microsoft.com/office/officeart/2005/8/layout/cycle2"/>
    <dgm:cxn modelId="{3449F9D6-2DED-49B7-A0E3-5012965D04D6}" srcId="{194BD53D-EFCA-4381-BC47-3B903EF4165E}" destId="{66242111-8798-4B9A-B417-B1DF78ECDF59}" srcOrd="2" destOrd="0" parTransId="{BE0DF111-1CDB-4F61-A005-98AFF309A7DF}" sibTransId="{82E21F99-A8F1-487D-9234-CC13404D984E}"/>
    <dgm:cxn modelId="{3FF95FE7-9788-40E7-9F51-FA7C72E40506}" srcId="{194BD53D-EFCA-4381-BC47-3B903EF4165E}" destId="{C3421C35-6891-43E0-9C22-DF80C5CBB550}" srcOrd="3" destOrd="0" parTransId="{087F5C3C-335D-4B13-B1DD-1E24A17A913F}" sibTransId="{DE7E0CE5-F40B-4E09-B813-25FB7B8DF8C0}"/>
    <dgm:cxn modelId="{EE4A0DF1-3B06-4912-93F3-2389C6343FBB}" type="presOf" srcId="{66242111-8798-4B9A-B417-B1DF78ECDF59}" destId="{6504E3C9-DD64-4F11-B86F-F8C381068757}" srcOrd="0" destOrd="0" presId="urn:microsoft.com/office/officeart/2005/8/layout/cycle2"/>
    <dgm:cxn modelId="{693FE6FA-EC56-477A-B5C8-47BDEE3B2FF7}" type="presOf" srcId="{79B2DAAD-7171-4996-B453-2D2993EFC654}" destId="{73CCCF06-9319-4EE6-A7AE-E6B9555DAF1C}" srcOrd="0" destOrd="0" presId="urn:microsoft.com/office/officeart/2005/8/layout/cycle2"/>
    <dgm:cxn modelId="{A9EF87FB-BDFD-4E8D-B0CF-3BCCAB5A0F3E}" type="presOf" srcId="{A6E2351E-2626-4218-88C4-15DF7623994B}" destId="{890F675B-4E84-437B-91CC-09D8FF10EA0F}" srcOrd="0" destOrd="0" presId="urn:microsoft.com/office/officeart/2005/8/layout/cycle2"/>
    <dgm:cxn modelId="{026FC549-A992-45F8-BEFD-B8CED58D7CEA}" type="presParOf" srcId="{F84B2801-54E6-4BD5-8437-94D39C738C3B}" destId="{890F675B-4E84-437B-91CC-09D8FF10EA0F}" srcOrd="0" destOrd="0" presId="urn:microsoft.com/office/officeart/2005/8/layout/cycle2"/>
    <dgm:cxn modelId="{E7AE7FE7-E721-4255-9BE0-B3060F0562DF}" type="presParOf" srcId="{F84B2801-54E6-4BD5-8437-94D39C738C3B}" destId="{73CCCF06-9319-4EE6-A7AE-E6B9555DAF1C}" srcOrd="1" destOrd="0" presId="urn:microsoft.com/office/officeart/2005/8/layout/cycle2"/>
    <dgm:cxn modelId="{21BCEF29-7886-480F-ADA9-7CF9FBCC86AF}" type="presParOf" srcId="{73CCCF06-9319-4EE6-A7AE-E6B9555DAF1C}" destId="{60FEE2C5-3A5B-416B-AB47-1B08205A9982}" srcOrd="0" destOrd="0" presId="urn:microsoft.com/office/officeart/2005/8/layout/cycle2"/>
    <dgm:cxn modelId="{DD84ABA7-4891-469F-8866-4D996B970D62}" type="presParOf" srcId="{F84B2801-54E6-4BD5-8437-94D39C738C3B}" destId="{B2110A12-AE77-4A65-99D8-DDE2FCAE2612}" srcOrd="2" destOrd="0" presId="urn:microsoft.com/office/officeart/2005/8/layout/cycle2"/>
    <dgm:cxn modelId="{37AEF560-147F-401D-BCE5-0314EA0B4EFB}" type="presParOf" srcId="{F84B2801-54E6-4BD5-8437-94D39C738C3B}" destId="{D28F78E8-9A72-4CDB-B1BC-F17B9D5F2C0D}" srcOrd="3" destOrd="0" presId="urn:microsoft.com/office/officeart/2005/8/layout/cycle2"/>
    <dgm:cxn modelId="{07D071EE-9774-411D-9CC1-C83F9767042E}" type="presParOf" srcId="{D28F78E8-9A72-4CDB-B1BC-F17B9D5F2C0D}" destId="{37264EAB-AECE-4530-BC85-16E0DF40C33C}" srcOrd="0" destOrd="0" presId="urn:microsoft.com/office/officeart/2005/8/layout/cycle2"/>
    <dgm:cxn modelId="{F0930F46-CAE7-4099-85B2-0C0FC4351104}" type="presParOf" srcId="{F84B2801-54E6-4BD5-8437-94D39C738C3B}" destId="{6504E3C9-DD64-4F11-B86F-F8C381068757}" srcOrd="4" destOrd="0" presId="urn:microsoft.com/office/officeart/2005/8/layout/cycle2"/>
    <dgm:cxn modelId="{B02E6B61-B8C6-4381-B069-F298375DABFA}" type="presParOf" srcId="{F84B2801-54E6-4BD5-8437-94D39C738C3B}" destId="{320A7D71-CF34-4139-8CC5-6F9E7E81042E}" srcOrd="5" destOrd="0" presId="urn:microsoft.com/office/officeart/2005/8/layout/cycle2"/>
    <dgm:cxn modelId="{C7F00B9C-F1FF-4902-969F-C1DB8F889770}" type="presParOf" srcId="{320A7D71-CF34-4139-8CC5-6F9E7E81042E}" destId="{D5F60B30-CFC8-4D1B-BD57-F65F62D67043}" srcOrd="0" destOrd="0" presId="urn:microsoft.com/office/officeart/2005/8/layout/cycle2"/>
    <dgm:cxn modelId="{1612155E-BD64-4A33-BBC9-48A980F73922}" type="presParOf" srcId="{F84B2801-54E6-4BD5-8437-94D39C738C3B}" destId="{344E8C7E-0E3E-4237-BFC9-0D6461607451}" srcOrd="6" destOrd="0" presId="urn:microsoft.com/office/officeart/2005/8/layout/cycle2"/>
    <dgm:cxn modelId="{8242E954-644B-4454-A329-C364F1BFDA76}" type="presParOf" srcId="{F84B2801-54E6-4BD5-8437-94D39C738C3B}" destId="{F9AC8677-4E64-489D-A7D2-55761CD1EF1D}" srcOrd="7" destOrd="0" presId="urn:microsoft.com/office/officeart/2005/8/layout/cycle2"/>
    <dgm:cxn modelId="{701FDCF9-C2DE-4943-BB27-64D09E685AED}" type="presParOf" srcId="{F9AC8677-4E64-489D-A7D2-55761CD1EF1D}" destId="{D45805B3-E3D1-4E1F-A1E5-8B7E5307F7CB}" srcOrd="0" destOrd="0" presId="urn:microsoft.com/office/officeart/2005/8/layout/cycle2"/>
    <dgm:cxn modelId="{88DF2CD5-DD28-4AA2-B31F-A34FB8B05C9D}" type="presParOf" srcId="{F84B2801-54E6-4BD5-8437-94D39C738C3B}" destId="{0963CB78-FC6F-45E5-90D5-0B307ADB893F}" srcOrd="8" destOrd="0" presId="urn:microsoft.com/office/officeart/2005/8/layout/cycle2"/>
    <dgm:cxn modelId="{39D7D6C9-F9FE-4D20-9423-1257B660D0D2}" type="presParOf" srcId="{F84B2801-54E6-4BD5-8437-94D39C738C3B}" destId="{FA158C28-F59E-44B6-B3C8-97DD7ABCB8AB}" srcOrd="9" destOrd="0" presId="urn:microsoft.com/office/officeart/2005/8/layout/cycle2"/>
    <dgm:cxn modelId="{4CF56F4E-2ADF-417B-8ADE-DAA694C65CA6}" type="presParOf" srcId="{FA158C28-F59E-44B6-B3C8-97DD7ABCB8AB}" destId="{1C739C02-B5B8-4375-8EA7-C6FD101356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4BD53D-EFCA-4381-BC47-3B903EF4165E}" type="doc">
      <dgm:prSet loTypeId="urn:microsoft.com/office/officeart/2005/8/layout/cycle2" loCatId="cycle" qsTypeId="urn:microsoft.com/office/officeart/2005/8/quickstyle/simple1" qsCatId="simple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A6E2351E-2626-4218-88C4-15DF7623994B}">
      <dgm:prSet phldrT="[Text]"/>
      <dgm:spPr/>
      <dgm:t>
        <a:bodyPr/>
        <a:lstStyle/>
        <a:p>
          <a:r>
            <a:rPr lang="en-US" dirty="0"/>
            <a:t>Parent Selection</a:t>
          </a:r>
        </a:p>
      </dgm:t>
    </dgm:pt>
    <dgm:pt modelId="{786BC30D-3F85-4864-BC12-6D708771A473}" type="parTrans" cxnId="{A6F419BD-0BF9-4B87-9B73-0FE6CCA3F572}">
      <dgm:prSet/>
      <dgm:spPr/>
      <dgm:t>
        <a:bodyPr/>
        <a:lstStyle/>
        <a:p>
          <a:endParaRPr lang="en-US"/>
        </a:p>
      </dgm:t>
    </dgm:pt>
    <dgm:pt modelId="{79B2DAAD-7171-4996-B453-2D2993EFC654}" type="sibTrans" cxnId="{A6F419BD-0BF9-4B87-9B73-0FE6CCA3F572}">
      <dgm:prSet/>
      <dgm:spPr/>
      <dgm:t>
        <a:bodyPr/>
        <a:lstStyle/>
        <a:p>
          <a:endParaRPr lang="en-US"/>
        </a:p>
      </dgm:t>
    </dgm:pt>
    <dgm:pt modelId="{1933BAB9-4EB7-436D-B6CA-C80663C212FE}">
      <dgm:prSet phldrT="[Text]"/>
      <dgm:spPr/>
      <dgm:t>
        <a:bodyPr/>
        <a:lstStyle/>
        <a:p>
          <a:r>
            <a:rPr lang="en-US" dirty="0"/>
            <a:t>Child Generation</a:t>
          </a:r>
        </a:p>
      </dgm:t>
    </dgm:pt>
    <dgm:pt modelId="{BDB45907-9EAF-43F2-8830-89B9D88BC90C}" type="parTrans" cxnId="{590B4C73-9B8B-416F-B10D-245B1D85D0F4}">
      <dgm:prSet/>
      <dgm:spPr/>
      <dgm:t>
        <a:bodyPr/>
        <a:lstStyle/>
        <a:p>
          <a:endParaRPr lang="en-US"/>
        </a:p>
      </dgm:t>
    </dgm:pt>
    <dgm:pt modelId="{83B9D9D4-E953-4DA7-B4BB-3506BF7BD23E}" type="sibTrans" cxnId="{590B4C73-9B8B-416F-B10D-245B1D85D0F4}">
      <dgm:prSet/>
      <dgm:spPr/>
      <dgm:t>
        <a:bodyPr/>
        <a:lstStyle/>
        <a:p>
          <a:endParaRPr lang="en-US"/>
        </a:p>
      </dgm:t>
    </dgm:pt>
    <dgm:pt modelId="{66242111-8798-4B9A-B417-B1DF78ECDF59}">
      <dgm:prSet phldrT="[Text]"/>
      <dgm:spPr/>
      <dgm:t>
        <a:bodyPr/>
        <a:lstStyle/>
        <a:p>
          <a:r>
            <a:rPr lang="en-US" dirty="0"/>
            <a:t>Fitness Evaluation</a:t>
          </a:r>
        </a:p>
      </dgm:t>
    </dgm:pt>
    <dgm:pt modelId="{BE0DF111-1CDB-4F61-A005-98AFF309A7DF}" type="parTrans" cxnId="{3449F9D6-2DED-49B7-A0E3-5012965D04D6}">
      <dgm:prSet/>
      <dgm:spPr/>
      <dgm:t>
        <a:bodyPr/>
        <a:lstStyle/>
        <a:p>
          <a:endParaRPr lang="en-US"/>
        </a:p>
      </dgm:t>
    </dgm:pt>
    <dgm:pt modelId="{82E21F99-A8F1-487D-9234-CC13404D984E}" type="sibTrans" cxnId="{3449F9D6-2DED-49B7-A0E3-5012965D04D6}">
      <dgm:prSet/>
      <dgm:spPr/>
      <dgm:t>
        <a:bodyPr/>
        <a:lstStyle/>
        <a:p>
          <a:endParaRPr lang="en-US"/>
        </a:p>
      </dgm:t>
    </dgm:pt>
    <dgm:pt modelId="{C3421C35-6891-43E0-9C22-DF80C5CBB550}">
      <dgm:prSet phldrT="[Text]"/>
      <dgm:spPr/>
      <dgm:t>
        <a:bodyPr/>
        <a:lstStyle/>
        <a:p>
          <a:r>
            <a:rPr lang="en-US" dirty="0"/>
            <a:t>Survival Selection</a:t>
          </a:r>
        </a:p>
      </dgm:t>
    </dgm:pt>
    <dgm:pt modelId="{087F5C3C-335D-4B13-B1DD-1E24A17A913F}" type="parTrans" cxnId="{3FF95FE7-9788-40E7-9F51-FA7C72E40506}">
      <dgm:prSet/>
      <dgm:spPr/>
      <dgm:t>
        <a:bodyPr/>
        <a:lstStyle/>
        <a:p>
          <a:endParaRPr lang="en-US"/>
        </a:p>
      </dgm:t>
    </dgm:pt>
    <dgm:pt modelId="{DE7E0CE5-F40B-4E09-B813-25FB7B8DF8C0}" type="sibTrans" cxnId="{3FF95FE7-9788-40E7-9F51-FA7C72E40506}">
      <dgm:prSet/>
      <dgm:spPr/>
      <dgm:t>
        <a:bodyPr/>
        <a:lstStyle/>
        <a:p>
          <a:endParaRPr lang="en-US"/>
        </a:p>
      </dgm:t>
    </dgm:pt>
    <dgm:pt modelId="{812C8C41-A66B-4FFE-8930-8C580B8B2BF3}">
      <dgm:prSet phldrT="[Text]"/>
      <dgm:spPr/>
      <dgm:t>
        <a:bodyPr/>
        <a:lstStyle/>
        <a:p>
          <a:r>
            <a:rPr lang="en-US" dirty="0"/>
            <a:t>Termination Check</a:t>
          </a:r>
        </a:p>
      </dgm:t>
    </dgm:pt>
    <dgm:pt modelId="{0D9C84F3-7D8F-4F54-9C31-9155FB396A60}" type="parTrans" cxnId="{31174ACE-7A26-4FAA-8B74-1DF4FAA454E2}">
      <dgm:prSet/>
      <dgm:spPr/>
      <dgm:t>
        <a:bodyPr/>
        <a:lstStyle/>
        <a:p>
          <a:endParaRPr lang="en-US"/>
        </a:p>
      </dgm:t>
    </dgm:pt>
    <dgm:pt modelId="{8C7AE8F2-20C3-4CE5-BD1F-289557E067E7}" type="sibTrans" cxnId="{31174ACE-7A26-4FAA-8B74-1DF4FAA454E2}">
      <dgm:prSet/>
      <dgm:spPr/>
      <dgm:t>
        <a:bodyPr/>
        <a:lstStyle/>
        <a:p>
          <a:endParaRPr lang="en-US"/>
        </a:p>
      </dgm:t>
    </dgm:pt>
    <dgm:pt modelId="{F84B2801-54E6-4BD5-8437-94D39C738C3B}" type="pres">
      <dgm:prSet presAssocID="{194BD53D-EFCA-4381-BC47-3B903EF4165E}" presName="cycle" presStyleCnt="0">
        <dgm:presLayoutVars>
          <dgm:dir/>
          <dgm:resizeHandles val="exact"/>
        </dgm:presLayoutVars>
      </dgm:prSet>
      <dgm:spPr/>
    </dgm:pt>
    <dgm:pt modelId="{890F675B-4E84-437B-91CC-09D8FF10EA0F}" type="pres">
      <dgm:prSet presAssocID="{A6E2351E-2626-4218-88C4-15DF7623994B}" presName="node" presStyleLbl="node1" presStyleIdx="0" presStyleCnt="5">
        <dgm:presLayoutVars>
          <dgm:bulletEnabled val="1"/>
        </dgm:presLayoutVars>
      </dgm:prSet>
      <dgm:spPr/>
    </dgm:pt>
    <dgm:pt modelId="{73CCCF06-9319-4EE6-A7AE-E6B9555DAF1C}" type="pres">
      <dgm:prSet presAssocID="{79B2DAAD-7171-4996-B453-2D2993EFC654}" presName="sibTrans" presStyleLbl="sibTrans2D1" presStyleIdx="0" presStyleCnt="5"/>
      <dgm:spPr/>
    </dgm:pt>
    <dgm:pt modelId="{60FEE2C5-3A5B-416B-AB47-1B08205A9982}" type="pres">
      <dgm:prSet presAssocID="{79B2DAAD-7171-4996-B453-2D2993EFC654}" presName="connectorText" presStyleLbl="sibTrans2D1" presStyleIdx="0" presStyleCnt="5"/>
      <dgm:spPr/>
    </dgm:pt>
    <dgm:pt modelId="{B2110A12-AE77-4A65-99D8-DDE2FCAE2612}" type="pres">
      <dgm:prSet presAssocID="{1933BAB9-4EB7-436D-B6CA-C80663C212FE}" presName="node" presStyleLbl="node1" presStyleIdx="1" presStyleCnt="5">
        <dgm:presLayoutVars>
          <dgm:bulletEnabled val="1"/>
        </dgm:presLayoutVars>
      </dgm:prSet>
      <dgm:spPr/>
    </dgm:pt>
    <dgm:pt modelId="{D28F78E8-9A72-4CDB-B1BC-F17B9D5F2C0D}" type="pres">
      <dgm:prSet presAssocID="{83B9D9D4-E953-4DA7-B4BB-3506BF7BD23E}" presName="sibTrans" presStyleLbl="sibTrans2D1" presStyleIdx="1" presStyleCnt="5"/>
      <dgm:spPr/>
    </dgm:pt>
    <dgm:pt modelId="{37264EAB-AECE-4530-BC85-16E0DF40C33C}" type="pres">
      <dgm:prSet presAssocID="{83B9D9D4-E953-4DA7-B4BB-3506BF7BD23E}" presName="connectorText" presStyleLbl="sibTrans2D1" presStyleIdx="1" presStyleCnt="5"/>
      <dgm:spPr/>
    </dgm:pt>
    <dgm:pt modelId="{6504E3C9-DD64-4F11-B86F-F8C381068757}" type="pres">
      <dgm:prSet presAssocID="{66242111-8798-4B9A-B417-B1DF78ECDF59}" presName="node" presStyleLbl="node1" presStyleIdx="2" presStyleCnt="5">
        <dgm:presLayoutVars>
          <dgm:bulletEnabled val="1"/>
        </dgm:presLayoutVars>
      </dgm:prSet>
      <dgm:spPr/>
    </dgm:pt>
    <dgm:pt modelId="{320A7D71-CF34-4139-8CC5-6F9E7E81042E}" type="pres">
      <dgm:prSet presAssocID="{82E21F99-A8F1-487D-9234-CC13404D984E}" presName="sibTrans" presStyleLbl="sibTrans2D1" presStyleIdx="2" presStyleCnt="5"/>
      <dgm:spPr/>
    </dgm:pt>
    <dgm:pt modelId="{D5F60B30-CFC8-4D1B-BD57-F65F62D67043}" type="pres">
      <dgm:prSet presAssocID="{82E21F99-A8F1-487D-9234-CC13404D984E}" presName="connectorText" presStyleLbl="sibTrans2D1" presStyleIdx="2" presStyleCnt="5"/>
      <dgm:spPr/>
    </dgm:pt>
    <dgm:pt modelId="{344E8C7E-0E3E-4237-BFC9-0D6461607451}" type="pres">
      <dgm:prSet presAssocID="{C3421C35-6891-43E0-9C22-DF80C5CBB550}" presName="node" presStyleLbl="node1" presStyleIdx="3" presStyleCnt="5">
        <dgm:presLayoutVars>
          <dgm:bulletEnabled val="1"/>
        </dgm:presLayoutVars>
      </dgm:prSet>
      <dgm:spPr/>
    </dgm:pt>
    <dgm:pt modelId="{F9AC8677-4E64-489D-A7D2-55761CD1EF1D}" type="pres">
      <dgm:prSet presAssocID="{DE7E0CE5-F40B-4E09-B813-25FB7B8DF8C0}" presName="sibTrans" presStyleLbl="sibTrans2D1" presStyleIdx="3" presStyleCnt="5"/>
      <dgm:spPr/>
    </dgm:pt>
    <dgm:pt modelId="{D45805B3-E3D1-4E1F-A1E5-8B7E5307F7CB}" type="pres">
      <dgm:prSet presAssocID="{DE7E0CE5-F40B-4E09-B813-25FB7B8DF8C0}" presName="connectorText" presStyleLbl="sibTrans2D1" presStyleIdx="3" presStyleCnt="5"/>
      <dgm:spPr/>
    </dgm:pt>
    <dgm:pt modelId="{0963CB78-FC6F-45E5-90D5-0B307ADB893F}" type="pres">
      <dgm:prSet presAssocID="{812C8C41-A66B-4FFE-8930-8C580B8B2BF3}" presName="node" presStyleLbl="node1" presStyleIdx="4" presStyleCnt="5">
        <dgm:presLayoutVars>
          <dgm:bulletEnabled val="1"/>
        </dgm:presLayoutVars>
      </dgm:prSet>
      <dgm:spPr/>
    </dgm:pt>
    <dgm:pt modelId="{FA158C28-F59E-44B6-B3C8-97DD7ABCB8AB}" type="pres">
      <dgm:prSet presAssocID="{8C7AE8F2-20C3-4CE5-BD1F-289557E067E7}" presName="sibTrans" presStyleLbl="sibTrans2D1" presStyleIdx="4" presStyleCnt="5"/>
      <dgm:spPr/>
    </dgm:pt>
    <dgm:pt modelId="{1C739C02-B5B8-4375-8EA7-C6FD10135676}" type="pres">
      <dgm:prSet presAssocID="{8C7AE8F2-20C3-4CE5-BD1F-289557E067E7}" presName="connectorText" presStyleLbl="sibTrans2D1" presStyleIdx="4" presStyleCnt="5"/>
      <dgm:spPr/>
    </dgm:pt>
  </dgm:ptLst>
  <dgm:cxnLst>
    <dgm:cxn modelId="{E17BDC00-117A-49A2-B58E-9C81E28A00F7}" type="presOf" srcId="{83B9D9D4-E953-4DA7-B4BB-3506BF7BD23E}" destId="{D28F78E8-9A72-4CDB-B1BC-F17B9D5F2C0D}" srcOrd="0" destOrd="0" presId="urn:microsoft.com/office/officeart/2005/8/layout/cycle2"/>
    <dgm:cxn modelId="{855CF60C-8A49-45DF-8DE2-0872DA99A46D}" type="presOf" srcId="{812C8C41-A66B-4FFE-8930-8C580B8B2BF3}" destId="{0963CB78-FC6F-45E5-90D5-0B307ADB893F}" srcOrd="0" destOrd="0" presId="urn:microsoft.com/office/officeart/2005/8/layout/cycle2"/>
    <dgm:cxn modelId="{BDEC8418-7A4F-4050-8493-99E52B62A2AD}" type="presOf" srcId="{DE7E0CE5-F40B-4E09-B813-25FB7B8DF8C0}" destId="{D45805B3-E3D1-4E1F-A1E5-8B7E5307F7CB}" srcOrd="1" destOrd="0" presId="urn:microsoft.com/office/officeart/2005/8/layout/cycle2"/>
    <dgm:cxn modelId="{09F23E23-FEB6-4952-A083-9E8445595A30}" type="presOf" srcId="{8C7AE8F2-20C3-4CE5-BD1F-289557E067E7}" destId="{1C739C02-B5B8-4375-8EA7-C6FD10135676}" srcOrd="1" destOrd="0" presId="urn:microsoft.com/office/officeart/2005/8/layout/cycle2"/>
    <dgm:cxn modelId="{E13CBF27-3B68-4E4E-974C-6A9650413781}" type="presOf" srcId="{C3421C35-6891-43E0-9C22-DF80C5CBB550}" destId="{344E8C7E-0E3E-4237-BFC9-0D6461607451}" srcOrd="0" destOrd="0" presId="urn:microsoft.com/office/officeart/2005/8/layout/cycle2"/>
    <dgm:cxn modelId="{A3C7823B-324B-44DA-BA2A-6C47C969D268}" type="presOf" srcId="{82E21F99-A8F1-487D-9234-CC13404D984E}" destId="{320A7D71-CF34-4139-8CC5-6F9E7E81042E}" srcOrd="0" destOrd="0" presId="urn:microsoft.com/office/officeart/2005/8/layout/cycle2"/>
    <dgm:cxn modelId="{3A197B6A-D854-4DEA-9BC2-58E7880028C1}" type="presOf" srcId="{8C7AE8F2-20C3-4CE5-BD1F-289557E067E7}" destId="{FA158C28-F59E-44B6-B3C8-97DD7ABCB8AB}" srcOrd="0" destOrd="0" presId="urn:microsoft.com/office/officeart/2005/8/layout/cycle2"/>
    <dgm:cxn modelId="{59E4786C-A364-473A-A6B3-C44FBBA87A22}" type="presOf" srcId="{79B2DAAD-7171-4996-B453-2D2993EFC654}" destId="{60FEE2C5-3A5B-416B-AB47-1B08205A9982}" srcOrd="1" destOrd="0" presId="urn:microsoft.com/office/officeart/2005/8/layout/cycle2"/>
    <dgm:cxn modelId="{2BEF286F-E6E0-4DBE-9FA1-5860959AE033}" type="presOf" srcId="{83B9D9D4-E953-4DA7-B4BB-3506BF7BD23E}" destId="{37264EAB-AECE-4530-BC85-16E0DF40C33C}" srcOrd="1" destOrd="0" presId="urn:microsoft.com/office/officeart/2005/8/layout/cycle2"/>
    <dgm:cxn modelId="{590B4C73-9B8B-416F-B10D-245B1D85D0F4}" srcId="{194BD53D-EFCA-4381-BC47-3B903EF4165E}" destId="{1933BAB9-4EB7-436D-B6CA-C80663C212FE}" srcOrd="1" destOrd="0" parTransId="{BDB45907-9EAF-43F2-8830-89B9D88BC90C}" sibTransId="{83B9D9D4-E953-4DA7-B4BB-3506BF7BD23E}"/>
    <dgm:cxn modelId="{78D42EAC-1064-4611-A521-00A67DE93BC6}" type="presOf" srcId="{1933BAB9-4EB7-436D-B6CA-C80663C212FE}" destId="{B2110A12-AE77-4A65-99D8-DDE2FCAE2612}" srcOrd="0" destOrd="0" presId="urn:microsoft.com/office/officeart/2005/8/layout/cycle2"/>
    <dgm:cxn modelId="{95415DB5-544B-4EA9-B1B1-7C681DF6194E}" type="presOf" srcId="{194BD53D-EFCA-4381-BC47-3B903EF4165E}" destId="{F84B2801-54E6-4BD5-8437-94D39C738C3B}" srcOrd="0" destOrd="0" presId="urn:microsoft.com/office/officeart/2005/8/layout/cycle2"/>
    <dgm:cxn modelId="{41C549B9-2022-4331-BBC9-B6481AFE69A6}" type="presOf" srcId="{DE7E0CE5-F40B-4E09-B813-25FB7B8DF8C0}" destId="{F9AC8677-4E64-489D-A7D2-55761CD1EF1D}" srcOrd="0" destOrd="0" presId="urn:microsoft.com/office/officeart/2005/8/layout/cycle2"/>
    <dgm:cxn modelId="{A6F419BD-0BF9-4B87-9B73-0FE6CCA3F572}" srcId="{194BD53D-EFCA-4381-BC47-3B903EF4165E}" destId="{A6E2351E-2626-4218-88C4-15DF7623994B}" srcOrd="0" destOrd="0" parTransId="{786BC30D-3F85-4864-BC12-6D708771A473}" sibTransId="{79B2DAAD-7171-4996-B453-2D2993EFC654}"/>
    <dgm:cxn modelId="{31174ACE-7A26-4FAA-8B74-1DF4FAA454E2}" srcId="{194BD53D-EFCA-4381-BC47-3B903EF4165E}" destId="{812C8C41-A66B-4FFE-8930-8C580B8B2BF3}" srcOrd="4" destOrd="0" parTransId="{0D9C84F3-7D8F-4F54-9C31-9155FB396A60}" sibTransId="{8C7AE8F2-20C3-4CE5-BD1F-289557E067E7}"/>
    <dgm:cxn modelId="{9CF7ADCE-9B7D-4644-87C0-95BAA13C257D}" type="presOf" srcId="{82E21F99-A8F1-487D-9234-CC13404D984E}" destId="{D5F60B30-CFC8-4D1B-BD57-F65F62D67043}" srcOrd="1" destOrd="0" presId="urn:microsoft.com/office/officeart/2005/8/layout/cycle2"/>
    <dgm:cxn modelId="{3449F9D6-2DED-49B7-A0E3-5012965D04D6}" srcId="{194BD53D-EFCA-4381-BC47-3B903EF4165E}" destId="{66242111-8798-4B9A-B417-B1DF78ECDF59}" srcOrd="2" destOrd="0" parTransId="{BE0DF111-1CDB-4F61-A005-98AFF309A7DF}" sibTransId="{82E21F99-A8F1-487D-9234-CC13404D984E}"/>
    <dgm:cxn modelId="{3FF95FE7-9788-40E7-9F51-FA7C72E40506}" srcId="{194BD53D-EFCA-4381-BC47-3B903EF4165E}" destId="{C3421C35-6891-43E0-9C22-DF80C5CBB550}" srcOrd="3" destOrd="0" parTransId="{087F5C3C-335D-4B13-B1DD-1E24A17A913F}" sibTransId="{DE7E0CE5-F40B-4E09-B813-25FB7B8DF8C0}"/>
    <dgm:cxn modelId="{EE4A0DF1-3B06-4912-93F3-2389C6343FBB}" type="presOf" srcId="{66242111-8798-4B9A-B417-B1DF78ECDF59}" destId="{6504E3C9-DD64-4F11-B86F-F8C381068757}" srcOrd="0" destOrd="0" presId="urn:microsoft.com/office/officeart/2005/8/layout/cycle2"/>
    <dgm:cxn modelId="{693FE6FA-EC56-477A-B5C8-47BDEE3B2FF7}" type="presOf" srcId="{79B2DAAD-7171-4996-B453-2D2993EFC654}" destId="{73CCCF06-9319-4EE6-A7AE-E6B9555DAF1C}" srcOrd="0" destOrd="0" presId="urn:microsoft.com/office/officeart/2005/8/layout/cycle2"/>
    <dgm:cxn modelId="{A9EF87FB-BDFD-4E8D-B0CF-3BCCAB5A0F3E}" type="presOf" srcId="{A6E2351E-2626-4218-88C4-15DF7623994B}" destId="{890F675B-4E84-437B-91CC-09D8FF10EA0F}" srcOrd="0" destOrd="0" presId="urn:microsoft.com/office/officeart/2005/8/layout/cycle2"/>
    <dgm:cxn modelId="{026FC549-A992-45F8-BEFD-B8CED58D7CEA}" type="presParOf" srcId="{F84B2801-54E6-4BD5-8437-94D39C738C3B}" destId="{890F675B-4E84-437B-91CC-09D8FF10EA0F}" srcOrd="0" destOrd="0" presId="urn:microsoft.com/office/officeart/2005/8/layout/cycle2"/>
    <dgm:cxn modelId="{E7AE7FE7-E721-4255-9BE0-B3060F0562DF}" type="presParOf" srcId="{F84B2801-54E6-4BD5-8437-94D39C738C3B}" destId="{73CCCF06-9319-4EE6-A7AE-E6B9555DAF1C}" srcOrd="1" destOrd="0" presId="urn:microsoft.com/office/officeart/2005/8/layout/cycle2"/>
    <dgm:cxn modelId="{21BCEF29-7886-480F-ADA9-7CF9FBCC86AF}" type="presParOf" srcId="{73CCCF06-9319-4EE6-A7AE-E6B9555DAF1C}" destId="{60FEE2C5-3A5B-416B-AB47-1B08205A9982}" srcOrd="0" destOrd="0" presId="urn:microsoft.com/office/officeart/2005/8/layout/cycle2"/>
    <dgm:cxn modelId="{DD84ABA7-4891-469F-8866-4D996B970D62}" type="presParOf" srcId="{F84B2801-54E6-4BD5-8437-94D39C738C3B}" destId="{B2110A12-AE77-4A65-99D8-DDE2FCAE2612}" srcOrd="2" destOrd="0" presId="urn:microsoft.com/office/officeart/2005/8/layout/cycle2"/>
    <dgm:cxn modelId="{37AEF560-147F-401D-BCE5-0314EA0B4EFB}" type="presParOf" srcId="{F84B2801-54E6-4BD5-8437-94D39C738C3B}" destId="{D28F78E8-9A72-4CDB-B1BC-F17B9D5F2C0D}" srcOrd="3" destOrd="0" presId="urn:microsoft.com/office/officeart/2005/8/layout/cycle2"/>
    <dgm:cxn modelId="{07D071EE-9774-411D-9CC1-C83F9767042E}" type="presParOf" srcId="{D28F78E8-9A72-4CDB-B1BC-F17B9D5F2C0D}" destId="{37264EAB-AECE-4530-BC85-16E0DF40C33C}" srcOrd="0" destOrd="0" presId="urn:microsoft.com/office/officeart/2005/8/layout/cycle2"/>
    <dgm:cxn modelId="{F0930F46-CAE7-4099-85B2-0C0FC4351104}" type="presParOf" srcId="{F84B2801-54E6-4BD5-8437-94D39C738C3B}" destId="{6504E3C9-DD64-4F11-B86F-F8C381068757}" srcOrd="4" destOrd="0" presId="urn:microsoft.com/office/officeart/2005/8/layout/cycle2"/>
    <dgm:cxn modelId="{B02E6B61-B8C6-4381-B069-F298375DABFA}" type="presParOf" srcId="{F84B2801-54E6-4BD5-8437-94D39C738C3B}" destId="{320A7D71-CF34-4139-8CC5-6F9E7E81042E}" srcOrd="5" destOrd="0" presId="urn:microsoft.com/office/officeart/2005/8/layout/cycle2"/>
    <dgm:cxn modelId="{C7F00B9C-F1FF-4902-969F-C1DB8F889770}" type="presParOf" srcId="{320A7D71-CF34-4139-8CC5-6F9E7E81042E}" destId="{D5F60B30-CFC8-4D1B-BD57-F65F62D67043}" srcOrd="0" destOrd="0" presId="urn:microsoft.com/office/officeart/2005/8/layout/cycle2"/>
    <dgm:cxn modelId="{1612155E-BD64-4A33-BBC9-48A980F73922}" type="presParOf" srcId="{F84B2801-54E6-4BD5-8437-94D39C738C3B}" destId="{344E8C7E-0E3E-4237-BFC9-0D6461607451}" srcOrd="6" destOrd="0" presId="urn:microsoft.com/office/officeart/2005/8/layout/cycle2"/>
    <dgm:cxn modelId="{8242E954-644B-4454-A329-C364F1BFDA76}" type="presParOf" srcId="{F84B2801-54E6-4BD5-8437-94D39C738C3B}" destId="{F9AC8677-4E64-489D-A7D2-55761CD1EF1D}" srcOrd="7" destOrd="0" presId="urn:microsoft.com/office/officeart/2005/8/layout/cycle2"/>
    <dgm:cxn modelId="{701FDCF9-C2DE-4943-BB27-64D09E685AED}" type="presParOf" srcId="{F9AC8677-4E64-489D-A7D2-55761CD1EF1D}" destId="{D45805B3-E3D1-4E1F-A1E5-8B7E5307F7CB}" srcOrd="0" destOrd="0" presId="urn:microsoft.com/office/officeart/2005/8/layout/cycle2"/>
    <dgm:cxn modelId="{88DF2CD5-DD28-4AA2-B31F-A34FB8B05C9D}" type="presParOf" srcId="{F84B2801-54E6-4BD5-8437-94D39C738C3B}" destId="{0963CB78-FC6F-45E5-90D5-0B307ADB893F}" srcOrd="8" destOrd="0" presId="urn:microsoft.com/office/officeart/2005/8/layout/cycle2"/>
    <dgm:cxn modelId="{39D7D6C9-F9FE-4D20-9423-1257B660D0D2}" type="presParOf" srcId="{F84B2801-54E6-4BD5-8437-94D39C738C3B}" destId="{FA158C28-F59E-44B6-B3C8-97DD7ABCB8AB}" srcOrd="9" destOrd="0" presId="urn:microsoft.com/office/officeart/2005/8/layout/cycle2"/>
    <dgm:cxn modelId="{4CF56F4E-2ADF-417B-8ADE-DAA694C65CA6}" type="presParOf" srcId="{FA158C28-F59E-44B6-B3C8-97DD7ABCB8AB}" destId="{1C739C02-B5B8-4375-8EA7-C6FD10135676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F675B-4E84-437B-91CC-09D8FF10EA0F}">
      <dsp:nvSpPr>
        <dsp:cNvPr id="0" name=""/>
        <dsp:cNvSpPr/>
      </dsp:nvSpPr>
      <dsp:spPr>
        <a:xfrm>
          <a:off x="1947239" y="1778"/>
          <a:ext cx="1101382" cy="1101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Parent Selection</a:t>
          </a:r>
        </a:p>
      </dsp:txBody>
      <dsp:txXfrm>
        <a:off x="2108533" y="163072"/>
        <a:ext cx="778794" cy="778794"/>
      </dsp:txXfrm>
    </dsp:sp>
    <dsp:sp modelId="{73CCCF06-9319-4EE6-A7AE-E6B9555DAF1C}">
      <dsp:nvSpPr>
        <dsp:cNvPr id="0" name=""/>
        <dsp:cNvSpPr/>
      </dsp:nvSpPr>
      <dsp:spPr>
        <a:xfrm rot="2160000">
          <a:off x="3013795" y="847740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022180" y="896276"/>
        <a:ext cx="204895" cy="223030"/>
      </dsp:txXfrm>
    </dsp:sp>
    <dsp:sp modelId="{B2110A12-AE77-4A65-99D8-DDE2FCAE2612}">
      <dsp:nvSpPr>
        <dsp:cNvPr id="0" name=""/>
        <dsp:cNvSpPr/>
      </dsp:nvSpPr>
      <dsp:spPr>
        <a:xfrm>
          <a:off x="3285079" y="973775"/>
          <a:ext cx="1101382" cy="1101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Child Generation</a:t>
          </a:r>
        </a:p>
      </dsp:txBody>
      <dsp:txXfrm>
        <a:off x="3446373" y="1135069"/>
        <a:ext cx="778794" cy="778794"/>
      </dsp:txXfrm>
    </dsp:sp>
    <dsp:sp modelId="{D28F78E8-9A72-4CDB-B1BC-F17B9D5F2C0D}">
      <dsp:nvSpPr>
        <dsp:cNvPr id="0" name=""/>
        <dsp:cNvSpPr/>
      </dsp:nvSpPr>
      <dsp:spPr>
        <a:xfrm rot="6480000">
          <a:off x="3436472" y="2117092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493946" y="2149678"/>
        <a:ext cx="204895" cy="223030"/>
      </dsp:txXfrm>
    </dsp:sp>
    <dsp:sp modelId="{6504E3C9-DD64-4F11-B86F-F8C381068757}">
      <dsp:nvSpPr>
        <dsp:cNvPr id="0" name=""/>
        <dsp:cNvSpPr/>
      </dsp:nvSpPr>
      <dsp:spPr>
        <a:xfrm>
          <a:off x="2774070" y="2546501"/>
          <a:ext cx="1101382" cy="1101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Fitness Evaluation</a:t>
          </a:r>
        </a:p>
      </dsp:txBody>
      <dsp:txXfrm>
        <a:off x="2935364" y="2707795"/>
        <a:ext cx="778794" cy="778794"/>
      </dsp:txXfrm>
    </dsp:sp>
    <dsp:sp modelId="{320A7D71-CF34-4139-8CC5-6F9E7E81042E}">
      <dsp:nvSpPr>
        <dsp:cNvPr id="0" name=""/>
        <dsp:cNvSpPr/>
      </dsp:nvSpPr>
      <dsp:spPr>
        <a:xfrm rot="10800000">
          <a:off x="2359861" y="2911334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447673" y="2985677"/>
        <a:ext cx="204895" cy="223030"/>
      </dsp:txXfrm>
    </dsp:sp>
    <dsp:sp modelId="{344E8C7E-0E3E-4237-BFC9-0D6461607451}">
      <dsp:nvSpPr>
        <dsp:cNvPr id="0" name=""/>
        <dsp:cNvSpPr/>
      </dsp:nvSpPr>
      <dsp:spPr>
        <a:xfrm>
          <a:off x="1120408" y="2546501"/>
          <a:ext cx="1101382" cy="1101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Survival Selection</a:t>
          </a:r>
        </a:p>
      </dsp:txBody>
      <dsp:txXfrm>
        <a:off x="1281702" y="2707795"/>
        <a:ext cx="778794" cy="778794"/>
      </dsp:txXfrm>
    </dsp:sp>
    <dsp:sp modelId="{F9AC8677-4E64-489D-A7D2-55761CD1EF1D}">
      <dsp:nvSpPr>
        <dsp:cNvPr id="0" name=""/>
        <dsp:cNvSpPr/>
      </dsp:nvSpPr>
      <dsp:spPr>
        <a:xfrm rot="15120000">
          <a:off x="1271801" y="2132850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1329275" y="2248950"/>
        <a:ext cx="204895" cy="223030"/>
      </dsp:txXfrm>
    </dsp:sp>
    <dsp:sp modelId="{0963CB78-FC6F-45E5-90D5-0B307ADB893F}">
      <dsp:nvSpPr>
        <dsp:cNvPr id="0" name=""/>
        <dsp:cNvSpPr/>
      </dsp:nvSpPr>
      <dsp:spPr>
        <a:xfrm>
          <a:off x="609399" y="973775"/>
          <a:ext cx="1101382" cy="11013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Termination Check</a:t>
          </a:r>
        </a:p>
      </dsp:txBody>
      <dsp:txXfrm>
        <a:off x="770693" y="1135069"/>
        <a:ext cx="778794" cy="778794"/>
      </dsp:txXfrm>
    </dsp:sp>
    <dsp:sp modelId="{FA158C28-F59E-44B6-B3C8-97DD7ABCB8AB}">
      <dsp:nvSpPr>
        <dsp:cNvPr id="0" name=""/>
        <dsp:cNvSpPr/>
      </dsp:nvSpPr>
      <dsp:spPr>
        <a:xfrm rot="19440000">
          <a:off x="1675955" y="857479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684340" y="957629"/>
        <a:ext cx="204895" cy="2230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0F675B-4E84-437B-91CC-09D8FF10EA0F}">
      <dsp:nvSpPr>
        <dsp:cNvPr id="0" name=""/>
        <dsp:cNvSpPr/>
      </dsp:nvSpPr>
      <dsp:spPr>
        <a:xfrm>
          <a:off x="1947239" y="1778"/>
          <a:ext cx="1101382" cy="11013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Parent Selection</a:t>
          </a:r>
        </a:p>
      </dsp:txBody>
      <dsp:txXfrm>
        <a:off x="2108533" y="163072"/>
        <a:ext cx="778794" cy="778794"/>
      </dsp:txXfrm>
    </dsp:sp>
    <dsp:sp modelId="{73CCCF06-9319-4EE6-A7AE-E6B9555DAF1C}">
      <dsp:nvSpPr>
        <dsp:cNvPr id="0" name=""/>
        <dsp:cNvSpPr/>
      </dsp:nvSpPr>
      <dsp:spPr>
        <a:xfrm rot="2160000">
          <a:off x="3013795" y="847740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3022180" y="896276"/>
        <a:ext cx="204895" cy="223030"/>
      </dsp:txXfrm>
    </dsp:sp>
    <dsp:sp modelId="{B2110A12-AE77-4A65-99D8-DDE2FCAE2612}">
      <dsp:nvSpPr>
        <dsp:cNvPr id="0" name=""/>
        <dsp:cNvSpPr/>
      </dsp:nvSpPr>
      <dsp:spPr>
        <a:xfrm>
          <a:off x="3285079" y="973775"/>
          <a:ext cx="1101382" cy="11013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Child Generation</a:t>
          </a:r>
        </a:p>
      </dsp:txBody>
      <dsp:txXfrm>
        <a:off x="3446373" y="1135069"/>
        <a:ext cx="778794" cy="778794"/>
      </dsp:txXfrm>
    </dsp:sp>
    <dsp:sp modelId="{D28F78E8-9A72-4CDB-B1BC-F17B9D5F2C0D}">
      <dsp:nvSpPr>
        <dsp:cNvPr id="0" name=""/>
        <dsp:cNvSpPr/>
      </dsp:nvSpPr>
      <dsp:spPr>
        <a:xfrm rot="6480000">
          <a:off x="3436472" y="2117092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3493946" y="2149678"/>
        <a:ext cx="204895" cy="223030"/>
      </dsp:txXfrm>
    </dsp:sp>
    <dsp:sp modelId="{6504E3C9-DD64-4F11-B86F-F8C381068757}">
      <dsp:nvSpPr>
        <dsp:cNvPr id="0" name=""/>
        <dsp:cNvSpPr/>
      </dsp:nvSpPr>
      <dsp:spPr>
        <a:xfrm>
          <a:off x="2774070" y="2546501"/>
          <a:ext cx="1101382" cy="11013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Fitness Evaluation</a:t>
          </a:r>
        </a:p>
      </dsp:txBody>
      <dsp:txXfrm>
        <a:off x="2935364" y="2707795"/>
        <a:ext cx="778794" cy="778794"/>
      </dsp:txXfrm>
    </dsp:sp>
    <dsp:sp modelId="{320A7D71-CF34-4139-8CC5-6F9E7E81042E}">
      <dsp:nvSpPr>
        <dsp:cNvPr id="0" name=""/>
        <dsp:cNvSpPr/>
      </dsp:nvSpPr>
      <dsp:spPr>
        <a:xfrm rot="10800000">
          <a:off x="2359861" y="2911334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2447673" y="2985677"/>
        <a:ext cx="204895" cy="223030"/>
      </dsp:txXfrm>
    </dsp:sp>
    <dsp:sp modelId="{344E8C7E-0E3E-4237-BFC9-0D6461607451}">
      <dsp:nvSpPr>
        <dsp:cNvPr id="0" name=""/>
        <dsp:cNvSpPr/>
      </dsp:nvSpPr>
      <dsp:spPr>
        <a:xfrm>
          <a:off x="1120408" y="2546501"/>
          <a:ext cx="1101382" cy="11013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Survival Selection</a:t>
          </a:r>
        </a:p>
      </dsp:txBody>
      <dsp:txXfrm>
        <a:off x="1281702" y="2707795"/>
        <a:ext cx="778794" cy="778794"/>
      </dsp:txXfrm>
    </dsp:sp>
    <dsp:sp modelId="{F9AC8677-4E64-489D-A7D2-55761CD1EF1D}">
      <dsp:nvSpPr>
        <dsp:cNvPr id="0" name=""/>
        <dsp:cNvSpPr/>
      </dsp:nvSpPr>
      <dsp:spPr>
        <a:xfrm rot="15120000">
          <a:off x="1271801" y="2132850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 rot="10800000">
        <a:off x="1329275" y="2248950"/>
        <a:ext cx="204895" cy="223030"/>
      </dsp:txXfrm>
    </dsp:sp>
    <dsp:sp modelId="{0963CB78-FC6F-45E5-90D5-0B307ADB893F}">
      <dsp:nvSpPr>
        <dsp:cNvPr id="0" name=""/>
        <dsp:cNvSpPr/>
      </dsp:nvSpPr>
      <dsp:spPr>
        <a:xfrm>
          <a:off x="609399" y="973775"/>
          <a:ext cx="1101382" cy="110138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Termination Check</a:t>
          </a:r>
        </a:p>
      </dsp:txBody>
      <dsp:txXfrm>
        <a:off x="770693" y="1135069"/>
        <a:ext cx="778794" cy="778794"/>
      </dsp:txXfrm>
    </dsp:sp>
    <dsp:sp modelId="{FA158C28-F59E-44B6-B3C8-97DD7ABCB8AB}">
      <dsp:nvSpPr>
        <dsp:cNvPr id="0" name=""/>
        <dsp:cNvSpPr/>
      </dsp:nvSpPr>
      <dsp:spPr>
        <a:xfrm rot="19440000">
          <a:off x="1675955" y="857479"/>
          <a:ext cx="292707" cy="37171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800" kern="1200"/>
        </a:p>
      </dsp:txBody>
      <dsp:txXfrm>
        <a:off x="1684340" y="957629"/>
        <a:ext cx="204895" cy="2230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A28068-AFBD-4979-B752-9EB6F90B1386}" type="datetimeFigureOut">
              <a:rPr lang="en-US" smtClean="0"/>
              <a:t>11/11/2024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9589-3E79-4C82-AA4A-FE78234FAA5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84848" y="1681163"/>
            <a:ext cx="455371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84848" y="2505075"/>
            <a:ext cx="4553712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4752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4752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983480" y="1681163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983480" y="2505075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c 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6" name="Graphic 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531352" y="1769269"/>
            <a:ext cx="28346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Content Placeholder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531352" y="2593181"/>
            <a:ext cx="2834640" cy="36845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anchor="b"/>
          <a:lstStyle>
            <a:lvl1pPr algn="l">
              <a:defRPr sz="5400" b="0" i="0" cap="none" baseline="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icture Placeholder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2" name="Picture Placeholder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Graphic 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0" name="Graphic 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760720" y="3127248"/>
            <a:ext cx="5276088" cy="1124712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2 Slide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c 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1" name="Graphic 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3" name="Graphic 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03032"/>
            <a:ext cx="0" cy="334609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02936" y="3127248"/>
            <a:ext cx="5833872" cy="3118104"/>
          </a:xfrm>
        </p:spPr>
        <p:txBody>
          <a:bodyPr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Graphic 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7" name="Graphic 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0392" y="2825496"/>
            <a:ext cx="6190488" cy="3346704"/>
          </a:xfrm>
        </p:spPr>
        <p:txBody>
          <a:bodyPr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c 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9" name="Graphic 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Graphic 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5" name="Graphic 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6" name="Graphic 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7" name="Graphic 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3" name="Graphic 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5" y="4498848"/>
            <a:ext cx="4434835" cy="510474"/>
          </a:xfrm>
        </p:spPr>
        <p:txBody>
          <a:bodyPr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825625"/>
            <a:ext cx="10771632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8DA9DAA-006C-4F4B-980E-E3DF019B24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Graphic 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1" name="Graphic 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4752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84848" y="1825625"/>
            <a:ext cx="4553712" cy="435133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c 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2" name="Graphic 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DA9DAA-006C-4F4B-980E-E3DF019B24E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1109/SSCI.2017.8280898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000" dirty="0" err="1"/>
              <a:t>CoEvolutIONARY</a:t>
            </a:r>
            <a:r>
              <a:rPr lang="en-US" sz="4000" dirty="0"/>
              <a:t> ALGORITHMS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5F14073-9F68-4B7E-A576-26899D58C7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25312" y="4700016"/>
            <a:ext cx="4809744" cy="1197864"/>
          </a:xfrm>
        </p:spPr>
        <p:txBody>
          <a:bodyPr/>
          <a:lstStyle/>
          <a:p>
            <a:pPr algn="l"/>
            <a:r>
              <a:rPr lang="en-US" dirty="0"/>
              <a:t>A Recombination of Dr. T’s and Deacon Seals’ </a:t>
            </a:r>
            <a:r>
              <a:rPr lang="en-US" dirty="0" err="1"/>
              <a:t>CoEA</a:t>
            </a:r>
            <a:r>
              <a:rPr lang="en-US" dirty="0"/>
              <a:t> Presentations</a:t>
            </a:r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C99F13C-5E54-3697-2DB3-784CCFCF49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673BA-2167-952F-0917-EE1BA35D9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74F1E-093E-EB2A-0E43-2132BB0945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/>
              <a:t>A Coevolutionary Algorithm (</a:t>
            </a:r>
            <a:r>
              <a:rPr lang="en-US" altLang="en-US" dirty="0" err="1"/>
              <a:t>CoEA</a:t>
            </a:r>
            <a:r>
              <a:rPr lang="en-US" altLang="en-US" dirty="0"/>
              <a:t>) is special type of EA where the fitness of an individual is dependent on other individuals. (i.e., individuals are explicitly part of the environment).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D73A1B3-CFB1-52AC-901B-FD806F00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03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E252AC-C747-4584-A81B-FBAECF6F4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Two-Population </a:t>
            </a:r>
            <a:r>
              <a:rPr lang="en-US" dirty="0" err="1"/>
              <a:t>CoEA</a:t>
            </a:r>
            <a:r>
              <a:rPr lang="en-US" dirty="0"/>
              <a:t>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5566E-8ABC-4DAF-B237-FBEC9F33C2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0550A-8B37-439C-9636-069BB2B547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3</a:t>
            </a:fld>
            <a:endParaRPr lang="en-US" dirty="0"/>
          </a:p>
        </p:txBody>
      </p:sp>
      <p:graphicFrame>
        <p:nvGraphicFramePr>
          <p:cNvPr id="16" name="Content Placeholder 6">
            <a:extLst>
              <a:ext uri="{FF2B5EF4-FFF2-40B4-BE49-F238E27FC236}">
                <a16:creationId xmlns:a16="http://schemas.microsoft.com/office/drawing/2014/main" id="{5E9906E7-2DB9-4F9C-BA96-C44E375EA9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7705585"/>
              </p:ext>
            </p:extLst>
          </p:nvPr>
        </p:nvGraphicFramePr>
        <p:xfrm>
          <a:off x="6735763" y="1701756"/>
          <a:ext cx="4995862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Content Placeholder 6">
            <a:extLst>
              <a:ext uri="{FF2B5EF4-FFF2-40B4-BE49-F238E27FC236}">
                <a16:creationId xmlns:a16="http://schemas.microsoft.com/office/drawing/2014/main" id="{1A13B377-FEFF-4C9C-865E-46AB12BB78E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5802479"/>
              </p:ext>
            </p:extLst>
          </p:nvPr>
        </p:nvGraphicFramePr>
        <p:xfrm>
          <a:off x="755651" y="1701756"/>
          <a:ext cx="4995862" cy="36496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4" name="Cloud 23">
            <a:extLst>
              <a:ext uri="{FF2B5EF4-FFF2-40B4-BE49-F238E27FC236}">
                <a16:creationId xmlns:a16="http://schemas.microsoft.com/office/drawing/2014/main" id="{405D5B9D-2169-4ADC-A595-4078F643927A}"/>
              </a:ext>
            </a:extLst>
          </p:cNvPr>
          <p:cNvSpPr/>
          <p:nvPr/>
        </p:nvSpPr>
        <p:spPr>
          <a:xfrm>
            <a:off x="5451566" y="5207726"/>
            <a:ext cx="2020388" cy="1288868"/>
          </a:xfrm>
          <a:prstGeom prst="cloud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Fitness Evaluation Interaction</a:t>
            </a:r>
          </a:p>
        </p:txBody>
      </p:sp>
      <p:cxnSp>
        <p:nvCxnSpPr>
          <p:cNvPr id="25" name="Elbow Connector 17">
            <a:extLst>
              <a:ext uri="{FF2B5EF4-FFF2-40B4-BE49-F238E27FC236}">
                <a16:creationId xmlns:a16="http://schemas.microsoft.com/office/drawing/2014/main" id="{3E02CFDA-FDBE-4D08-A627-2D8BDA3073AB}"/>
              </a:ext>
            </a:extLst>
          </p:cNvPr>
          <p:cNvCxnSpPr>
            <a:endCxn id="24" idx="0"/>
          </p:cNvCxnSpPr>
          <p:nvPr/>
        </p:nvCxnSpPr>
        <p:spPr>
          <a:xfrm rot="10800000" flipV="1">
            <a:off x="7470271" y="5351418"/>
            <a:ext cx="2631675" cy="500742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19">
            <a:extLst>
              <a:ext uri="{FF2B5EF4-FFF2-40B4-BE49-F238E27FC236}">
                <a16:creationId xmlns:a16="http://schemas.microsoft.com/office/drawing/2014/main" id="{327335A2-0492-472E-B41D-EABB9178A71A}"/>
              </a:ext>
            </a:extLst>
          </p:cNvPr>
          <p:cNvCxnSpPr>
            <a:endCxn id="24" idx="2"/>
          </p:cNvCxnSpPr>
          <p:nvPr/>
        </p:nvCxnSpPr>
        <p:spPr>
          <a:xfrm>
            <a:off x="4101737" y="5351418"/>
            <a:ext cx="1356096" cy="500742"/>
          </a:xfrm>
          <a:prstGeom prst="bentConnector3">
            <a:avLst/>
          </a:prstGeom>
          <a:ln w="38100"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356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8F3B-2C7C-46B0-9507-ABF2E68EF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 of Coevolution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951AC9-5A43-4FE1-A0BD-7DA62C88C4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Cooperative coevolution</a:t>
            </a:r>
          </a:p>
          <a:p>
            <a:pPr lvl="1"/>
            <a:r>
              <a:rPr lang="en-US" dirty="0"/>
              <a:t>Evolving subcomponents of a whole solution</a:t>
            </a:r>
          </a:p>
          <a:p>
            <a:pPr lvl="1"/>
            <a:r>
              <a:rPr lang="en-US" dirty="0"/>
              <a:t>Ghost and map co-evolution</a:t>
            </a:r>
          </a:p>
          <a:p>
            <a:r>
              <a:rPr lang="en-US" dirty="0"/>
              <a:t>Competitive coevolution</a:t>
            </a:r>
          </a:p>
          <a:p>
            <a:pPr lvl="1"/>
            <a:r>
              <a:rPr lang="en-US" dirty="0"/>
              <a:t>Evolving conflicting solutions with conflicting fitness values</a:t>
            </a:r>
          </a:p>
          <a:p>
            <a:pPr lvl="1"/>
            <a:r>
              <a:rPr lang="en-US" dirty="0"/>
              <a:t>Test-based coevolution</a:t>
            </a:r>
          </a:p>
          <a:p>
            <a:pPr lvl="2"/>
            <a:r>
              <a:rPr lang="en-US" dirty="0"/>
              <a:t>Evolve a harder challenge to encourage refinement of the primary solution of interest</a:t>
            </a:r>
          </a:p>
          <a:p>
            <a:pPr lvl="2"/>
            <a:r>
              <a:rPr lang="en-US" dirty="0"/>
              <a:t>Pac-Man and map coevolution</a:t>
            </a:r>
          </a:p>
          <a:p>
            <a:pPr lvl="2"/>
            <a:r>
              <a:rPr lang="en-US" dirty="0"/>
              <a:t>Hillis, W. D. (1990). Co-evolving parasites improve simulated evolution as an optimization procedure. </a:t>
            </a:r>
            <a:r>
              <a:rPr lang="en-US" i="1" dirty="0" err="1"/>
              <a:t>Physica</a:t>
            </a:r>
            <a:r>
              <a:rPr lang="en-US" i="1" dirty="0"/>
              <a:t> D: Nonlinear Phenomena</a:t>
            </a:r>
            <a:r>
              <a:rPr lang="en-US" dirty="0"/>
              <a:t>, </a:t>
            </a:r>
            <a:r>
              <a:rPr lang="en-US" i="1" dirty="0"/>
              <a:t>42</a:t>
            </a:r>
            <a:r>
              <a:rPr lang="en-US" dirty="0"/>
              <a:t>(1–3), 228–234. https://doi.org/10.1016/0167-2789(90)90076-2</a:t>
            </a:r>
          </a:p>
          <a:p>
            <a:pPr lvl="1"/>
            <a:r>
              <a:rPr lang="en-US" dirty="0"/>
              <a:t>Interactive coevolution</a:t>
            </a:r>
          </a:p>
          <a:p>
            <a:pPr lvl="2"/>
            <a:r>
              <a:rPr lang="en-US" dirty="0"/>
              <a:t>Evolve solutions that dynamically interact with one another</a:t>
            </a:r>
          </a:p>
          <a:p>
            <a:pPr lvl="2"/>
            <a:r>
              <a:rPr lang="en-US" dirty="0"/>
              <a:t>Ghost and Pac-Man coevolution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CA4AA5-8500-4A99-A0F8-B34EFE94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73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018C3-B763-4530-AC51-B0A04FE8F7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Interactive Competitive Problems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D68D49-900D-4268-BC28-C09BEFA9FD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Often games</a:t>
            </a:r>
          </a:p>
          <a:p>
            <a:r>
              <a:rPr lang="en-US" dirty="0"/>
              <a:t>Symmetric games</a:t>
            </a:r>
          </a:p>
          <a:p>
            <a:pPr lvl="1"/>
            <a:r>
              <a:rPr lang="en-US" dirty="0"/>
              <a:t>Players conflict over shared objective(s)</a:t>
            </a:r>
          </a:p>
          <a:p>
            <a:pPr lvl="1"/>
            <a:r>
              <a:rPr lang="en-US" dirty="0"/>
              <a:t>Players typically have access to the same capabilities</a:t>
            </a:r>
          </a:p>
          <a:p>
            <a:pPr lvl="1"/>
            <a:r>
              <a:rPr lang="en-US" dirty="0"/>
              <a:t>Can be explored with single-population self-play</a:t>
            </a:r>
          </a:p>
          <a:p>
            <a:r>
              <a:rPr lang="en-US" dirty="0"/>
              <a:t>Asymmetric games</a:t>
            </a:r>
          </a:p>
          <a:p>
            <a:pPr lvl="1"/>
            <a:r>
              <a:rPr lang="en-US" dirty="0"/>
              <a:t>Players have distinct notions of success that may conflict indirectly</a:t>
            </a:r>
          </a:p>
          <a:p>
            <a:pPr lvl="1"/>
            <a:r>
              <a:rPr lang="en-US" dirty="0"/>
              <a:t>Players may have access to different capabilities</a:t>
            </a:r>
          </a:p>
          <a:p>
            <a:pPr lvl="1"/>
            <a:r>
              <a:rPr lang="en-US" dirty="0"/>
              <a:t>Canonically explored using multiple types of agent (species)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A60D8C-9CD8-4FAB-A029-E3AE838F0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6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1D77D7-9125-40E0-8FA0-DEBC1D87A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/>
              <a:t>Classic </a:t>
            </a:r>
            <a:r>
              <a:rPr lang="en-US" sz="4400" dirty="0" err="1"/>
              <a:t>CoEA</a:t>
            </a:r>
            <a:r>
              <a:rPr lang="en-US" sz="4400" dirty="0"/>
              <a:t>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CBECB-3941-40E8-80AA-F6894C57B4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Known stability pathologies</a:t>
            </a:r>
          </a:p>
          <a:p>
            <a:pPr lvl="1"/>
            <a:r>
              <a:rPr lang="en-US" dirty="0"/>
              <a:t>Cycling (forgetting with repeated rediscovery)</a:t>
            </a:r>
          </a:p>
          <a:p>
            <a:pPr lvl="2"/>
            <a:r>
              <a:rPr lang="en-US" dirty="0"/>
              <a:t>Rosin’s Hall of Fame</a:t>
            </a:r>
          </a:p>
          <a:p>
            <a:pPr lvl="1"/>
            <a:r>
              <a:rPr lang="en-US" dirty="0"/>
              <a:t>Mediocre stability (premature convergence to suboptimal equilibrium)</a:t>
            </a:r>
          </a:p>
          <a:p>
            <a:pPr lvl="1"/>
            <a:r>
              <a:rPr lang="en-US" dirty="0"/>
              <a:t>Disengagement (vanishing search gradient)</a:t>
            </a:r>
          </a:p>
          <a:p>
            <a:pPr lvl="2"/>
            <a:r>
              <a:rPr lang="en-US" dirty="0"/>
              <a:t>Rosin’s Phantom Parasite</a:t>
            </a:r>
          </a:p>
          <a:p>
            <a:pPr lvl="1"/>
            <a:r>
              <a:rPr lang="en-US" dirty="0"/>
              <a:t>Overspecialization (overfitting in ML)</a:t>
            </a:r>
            <a:br>
              <a:rPr lang="en-US" dirty="0"/>
            </a:br>
            <a:endParaRPr lang="en-US" dirty="0"/>
          </a:p>
          <a:p>
            <a:r>
              <a:rPr lang="en-US" dirty="0"/>
              <a:t>Fitness sampling cost</a:t>
            </a:r>
          </a:p>
          <a:p>
            <a:pPr lvl="1"/>
            <a:r>
              <a:rPr lang="en-US" dirty="0"/>
              <a:t>Required number of fitness evaluations to achieve accurate estimation can grow exponentially with population sizes</a:t>
            </a:r>
          </a:p>
          <a:p>
            <a:pPr lvl="1"/>
            <a:r>
              <a:rPr lang="en-US" dirty="0"/>
              <a:t>Exacerbated by intransitivity in the problem</a:t>
            </a:r>
          </a:p>
          <a:p>
            <a:pPr lvl="1"/>
            <a:r>
              <a:rPr lang="en-US" dirty="0"/>
              <a:t>Methods like genetic programming are known to benefit from very large population sizes</a:t>
            </a:r>
          </a:p>
          <a:p>
            <a:pPr lvl="2"/>
            <a:r>
              <a:rPr lang="en-US" dirty="0" err="1"/>
              <a:t>Koza</a:t>
            </a:r>
            <a:r>
              <a:rPr lang="en-US" dirty="0"/>
              <a:t> used population sizes in the millions</a:t>
            </a:r>
            <a:br>
              <a:rPr lang="en-US" dirty="0"/>
            </a:br>
            <a:endParaRPr lang="en-US" dirty="0"/>
          </a:p>
          <a:p>
            <a:r>
              <a:rPr lang="en-US" dirty="0"/>
              <a:t>Asymmetric games can exacerbate disengagement</a:t>
            </a:r>
          </a:p>
          <a:p>
            <a:pPr lvl="1"/>
            <a:r>
              <a:rPr lang="en-US" dirty="0"/>
              <a:t>Species may have an easier or harder improving/finding a search gradient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1A8B5-1530-4854-A3FD-58E10FA43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883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bldLvl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ECFD6-0974-4A91-B71C-900ABBF4F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Modern </a:t>
            </a:r>
            <a:r>
              <a:rPr lang="en-US" dirty="0" err="1"/>
              <a:t>CoEA</a:t>
            </a:r>
            <a:r>
              <a:rPr lang="en-US" dirty="0"/>
              <a:t> Issues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076512-7427-4BFA-9B71-8A07D24EAAB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Local progress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historical progress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/>
                  <a:t> global progress</a:t>
                </a:r>
              </a:p>
              <a:p>
                <a:pPr lvl="1"/>
                <a:r>
                  <a:rPr lang="en-US" dirty="0"/>
                  <a:t>Local progress: against current generation of opponents</a:t>
                </a:r>
              </a:p>
              <a:p>
                <a:pPr lvl="1"/>
                <a:r>
                  <a:rPr lang="en-US" dirty="0"/>
                  <a:t>Historical progress: against opponents from past generations</a:t>
                </a:r>
              </a:p>
              <a:p>
                <a:pPr lvl="1"/>
                <a:r>
                  <a:rPr lang="en-US" dirty="0"/>
                  <a:t>Global progress: against all possible opponents</a:t>
                </a:r>
              </a:p>
              <a:p>
                <a:r>
                  <a:rPr lang="en-US" dirty="0"/>
                  <a:t>Training data</a:t>
                </a:r>
              </a:p>
              <a:p>
                <a:pPr lvl="1"/>
                <a:r>
                  <a:rPr lang="en-US" dirty="0"/>
                  <a:t>Set of samples used to perform optimization</a:t>
                </a:r>
              </a:p>
              <a:p>
                <a:r>
                  <a:rPr lang="en-US" dirty="0"/>
                  <a:t>Evaluation data</a:t>
                </a:r>
              </a:p>
              <a:p>
                <a:pPr lvl="1"/>
                <a:r>
                  <a:rPr lang="en-US" dirty="0"/>
                  <a:t>Set of examples not encountered during optimization to assess performance</a:t>
                </a:r>
              </a:p>
              <a:p>
                <a:r>
                  <a:rPr lang="en-US" dirty="0"/>
                  <a:t>Training and evaluation sets are too often mixed (called data poisoning in other AI domains)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A076512-7427-4BFA-9B71-8A07D24EAAB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C9A1C4-0783-44F6-8AA9-B5CB17A8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B78E9F-C0D7-B56E-D987-1C156EF0B768}"/>
              </a:ext>
            </a:extLst>
          </p:cNvPr>
          <p:cNvSpPr txBox="1"/>
          <p:nvPr/>
        </p:nvSpPr>
        <p:spPr>
          <a:xfrm>
            <a:off x="971156" y="6176963"/>
            <a:ext cx="10026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Miconi</a:t>
            </a:r>
            <a:r>
              <a:rPr lang="en-US" sz="1200" dirty="0"/>
              <a:t>, T. (2009). Why Coevolution Doesn’t “Work”: Superiority and Progress in Coevolution. </a:t>
            </a:r>
            <a:r>
              <a:rPr lang="en-US" sz="1200" i="1" dirty="0"/>
              <a:t>Lecture Notes in Computer Science (Including Subseries Lecture Notes in Artificial Intelligence and Lecture Notes in Bioinformatics)</a:t>
            </a:r>
            <a:r>
              <a:rPr lang="en-US" sz="1200" dirty="0"/>
              <a:t>, </a:t>
            </a:r>
            <a:r>
              <a:rPr lang="en-US" sz="1200" i="1" dirty="0"/>
              <a:t>5481 LNCS</a:t>
            </a:r>
            <a:r>
              <a:rPr lang="en-US" sz="1200" dirty="0"/>
              <a:t>, 49–60. https://doi.org/10.1007/978-3-642-01181-8_5</a:t>
            </a:r>
          </a:p>
        </p:txBody>
      </p:sp>
    </p:spTree>
    <p:extLst>
      <p:ext uri="{BB962C8B-B14F-4D97-AF65-F5344CB8AC3E}">
        <p14:creationId xmlns:p14="http://schemas.microsoft.com/office/powerpoint/2010/main" val="321558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2ECFD6-0974-4A91-B71C-900ABBF4F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Modern </a:t>
            </a:r>
            <a:r>
              <a:rPr lang="en-US" dirty="0" err="1"/>
              <a:t>CoEA</a:t>
            </a:r>
            <a:r>
              <a:rPr lang="en-US" dirty="0"/>
              <a:t>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076512-7427-4BFA-9B71-8A07D24EAA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Historical progress can be deceptive and is often conflated with global progress</a:t>
            </a:r>
          </a:p>
          <a:p>
            <a:pPr lvl="1"/>
            <a:r>
              <a:rPr lang="en-US" dirty="0"/>
              <a:t>Run with poor historical progress outperformed run with good historical progress in global performance approximation</a:t>
            </a:r>
          </a:p>
          <a:p>
            <a:pPr lvl="1"/>
            <a:r>
              <a:rPr lang="en-US" dirty="0"/>
              <a:t>This might call into question the impact of pathologies predicated on historical progress in interactive competitive problems</a:t>
            </a:r>
          </a:p>
          <a:p>
            <a:r>
              <a:rPr lang="en-US" dirty="0"/>
              <a:t>Hall of fame methods can hinder global progress by overemphasizing progress against historical opponents</a:t>
            </a:r>
          </a:p>
          <a:p>
            <a:r>
              <a:rPr lang="en-US" dirty="0"/>
              <a:t>So-called evolutionary arms races seem to ignore fundamental characteristics of global optimality</a:t>
            </a:r>
          </a:p>
          <a:p>
            <a:r>
              <a:rPr lang="en-US" dirty="0"/>
              <a:t>How to tune </a:t>
            </a:r>
            <a:r>
              <a:rPr lang="en-US" dirty="0" err="1"/>
              <a:t>CoEAs</a:t>
            </a:r>
            <a:r>
              <a:rPr lang="en-US" dirty="0"/>
              <a:t>?!?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C9A1C4-0783-44F6-8AA9-B5CB17A8F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AB78E9F-C0D7-B56E-D987-1C156EF0B768}"/>
              </a:ext>
            </a:extLst>
          </p:cNvPr>
          <p:cNvSpPr txBox="1"/>
          <p:nvPr/>
        </p:nvSpPr>
        <p:spPr>
          <a:xfrm>
            <a:off x="971156" y="6176963"/>
            <a:ext cx="10026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/>
              <a:t>Miconi</a:t>
            </a:r>
            <a:r>
              <a:rPr lang="en-US" sz="1200" dirty="0"/>
              <a:t>, T. (2009). Why Coevolution Doesn’t “Work”: Superiority and Progress in Coevolution. </a:t>
            </a:r>
            <a:r>
              <a:rPr lang="en-US" sz="1200" i="1" dirty="0"/>
              <a:t>Lecture Notes in Computer Science (Including Subseries Lecture Notes in Artificial Intelligence and Lecture Notes in Bioinformatics)</a:t>
            </a:r>
            <a:r>
              <a:rPr lang="en-US" sz="1200" dirty="0"/>
              <a:t>, </a:t>
            </a:r>
            <a:r>
              <a:rPr lang="en-US" sz="1200" i="1" dirty="0"/>
              <a:t>5481 LNCS</a:t>
            </a:r>
            <a:r>
              <a:rPr lang="en-US" sz="1200" dirty="0"/>
              <a:t>, 49–60. https://doi.org/10.1007/978-3-642-01181-8_5</a:t>
            </a:r>
          </a:p>
        </p:txBody>
      </p:sp>
    </p:spTree>
    <p:extLst>
      <p:ext uri="{BB962C8B-B14F-4D97-AF65-F5344CB8AC3E}">
        <p14:creationId xmlns:p14="http://schemas.microsoft.com/office/powerpoint/2010/main" val="160995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AB723-53D8-4E8F-9AC3-FA8994AAA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Miscellaneous Additional Publications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35D05-3195-46D4-982A-6E2A9AE87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Multi-population (not  quite island model) single species co-evolution with comparison of GP and neuroevolution</a:t>
            </a:r>
          </a:p>
          <a:p>
            <a:pPr lvl="1"/>
            <a:r>
              <a:rPr lang="en-US" dirty="0" err="1"/>
              <a:t>Togelius</a:t>
            </a:r>
            <a:r>
              <a:rPr lang="en-US" dirty="0"/>
              <a:t>, J., Burrow, P., &amp; Lucas, S. M. (2007). Multi-population competitive co-evolution of car racing controllers. </a:t>
            </a:r>
            <a:r>
              <a:rPr lang="en-US" i="1" dirty="0"/>
              <a:t>2007 IEEE Congress on Evolutionary Computation, CEC 2007</a:t>
            </a:r>
            <a:r>
              <a:rPr lang="en-US" dirty="0"/>
              <a:t>, 4043–4050. https://doi.org/10.1109/CEC.2007.4424998</a:t>
            </a:r>
          </a:p>
          <a:p>
            <a:r>
              <a:rPr lang="en-US" dirty="0"/>
              <a:t>Stable competitive co-evolution with clustering-based opponent selection and alternating population freezing</a:t>
            </a:r>
          </a:p>
          <a:p>
            <a:pPr lvl="1"/>
            <a:r>
              <a:rPr lang="en-US" dirty="0" err="1"/>
              <a:t>Simione</a:t>
            </a:r>
            <a:r>
              <a:rPr lang="en-US" dirty="0"/>
              <a:t>, L., &amp; </a:t>
            </a:r>
            <a:r>
              <a:rPr lang="en-US" dirty="0" err="1"/>
              <a:t>Nolfi</a:t>
            </a:r>
            <a:r>
              <a:rPr lang="en-US" dirty="0"/>
              <a:t>, S. (2018). Achieving long-term progress in competitive co-evolution. </a:t>
            </a:r>
            <a:r>
              <a:rPr lang="en-US" i="1" dirty="0"/>
              <a:t>2017 IEEE Symposium Series on Computational Intelligence, SSCI 2017 - Proceedings</a:t>
            </a:r>
            <a:r>
              <a:rPr lang="en-US" dirty="0"/>
              <a:t>, </a:t>
            </a:r>
            <a:r>
              <a:rPr lang="en-US" i="1" dirty="0"/>
              <a:t>2018-January</a:t>
            </a:r>
            <a:r>
              <a:rPr lang="en-US" dirty="0"/>
              <a:t>, 1–8. </a:t>
            </a:r>
            <a:r>
              <a:rPr lang="en-US" dirty="0">
                <a:hlinkClick r:id="rId2"/>
              </a:rPr>
              <a:t>https://doi.org/10.1109/SSCI.2017.8280898</a:t>
            </a:r>
            <a:endParaRPr lang="en-US" dirty="0"/>
          </a:p>
          <a:p>
            <a:pPr lvl="1"/>
            <a:r>
              <a:rPr lang="en-US" dirty="0"/>
              <a:t>Skirts the analysis problem by “observing behavioral complexification?”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D4316C-976D-40C8-B847-B249B9C58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DA9DAA-006C-4F4B-980E-E3DF019B24E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91288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Univers" id="{605F9078-86F9-4258-A3E1-F8EFF02AE8CC}" vid="{4848699B-BB01-41E3-9EC4-3D97DFE5292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9919F73-B6C2-4A43-95E2-833EC48925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Galaxy presentation</Template>
  <TotalTime>2146</TotalTime>
  <Words>727</Words>
  <Application>Microsoft Office PowerPoint</Application>
  <PresentationFormat>Widescreen</PresentationFormat>
  <Paragraphs>87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Univers</vt:lpstr>
      <vt:lpstr>GradientUnivers</vt:lpstr>
      <vt:lpstr>CoEvolutIONARY ALGORITHMS</vt:lpstr>
      <vt:lpstr>Definition</vt:lpstr>
      <vt:lpstr>Two-Population CoEA Example</vt:lpstr>
      <vt:lpstr>Types of Coevolution</vt:lpstr>
      <vt:lpstr>Interactive Competitive Problems</vt:lpstr>
      <vt:lpstr>Classic CoEA Issues</vt:lpstr>
      <vt:lpstr>Modern CoEA Issues</vt:lpstr>
      <vt:lpstr>Modern CoEA Issues</vt:lpstr>
      <vt:lpstr>Miscellaneous Additional Publications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Galaxy</dc:title>
  <dc:creator>Deacon Seals</dc:creator>
  <cp:lastModifiedBy>Daniel Tauritz</cp:lastModifiedBy>
  <cp:revision>2</cp:revision>
  <dcterms:created xsi:type="dcterms:W3CDTF">2021-11-05T01:29:20Z</dcterms:created>
  <dcterms:modified xsi:type="dcterms:W3CDTF">2024-11-11T16:53:31Z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