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67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80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32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8023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41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3442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28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13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1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4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0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1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4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4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1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7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C4FB3EC-98F6-422C-8984-C33AF18405D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45A117E-85B7-4351-801A-9B4F04CF1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12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8749A-9B6D-42D6-D7E9-C900128C4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7642666" cy="29718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Being smarter than a black-box optimizer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9B6E6-6CD5-B4C7-AE7B-908F3B736C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How to Interpret Results and Tune Intelligently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by Braden Tisdale</a:t>
            </a:r>
          </a:p>
        </p:txBody>
      </p:sp>
    </p:spTree>
    <p:extLst>
      <p:ext uri="{BB962C8B-B14F-4D97-AF65-F5344CB8AC3E}">
        <p14:creationId xmlns:p14="http://schemas.microsoft.com/office/powerpoint/2010/main" val="2199181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EE862E-06F0-3FA0-A742-37019D08E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017" y="126462"/>
            <a:ext cx="7564843" cy="261674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mu = 100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num_children</a:t>
            </a:r>
            <a:r>
              <a:rPr lang="en-US" sz="1600" dirty="0">
                <a:solidFill>
                  <a:schemeClr val="tx1"/>
                </a:solidFill>
              </a:rPr>
              <a:t> = 100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mutation_rate</a:t>
            </a:r>
            <a:r>
              <a:rPr lang="en-US" sz="1600" dirty="0">
                <a:solidFill>
                  <a:schemeClr val="tx1"/>
                </a:solidFill>
              </a:rPr>
              <a:t> = 0.01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parent_selection</a:t>
            </a:r>
            <a:r>
              <a:rPr lang="en-US" sz="1600" dirty="0">
                <a:solidFill>
                  <a:schemeClr val="tx1"/>
                </a:solidFill>
              </a:rPr>
              <a:t> = </a:t>
            </a:r>
            <a:r>
              <a:rPr lang="en-US" sz="1600" dirty="0" err="1">
                <a:solidFill>
                  <a:schemeClr val="tx1"/>
                </a:solidFill>
              </a:rPr>
              <a:t>k_tournament_with_replacement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k = 100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survival_selection</a:t>
            </a:r>
            <a:r>
              <a:rPr lang="en-US" sz="1600" dirty="0">
                <a:solidFill>
                  <a:schemeClr val="tx1"/>
                </a:solidFill>
              </a:rPr>
              <a:t> = truncation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710CD1D-FF52-B038-A5A6-EFF301FEA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49" y="2566157"/>
            <a:ext cx="8722466" cy="26167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C31D5AB-58C4-F696-7A4B-08AF92D5B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6562" y="4137171"/>
            <a:ext cx="8647889" cy="259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48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0AE4FB-218A-6546-DC85-21DD09E21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Your EA is not a black box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5AF431-9D85-B30C-2D22-472DF5C9E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548647"/>
            <a:ext cx="8534400" cy="361526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Learn to reason about your EA’s parameters</a:t>
            </a:r>
          </a:p>
          <a:p>
            <a:r>
              <a:rPr lang="en-US" dirty="0">
                <a:solidFill>
                  <a:schemeClr val="tx1"/>
                </a:solidFill>
              </a:rPr>
              <a:t>Develop an intuition about your EA’s behavior</a:t>
            </a:r>
          </a:p>
          <a:p>
            <a:r>
              <a:rPr lang="en-US" dirty="0">
                <a:solidFill>
                  <a:schemeClr val="tx1"/>
                </a:solidFill>
              </a:rPr>
              <a:t>Interpret experimental results</a:t>
            </a:r>
          </a:p>
        </p:txBody>
      </p:sp>
    </p:spTree>
    <p:extLst>
      <p:ext uri="{BB962C8B-B14F-4D97-AF65-F5344CB8AC3E}">
        <p14:creationId xmlns:p14="http://schemas.microsoft.com/office/powerpoint/2010/main" val="417945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0AE4FB-218A-6546-DC85-21DD09E21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Population Sizes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5AF431-9D85-B30C-2D22-472DF5C9E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548647"/>
            <a:ext cx="8534400" cy="361526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 (</a:t>
            </a:r>
            <a:r>
              <a:rPr lang="el-GR" dirty="0">
                <a:solidFill>
                  <a:schemeClr val="tx1"/>
                </a:solidFill>
              </a:rPr>
              <a:t>μ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Adult population size</a:t>
            </a:r>
          </a:p>
          <a:p>
            <a:r>
              <a:rPr lang="en-US" dirty="0">
                <a:solidFill>
                  <a:schemeClr val="tx1"/>
                </a:solidFill>
              </a:rPr>
              <a:t>lambda (λ)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Children per generation</a:t>
            </a: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num_children</a:t>
            </a:r>
            <a:r>
              <a:rPr lang="en-US" dirty="0">
                <a:solidFill>
                  <a:schemeClr val="tx1"/>
                </a:solidFill>
              </a:rPr>
              <a:t> in the code</a:t>
            </a:r>
          </a:p>
          <a:p>
            <a:r>
              <a:rPr lang="en-US" dirty="0">
                <a:solidFill>
                  <a:schemeClr val="tx1"/>
                </a:solidFill>
              </a:rPr>
              <a:t>1b note: </a:t>
            </a:r>
            <a:r>
              <a:rPr lang="en-US" u="sng" dirty="0">
                <a:solidFill>
                  <a:schemeClr val="tx1"/>
                </a:solidFill>
              </a:rPr>
              <a:t>EVALUATIONS ARE NOT GENERATIONS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Balancing exploration vs exploitation</a:t>
            </a:r>
          </a:p>
        </p:txBody>
      </p:sp>
    </p:spTree>
    <p:extLst>
      <p:ext uri="{BB962C8B-B14F-4D97-AF65-F5344CB8AC3E}">
        <p14:creationId xmlns:p14="http://schemas.microsoft.com/office/powerpoint/2010/main" val="79084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0AE4FB-218A-6546-DC85-21DD09E21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Mutation rate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F5AF431-9D85-B30C-2D22-472DF5C9E6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4212" y="2548647"/>
                <a:ext cx="8534400" cy="3615267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Mutation rate is prob. for each child to be mutated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∈[0,1]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𝑚𝑢𝑡𝑎𝑛𝑡𝑠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Mutation necessary for a </a:t>
                </a:r>
                <a:r>
                  <a:rPr lang="en-US" u="sng" dirty="0">
                    <a:solidFill>
                      <a:schemeClr val="tx1"/>
                    </a:solidFill>
                  </a:rPr>
                  <a:t>complete</a:t>
                </a:r>
                <a:r>
                  <a:rPr lang="en-US" dirty="0">
                    <a:solidFill>
                      <a:schemeClr val="tx1"/>
                    </a:solidFill>
                  </a:rPr>
                  <a:t> search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Balancing exploration vs exploitation</a:t>
                </a:r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F5AF431-9D85-B30C-2D22-472DF5C9E6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4212" y="2548647"/>
                <a:ext cx="8534400" cy="3615267"/>
              </a:xfrm>
              <a:blipFill>
                <a:blip r:embed="rId2"/>
                <a:stretch>
                  <a:fillRect l="-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343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0AE4FB-218A-6546-DC85-21DD09E21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Selection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5AF431-9D85-B30C-2D22-472DF5C9E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548647"/>
            <a:ext cx="8534400" cy="3615267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Selective pressure</a:t>
            </a:r>
          </a:p>
          <a:p>
            <a:r>
              <a:rPr lang="en-US" dirty="0">
                <a:solidFill>
                  <a:schemeClr val="tx1"/>
                </a:solidFill>
              </a:rPr>
              <a:t>Understand your selection algorithms</a:t>
            </a:r>
          </a:p>
          <a:p>
            <a:r>
              <a:rPr lang="en-US" dirty="0">
                <a:solidFill>
                  <a:schemeClr val="tx1"/>
                </a:solidFill>
              </a:rPr>
              <a:t>Understand the effect of </a:t>
            </a:r>
            <a:r>
              <a:rPr lang="en-US" i="1" dirty="0">
                <a:solidFill>
                  <a:schemeClr val="tx1"/>
                </a:solidFill>
              </a:rPr>
              <a:t>k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Balancing exploration vs exploitation</a:t>
            </a:r>
          </a:p>
        </p:txBody>
      </p:sp>
    </p:spTree>
    <p:extLst>
      <p:ext uri="{BB962C8B-B14F-4D97-AF65-F5344CB8AC3E}">
        <p14:creationId xmlns:p14="http://schemas.microsoft.com/office/powerpoint/2010/main" val="228120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0AE4FB-218A-6546-DC85-21DD09E21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972" y="222746"/>
            <a:ext cx="8534400" cy="150706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Stochasticity &amp; Noise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F1B382F-9439-079F-F6D6-9F0D15548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231" y="1362975"/>
            <a:ext cx="8773538" cy="2632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preview">
            <a:extLst>
              <a:ext uri="{FF2B5EF4-FFF2-40B4-BE49-F238E27FC236}">
                <a16:creationId xmlns:a16="http://schemas.microsoft.com/office/drawing/2014/main" id="{1C7F927A-81EB-B14D-6DF3-D546EE3B3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231" y="4072364"/>
            <a:ext cx="8773536" cy="2632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21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0AE4FB-218A-6546-DC85-21DD09E21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Evals-vs-Fitness Plots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25E1B7B-B8CF-15BF-77EC-E43A31EA3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15" y="2507145"/>
            <a:ext cx="11587370" cy="3476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29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0AE4FB-218A-6546-DC85-21DD09E21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Fitness Histograms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5A8822F-6E47-776F-1601-41118EF65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15" y="2543129"/>
            <a:ext cx="11301770" cy="339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45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EE862E-06F0-3FA0-A742-37019D08E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017" y="126462"/>
            <a:ext cx="7564843" cy="261674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mu = 10,000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num_children</a:t>
            </a:r>
            <a:r>
              <a:rPr lang="en-US" sz="1600" dirty="0">
                <a:solidFill>
                  <a:schemeClr val="tx1"/>
                </a:solidFill>
              </a:rPr>
              <a:t> = 100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mutation_rate</a:t>
            </a:r>
            <a:r>
              <a:rPr lang="en-US" sz="1600" dirty="0">
                <a:solidFill>
                  <a:schemeClr val="tx1"/>
                </a:solidFill>
              </a:rPr>
              <a:t> = 1.0</a:t>
            </a:r>
          </a:p>
          <a:p>
            <a:r>
              <a:rPr lang="en-US" sz="1600" dirty="0" err="1">
                <a:solidFill>
                  <a:schemeClr val="tx1"/>
                </a:solidFill>
              </a:rPr>
              <a:t>parent_selection</a:t>
            </a:r>
            <a:r>
              <a:rPr lang="en-US" sz="1600" dirty="0">
                <a:solidFill>
                  <a:schemeClr val="tx1"/>
                </a:solidFill>
              </a:rPr>
              <a:t> = </a:t>
            </a:r>
            <a:r>
              <a:rPr lang="en-US" sz="1600" dirty="0" err="1">
                <a:solidFill>
                  <a:schemeClr val="tx1"/>
                </a:solidFill>
              </a:rPr>
              <a:t>uniform_random_selection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err="1">
                <a:solidFill>
                  <a:schemeClr val="tx1"/>
                </a:solidFill>
              </a:rPr>
              <a:t>survival_selection</a:t>
            </a:r>
            <a:r>
              <a:rPr lang="en-US" sz="1600" dirty="0">
                <a:solidFill>
                  <a:schemeClr val="tx1"/>
                </a:solidFill>
              </a:rPr>
              <a:t> = </a:t>
            </a:r>
            <a:r>
              <a:rPr lang="en-US" sz="1600" dirty="0" err="1">
                <a:solidFill>
                  <a:schemeClr val="tx1"/>
                </a:solidFill>
              </a:rPr>
              <a:t>k_tournament_without_replacement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k =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0D618F-2621-E879-701F-37DAA3F3E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53" y="2614784"/>
            <a:ext cx="8002587" cy="24007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291D2A-CCF2-3104-01D3-73B9CBE7C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8981" y="4114798"/>
            <a:ext cx="8722466" cy="261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6036</TotalTime>
  <Words>198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Century Gothic</vt:lpstr>
      <vt:lpstr>Wingdings 3</vt:lpstr>
      <vt:lpstr>Slice</vt:lpstr>
      <vt:lpstr>Being smarter than a black-box optimizer</vt:lpstr>
      <vt:lpstr>Your EA is not a black box</vt:lpstr>
      <vt:lpstr>Population Sizes</vt:lpstr>
      <vt:lpstr>Mutation rate</vt:lpstr>
      <vt:lpstr>Selection</vt:lpstr>
      <vt:lpstr>Stochasticity &amp; Noise</vt:lpstr>
      <vt:lpstr>Evals-vs-Fitness Plots</vt:lpstr>
      <vt:lpstr>Fitness Histograms</vt:lpstr>
      <vt:lpstr>PowerPoint Presentation</vt:lpstr>
      <vt:lpstr>PowerPoint Presentation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Braden Tisdale</dc:creator>
  <cp:lastModifiedBy>Braden Tisdale</cp:lastModifiedBy>
  <cp:revision>36</cp:revision>
  <dcterms:created xsi:type="dcterms:W3CDTF">2024-09-06T18:53:54Z</dcterms:created>
  <dcterms:modified xsi:type="dcterms:W3CDTF">2024-09-10T23:30:30Z</dcterms:modified>
</cp:coreProperties>
</file>