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37"/>
  </p:notesMasterIdLst>
  <p:sldIdLst>
    <p:sldId id="306" r:id="rId5"/>
    <p:sldId id="372" r:id="rId6"/>
    <p:sldId id="375" r:id="rId7"/>
    <p:sldId id="374" r:id="rId8"/>
    <p:sldId id="373" r:id="rId9"/>
    <p:sldId id="376" r:id="rId10"/>
    <p:sldId id="379" r:id="rId11"/>
    <p:sldId id="380" r:id="rId12"/>
    <p:sldId id="381" r:id="rId13"/>
    <p:sldId id="382" r:id="rId14"/>
    <p:sldId id="399" r:id="rId15"/>
    <p:sldId id="400" r:id="rId16"/>
    <p:sldId id="383" r:id="rId17"/>
    <p:sldId id="384" r:id="rId18"/>
    <p:sldId id="377" r:id="rId19"/>
    <p:sldId id="385" r:id="rId20"/>
    <p:sldId id="387" r:id="rId21"/>
    <p:sldId id="388" r:id="rId22"/>
    <p:sldId id="389" r:id="rId23"/>
    <p:sldId id="395" r:id="rId24"/>
    <p:sldId id="390" r:id="rId25"/>
    <p:sldId id="396" r:id="rId26"/>
    <p:sldId id="391" r:id="rId27"/>
    <p:sldId id="378" r:id="rId28"/>
    <p:sldId id="392" r:id="rId29"/>
    <p:sldId id="393" r:id="rId30"/>
    <p:sldId id="394" r:id="rId31"/>
    <p:sldId id="397" r:id="rId32"/>
    <p:sldId id="402" r:id="rId33"/>
    <p:sldId id="341" r:id="rId34"/>
    <p:sldId id="398" r:id="rId35"/>
    <p:sldId id="34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CAFA9-BC2A-4CF7-ABAC-7CA0851E28DF}" v="41" dt="2024-11-19T19:38:33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84967" autoAdjust="0"/>
  </p:normalViewPr>
  <p:slideViewPr>
    <p:cSldViewPr snapToGrid="0">
      <p:cViewPr varScale="1">
        <p:scale>
          <a:sx n="107" d="100"/>
          <a:sy n="107" d="100"/>
        </p:scale>
        <p:origin x="498" y="10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D80CAFA9-BC2A-4CF7-ABAC-7CA0851E28DF}"/>
    <pc:docChg chg="undo custSel addSld delSld modSld">
      <pc:chgData name="Deacon Seals" userId="4be87945-0509-4b37-8e36-6c0a3782973f" providerId="ADAL" clId="{D80CAFA9-BC2A-4CF7-ABAC-7CA0851E28DF}" dt="2024-11-19T19:38:33.983" v="204" actId="20577"/>
      <pc:docMkLst>
        <pc:docMk/>
      </pc:docMkLst>
      <pc:sldChg chg="modSp add del mod">
        <pc:chgData name="Deacon Seals" userId="4be87945-0509-4b37-8e36-6c0a3782973f" providerId="ADAL" clId="{D80CAFA9-BC2A-4CF7-ABAC-7CA0851E28DF}" dt="2024-11-19T19:10:43.651" v="13"/>
        <pc:sldMkLst>
          <pc:docMk/>
          <pc:sldMk cId="2358858289" sldId="318"/>
        </pc:sldMkLst>
        <pc:spChg chg="mod">
          <ac:chgData name="Deacon Seals" userId="4be87945-0509-4b37-8e36-6c0a3782973f" providerId="ADAL" clId="{D80CAFA9-BC2A-4CF7-ABAC-7CA0851E28DF}" dt="2024-11-19T19:10:43.651" v="13"/>
          <ac:spMkLst>
            <pc:docMk/>
            <pc:sldMk cId="2358858289" sldId="318"/>
            <ac:spMk id="3" creationId="{EAF49AD5-C8BF-38D4-F3DF-2573F6FC2A71}"/>
          </ac:spMkLst>
        </pc:spChg>
      </pc:sldChg>
      <pc:sldChg chg="modSp mod modAnim">
        <pc:chgData name="Deacon Seals" userId="4be87945-0509-4b37-8e36-6c0a3782973f" providerId="ADAL" clId="{D80CAFA9-BC2A-4CF7-ABAC-7CA0851E28DF}" dt="2024-11-19T19:31:30.058" v="195" actId="20577"/>
        <pc:sldMkLst>
          <pc:docMk/>
          <pc:sldMk cId="1419509553" sldId="341"/>
        </pc:sldMkLst>
        <pc:spChg chg="mod">
          <ac:chgData name="Deacon Seals" userId="4be87945-0509-4b37-8e36-6c0a3782973f" providerId="ADAL" clId="{D80CAFA9-BC2A-4CF7-ABAC-7CA0851E28DF}" dt="2024-11-19T19:31:30.058" v="195" actId="20577"/>
          <ac:spMkLst>
            <pc:docMk/>
            <pc:sldMk cId="1419509553" sldId="341"/>
            <ac:spMk id="3" creationId="{01739C91-D3C5-4518-AFDD-AC1094E4E527}"/>
          </ac:spMkLst>
        </pc:spChg>
      </pc:sldChg>
      <pc:sldChg chg="modSp modAnim">
        <pc:chgData name="Deacon Seals" userId="4be87945-0509-4b37-8e36-6c0a3782973f" providerId="ADAL" clId="{D80CAFA9-BC2A-4CF7-ABAC-7CA0851E28DF}" dt="2024-11-19T16:31:45.525" v="4" actId="20577"/>
        <pc:sldMkLst>
          <pc:docMk/>
          <pc:sldMk cId="3307103211" sldId="372"/>
        </pc:sldMkLst>
        <pc:spChg chg="mod">
          <ac:chgData name="Deacon Seals" userId="4be87945-0509-4b37-8e36-6c0a3782973f" providerId="ADAL" clId="{D80CAFA9-BC2A-4CF7-ABAC-7CA0851E28DF}" dt="2024-11-19T16:31:45.525" v="4" actId="20577"/>
          <ac:spMkLst>
            <pc:docMk/>
            <pc:sldMk cId="3307103211" sldId="372"/>
            <ac:spMk id="3" creationId="{59A467DD-E126-4690-DE39-030EAA5FE35A}"/>
          </ac:spMkLst>
        </pc:spChg>
      </pc:sldChg>
      <pc:sldChg chg="modAnim">
        <pc:chgData name="Deacon Seals" userId="4be87945-0509-4b37-8e36-6c0a3782973f" providerId="ADAL" clId="{D80CAFA9-BC2A-4CF7-ABAC-7CA0851E28DF}" dt="2024-11-19T19:17:28.441" v="52"/>
        <pc:sldMkLst>
          <pc:docMk/>
          <pc:sldMk cId="4087725207" sldId="387"/>
        </pc:sldMkLst>
      </pc:sldChg>
      <pc:sldChg chg="modSp">
        <pc:chgData name="Deacon Seals" userId="4be87945-0509-4b37-8e36-6c0a3782973f" providerId="ADAL" clId="{D80CAFA9-BC2A-4CF7-ABAC-7CA0851E28DF}" dt="2024-11-19T19:38:33.983" v="204" actId="20577"/>
        <pc:sldMkLst>
          <pc:docMk/>
          <pc:sldMk cId="2462387152" sldId="388"/>
        </pc:sldMkLst>
        <pc:spChg chg="mod">
          <ac:chgData name="Deacon Seals" userId="4be87945-0509-4b37-8e36-6c0a3782973f" providerId="ADAL" clId="{D80CAFA9-BC2A-4CF7-ABAC-7CA0851E28DF}" dt="2024-11-19T19:38:33.983" v="204" actId="20577"/>
          <ac:spMkLst>
            <pc:docMk/>
            <pc:sldMk cId="2462387152" sldId="388"/>
            <ac:spMk id="3" creationId="{122B0035-303C-DF0F-33CE-6E8B34630DC3}"/>
          </ac:spMkLst>
        </pc:spChg>
      </pc:sldChg>
      <pc:sldChg chg="modSp new mod modAnim">
        <pc:chgData name="Deacon Seals" userId="4be87945-0509-4b37-8e36-6c0a3782973f" providerId="ADAL" clId="{D80CAFA9-BC2A-4CF7-ABAC-7CA0851E28DF}" dt="2024-11-19T19:14:20.075" v="48"/>
        <pc:sldMkLst>
          <pc:docMk/>
          <pc:sldMk cId="2770597311" sldId="399"/>
        </pc:sldMkLst>
        <pc:spChg chg="mod">
          <ac:chgData name="Deacon Seals" userId="4be87945-0509-4b37-8e36-6c0a3782973f" providerId="ADAL" clId="{D80CAFA9-BC2A-4CF7-ABAC-7CA0851E28DF}" dt="2024-11-19T19:11:27.318" v="37" actId="20577"/>
          <ac:spMkLst>
            <pc:docMk/>
            <pc:sldMk cId="2770597311" sldId="399"/>
            <ac:spMk id="2" creationId="{E49A65F7-671F-D5FD-BC33-41FFB56B7549}"/>
          </ac:spMkLst>
        </pc:spChg>
        <pc:spChg chg="mod">
          <ac:chgData name="Deacon Seals" userId="4be87945-0509-4b37-8e36-6c0a3782973f" providerId="ADAL" clId="{D80CAFA9-BC2A-4CF7-ABAC-7CA0851E28DF}" dt="2024-11-19T19:11:47.029" v="41" actId="27636"/>
          <ac:spMkLst>
            <pc:docMk/>
            <pc:sldMk cId="2770597311" sldId="399"/>
            <ac:spMk id="3" creationId="{3A541DF2-6A06-F5DC-E8FF-4C7798765666}"/>
          </ac:spMkLst>
        </pc:spChg>
      </pc:sldChg>
      <pc:sldChg chg="modSp add del mod">
        <pc:chgData name="Deacon Seals" userId="4be87945-0509-4b37-8e36-6c0a3782973f" providerId="ADAL" clId="{D80CAFA9-BC2A-4CF7-ABAC-7CA0851E28DF}" dt="2024-11-19T19:10:43.651" v="13"/>
        <pc:sldMkLst>
          <pc:docMk/>
          <pc:sldMk cId="4233002666" sldId="399"/>
        </pc:sldMkLst>
        <pc:spChg chg="mod">
          <ac:chgData name="Deacon Seals" userId="4be87945-0509-4b37-8e36-6c0a3782973f" providerId="ADAL" clId="{D80CAFA9-BC2A-4CF7-ABAC-7CA0851E28DF}" dt="2024-11-19T19:10:43.651" v="13"/>
          <ac:spMkLst>
            <pc:docMk/>
            <pc:sldMk cId="4233002666" sldId="399"/>
            <ac:spMk id="3" creationId="{3A598395-CC0B-8F4E-AC50-0CB96DD9E58D}"/>
          </ac:spMkLst>
        </pc:spChg>
      </pc:sldChg>
      <pc:sldChg chg="modSp add mod modAnim">
        <pc:chgData name="Deacon Seals" userId="4be87945-0509-4b37-8e36-6c0a3782973f" providerId="ADAL" clId="{D80CAFA9-BC2A-4CF7-ABAC-7CA0851E28DF}" dt="2024-11-19T19:14:55.296" v="51"/>
        <pc:sldMkLst>
          <pc:docMk/>
          <pc:sldMk cId="1734798067" sldId="400"/>
        </pc:sldMkLst>
        <pc:spChg chg="mod">
          <ac:chgData name="Deacon Seals" userId="4be87945-0509-4b37-8e36-6c0a3782973f" providerId="ADAL" clId="{D80CAFA9-BC2A-4CF7-ABAC-7CA0851E28DF}" dt="2024-11-19T19:12:03.378" v="46" actId="27636"/>
          <ac:spMkLst>
            <pc:docMk/>
            <pc:sldMk cId="1734798067" sldId="400"/>
            <ac:spMk id="3" creationId="{752EB9BF-4928-231A-CE8D-B5F04B1762E6}"/>
          </ac:spMkLst>
        </pc:spChg>
      </pc:sldChg>
      <pc:sldChg chg="new del">
        <pc:chgData name="Deacon Seals" userId="4be87945-0509-4b37-8e36-6c0a3782973f" providerId="ADAL" clId="{D80CAFA9-BC2A-4CF7-ABAC-7CA0851E28DF}" dt="2024-11-19T19:24:32.390" v="55" actId="2696"/>
        <pc:sldMkLst>
          <pc:docMk/>
          <pc:sldMk cId="1343575088" sldId="401"/>
        </pc:sldMkLst>
      </pc:sldChg>
      <pc:sldChg chg="addSp modSp new mod">
        <pc:chgData name="Deacon Seals" userId="4be87945-0509-4b37-8e36-6c0a3782973f" providerId="ADAL" clId="{D80CAFA9-BC2A-4CF7-ABAC-7CA0851E28DF}" dt="2024-11-19T19:27:16.276" v="187" actId="1076"/>
        <pc:sldMkLst>
          <pc:docMk/>
          <pc:sldMk cId="3664697765" sldId="402"/>
        </pc:sldMkLst>
        <pc:spChg chg="mod">
          <ac:chgData name="Deacon Seals" userId="4be87945-0509-4b37-8e36-6c0a3782973f" providerId="ADAL" clId="{D80CAFA9-BC2A-4CF7-ABAC-7CA0851E28DF}" dt="2024-11-19T19:24:39.277" v="78" actId="20577"/>
          <ac:spMkLst>
            <pc:docMk/>
            <pc:sldMk cId="3664697765" sldId="402"/>
            <ac:spMk id="2" creationId="{7A6B82C6-F443-AF58-5B4F-F5F430C64E1C}"/>
          </ac:spMkLst>
        </pc:spChg>
        <pc:spChg chg="mod">
          <ac:chgData name="Deacon Seals" userId="4be87945-0509-4b37-8e36-6c0a3782973f" providerId="ADAL" clId="{D80CAFA9-BC2A-4CF7-ABAC-7CA0851E28DF}" dt="2024-11-19T19:24:55.959" v="98" actId="20577"/>
          <ac:spMkLst>
            <pc:docMk/>
            <pc:sldMk cId="3664697765" sldId="402"/>
            <ac:spMk id="3" creationId="{E3D7166F-3DDD-2CB3-E5B3-B3627A4536AF}"/>
          </ac:spMkLst>
        </pc:spChg>
        <pc:spChg chg="mod">
          <ac:chgData name="Deacon Seals" userId="4be87945-0509-4b37-8e36-6c0a3782973f" providerId="ADAL" clId="{D80CAFA9-BC2A-4CF7-ABAC-7CA0851E28DF}" dt="2024-11-19T19:26:16.644" v="144" actId="14100"/>
          <ac:spMkLst>
            <pc:docMk/>
            <pc:sldMk cId="3664697765" sldId="402"/>
            <ac:spMk id="4" creationId="{B70FD1A8-A8F2-67DD-C27E-D7748121FAD6}"/>
          </ac:spMkLst>
        </pc:spChg>
        <pc:spChg chg="mod">
          <ac:chgData name="Deacon Seals" userId="4be87945-0509-4b37-8e36-6c0a3782973f" providerId="ADAL" clId="{D80CAFA9-BC2A-4CF7-ABAC-7CA0851E28DF}" dt="2024-11-19T19:26:42.840" v="150" actId="20577"/>
          <ac:spMkLst>
            <pc:docMk/>
            <pc:sldMk cId="3664697765" sldId="402"/>
            <ac:spMk id="5" creationId="{FB690CDB-D95C-44C3-35BA-17EE3D07BEA8}"/>
          </ac:spMkLst>
        </pc:spChg>
        <pc:spChg chg="mod">
          <ac:chgData name="Deacon Seals" userId="4be87945-0509-4b37-8e36-6c0a3782973f" providerId="ADAL" clId="{D80CAFA9-BC2A-4CF7-ABAC-7CA0851E28DF}" dt="2024-11-19T19:27:00.152" v="184" actId="20577"/>
          <ac:spMkLst>
            <pc:docMk/>
            <pc:sldMk cId="3664697765" sldId="402"/>
            <ac:spMk id="6" creationId="{5FF55A95-AE85-447A-BA3D-8C1E1071F346}"/>
          </ac:spMkLst>
        </pc:spChg>
        <pc:picChg chg="add mod">
          <ac:chgData name="Deacon Seals" userId="4be87945-0509-4b37-8e36-6c0a3782973f" providerId="ADAL" clId="{D80CAFA9-BC2A-4CF7-ABAC-7CA0851E28DF}" dt="2024-11-19T19:26:35.913" v="146" actId="1076"/>
          <ac:picMkLst>
            <pc:docMk/>
            <pc:sldMk cId="3664697765" sldId="402"/>
            <ac:picMk id="1026" creationId="{A1EC7B39-F615-416A-3AE2-C9630F575B04}"/>
          </ac:picMkLst>
        </pc:picChg>
        <pc:picChg chg="add mod">
          <ac:chgData name="Deacon Seals" userId="4be87945-0509-4b37-8e36-6c0a3782973f" providerId="ADAL" clId="{D80CAFA9-BC2A-4CF7-ABAC-7CA0851E28DF}" dt="2024-11-19T19:27:16.276" v="187" actId="1076"/>
          <ac:picMkLst>
            <pc:docMk/>
            <pc:sldMk cId="3664697765" sldId="402"/>
            <ac:picMk id="1028" creationId="{59DB0502-1AB1-F380-E779-C481FC4B57FA}"/>
          </ac:picMkLst>
        </pc:picChg>
      </pc:sldChg>
    </pc:docChg>
  </pc:docChgLst>
  <pc:docChgLst>
    <pc:chgData name="Deacon Seals" userId="4be87945-0509-4b37-8e36-6c0a3782973f" providerId="ADAL" clId="{6A3F52CB-A21E-4CC1-9967-20A42B8F26F6}"/>
    <pc:docChg chg="undo redo custSel addSld delSld modSld sldOrd modMainMaster">
      <pc:chgData name="Deacon Seals" userId="4be87945-0509-4b37-8e36-6c0a3782973f" providerId="ADAL" clId="{6A3F52CB-A21E-4CC1-9967-20A42B8F26F6}" dt="2023-11-17T16:57:20.726" v="16603" actId="2696"/>
      <pc:docMkLst>
        <pc:docMk/>
      </pc:docMkLst>
      <pc:sldChg chg="modSp mod">
        <pc:chgData name="Deacon Seals" userId="4be87945-0509-4b37-8e36-6c0a3782973f" providerId="ADAL" clId="{6A3F52CB-A21E-4CC1-9967-20A42B8F26F6}" dt="2023-11-16T14:51:26.782" v="44" actId="20577"/>
        <pc:sldMkLst>
          <pc:docMk/>
          <pc:sldMk cId="114769864" sldId="306"/>
        </pc:sldMkLst>
        <pc:spChg chg="mod">
          <ac:chgData name="Deacon Seals" userId="4be87945-0509-4b37-8e36-6c0a3782973f" providerId="ADAL" clId="{6A3F52CB-A21E-4CC1-9967-20A42B8F26F6}" dt="2023-11-16T14:51:26.782" v="44" actId="20577"/>
          <ac:spMkLst>
            <pc:docMk/>
            <pc:sldMk cId="114769864" sldId="306"/>
            <ac:spMk id="2" creationId="{C3A9968B-2619-4F71-AB00-4C493E120805}"/>
          </ac:spMkLst>
        </pc:spChg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227882511" sldId="30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680769642" sldId="31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64566941" sldId="315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985792278" sldId="316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3149767956" sldId="317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787640227" sldId="31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042323523" sldId="31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07319049" sldId="32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435734819" sldId="322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077676691" sldId="323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906608553" sldId="324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3546272964" sldId="325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823564561" sldId="326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2973736473" sldId="327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420267360" sldId="328"/>
        </pc:sldMkLst>
      </pc:sldChg>
      <pc:sldChg chg="del">
        <pc:chgData name="Deacon Seals" userId="4be87945-0509-4b37-8e36-6c0a3782973f" providerId="ADAL" clId="{6A3F52CB-A21E-4CC1-9967-20A42B8F26F6}" dt="2023-11-16T14:50:11.223" v="2" actId="47"/>
        <pc:sldMkLst>
          <pc:docMk/>
          <pc:sldMk cId="1267883284" sldId="32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122421194" sldId="33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15589368" sldId="331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489885313" sldId="332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39217450" sldId="333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560082603" sldId="33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775342360" sldId="335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862146177" sldId="338"/>
        </pc:sldMkLst>
      </pc:sldChg>
      <pc:sldChg chg="modSp modAnim">
        <pc:chgData name="Deacon Seals" userId="4be87945-0509-4b37-8e36-6c0a3782973f" providerId="ADAL" clId="{6A3F52CB-A21E-4CC1-9967-20A42B8F26F6}" dt="2023-11-17T14:54:51.025" v="16541"/>
        <pc:sldMkLst>
          <pc:docMk/>
          <pc:sldMk cId="1419509553" sldId="341"/>
        </pc:sldMkLst>
        <pc:spChg chg="mod">
          <ac:chgData name="Deacon Seals" userId="4be87945-0509-4b37-8e36-6c0a3782973f" providerId="ADAL" clId="{6A3F52CB-A21E-4CC1-9967-20A42B8F26F6}" dt="2023-11-17T14:30:07.365" v="15686" actId="20577"/>
          <ac:spMkLst>
            <pc:docMk/>
            <pc:sldMk cId="1419509553" sldId="341"/>
            <ac:spMk id="3" creationId="{01739C91-D3C5-4518-AFDD-AC1094E4E527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848191288" sldId="343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410067217" sldId="345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944486301" sldId="346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477516920" sldId="347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281957038" sldId="348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848137469" sldId="349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378192619" sldId="350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508678262" sldId="351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228796502" sldId="352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1589507006" sldId="353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947987996" sldId="354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2631543529" sldId="355"/>
        </pc:sldMkLst>
      </pc:sldChg>
      <pc:sldChg chg="del">
        <pc:chgData name="Deacon Seals" userId="4be87945-0509-4b37-8e36-6c0a3782973f" providerId="ADAL" clId="{6A3F52CB-A21E-4CC1-9967-20A42B8F26F6}" dt="2023-11-16T14:51:04.393" v="5" actId="47"/>
        <pc:sldMkLst>
          <pc:docMk/>
          <pc:sldMk cId="3505787832" sldId="356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033710267" sldId="357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959913210" sldId="35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994965543" sldId="359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509781631" sldId="360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05648876" sldId="361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196558434" sldId="362"/>
        </pc:sldMkLst>
      </pc:sldChg>
      <pc:sldChg chg="modSp del mod modClrScheme modShow chgLayout">
        <pc:chgData name="Deacon Seals" userId="4be87945-0509-4b37-8e36-6c0a3782973f" providerId="ADAL" clId="{6A3F52CB-A21E-4CC1-9967-20A42B8F26F6}" dt="2023-11-17T16:57:20.726" v="16603" actId="2696"/>
        <pc:sldMkLst>
          <pc:docMk/>
          <pc:sldMk cId="680549228" sldId="365"/>
        </pc:sldMkLst>
        <pc:spChg chg="mod ord">
          <ac:chgData name="Deacon Seals" userId="4be87945-0509-4b37-8e36-6c0a3782973f" providerId="ADAL" clId="{6A3F52CB-A21E-4CC1-9967-20A42B8F26F6}" dt="2023-11-16T16:22:33.535" v="2391" actId="700"/>
          <ac:spMkLst>
            <pc:docMk/>
            <pc:sldMk cId="680549228" sldId="365"/>
            <ac:spMk id="2" creationId="{026B4444-D73C-4FCD-CFB9-C18CCF62CA3E}"/>
          </ac:spMkLst>
        </pc:spChg>
        <pc:spChg chg="mod ord">
          <ac:chgData name="Deacon Seals" userId="4be87945-0509-4b37-8e36-6c0a3782973f" providerId="ADAL" clId="{6A3F52CB-A21E-4CC1-9967-20A42B8F26F6}" dt="2023-11-16T16:22:33.535" v="2391" actId="700"/>
          <ac:spMkLst>
            <pc:docMk/>
            <pc:sldMk cId="680549228" sldId="365"/>
            <ac:spMk id="3" creationId="{F61C7B63-225A-2EE5-6069-33B956B55F12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227025312" sldId="366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043588216" sldId="367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651388709" sldId="368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179899815" sldId="369"/>
        </pc:sldMkLst>
      </pc:sldChg>
      <pc:sldChg chg="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2530205294" sldId="370"/>
        </pc:sldMkLst>
      </pc:sldChg>
      <pc:sldChg chg="modSp del mod modShow">
        <pc:chgData name="Deacon Seals" userId="4be87945-0509-4b37-8e36-6c0a3782973f" providerId="ADAL" clId="{6A3F52CB-A21E-4CC1-9967-20A42B8F26F6}" dt="2023-11-17T16:57:20.726" v="16603" actId="2696"/>
        <pc:sldMkLst>
          <pc:docMk/>
          <pc:sldMk cId="17760922" sldId="371"/>
        </pc:sldMkLst>
        <pc:spChg chg="mod">
          <ac:chgData name="Deacon Seals" userId="4be87945-0509-4b37-8e36-6c0a3782973f" providerId="ADAL" clId="{6A3F52CB-A21E-4CC1-9967-20A42B8F26F6}" dt="2023-11-16T18:05:10.940" v="4841" actId="20577"/>
          <ac:spMkLst>
            <pc:docMk/>
            <pc:sldMk cId="17760922" sldId="371"/>
            <ac:spMk id="2" creationId="{CA8C3CC3-3BD3-B8D2-AD5B-0A06A2A81946}"/>
          </ac:spMkLst>
        </pc:spChg>
      </pc:sldChg>
      <pc:sldChg chg="del ord">
        <pc:chgData name="Deacon Seals" userId="4be87945-0509-4b37-8e36-6c0a3782973f" providerId="ADAL" clId="{6A3F52CB-A21E-4CC1-9967-20A42B8F26F6}" dt="2023-11-16T14:50:11.223" v="2" actId="47"/>
        <pc:sldMkLst>
          <pc:docMk/>
          <pc:sldMk cId="1426877688" sldId="372"/>
        </pc:sldMkLst>
      </pc:sldChg>
      <pc:sldChg chg="delSp modSp new mod modAnim chgLayout">
        <pc:chgData name="Deacon Seals" userId="4be87945-0509-4b37-8e36-6c0a3782973f" providerId="ADAL" clId="{6A3F52CB-A21E-4CC1-9967-20A42B8F26F6}" dt="2023-11-17T14:58:01.345" v="16552" actId="20577"/>
        <pc:sldMkLst>
          <pc:docMk/>
          <pc:sldMk cId="3307103211" sldId="372"/>
        </pc:sldMkLst>
        <pc:spChg chg="mod ord">
          <ac:chgData name="Deacon Seals" userId="4be87945-0509-4b37-8e36-6c0a3782973f" providerId="ADAL" clId="{6A3F52CB-A21E-4CC1-9967-20A42B8F26F6}" dt="2023-11-16T15:20:13.173" v="463" actId="700"/>
          <ac:spMkLst>
            <pc:docMk/>
            <pc:sldMk cId="3307103211" sldId="372"/>
            <ac:spMk id="2" creationId="{92598348-7760-C3DB-CF34-00D081CE12C6}"/>
          </ac:spMkLst>
        </pc:spChg>
        <pc:spChg chg="mod ord">
          <ac:chgData name="Deacon Seals" userId="4be87945-0509-4b37-8e36-6c0a3782973f" providerId="ADAL" clId="{6A3F52CB-A21E-4CC1-9967-20A42B8F26F6}" dt="2023-11-17T14:58:01.345" v="16552" actId="20577"/>
          <ac:spMkLst>
            <pc:docMk/>
            <pc:sldMk cId="3307103211" sldId="372"/>
            <ac:spMk id="3" creationId="{59A467DD-E126-4690-DE39-030EAA5FE35A}"/>
          </ac:spMkLst>
        </pc:spChg>
        <pc:spChg chg="del">
          <ac:chgData name="Deacon Seals" userId="4be87945-0509-4b37-8e36-6c0a3782973f" providerId="ADAL" clId="{6A3F52CB-A21E-4CC1-9967-20A42B8F26F6}" dt="2023-11-16T15:19:56.461" v="462" actId="478"/>
          <ac:spMkLst>
            <pc:docMk/>
            <pc:sldMk cId="3307103211" sldId="372"/>
            <ac:spMk id="4" creationId="{F13A786E-93D6-1033-ACFD-059F4D70F1CE}"/>
          </ac:spMkLst>
        </pc:spChg>
        <pc:spChg chg="del">
          <ac:chgData name="Deacon Seals" userId="4be87945-0509-4b37-8e36-6c0a3782973f" providerId="ADAL" clId="{6A3F52CB-A21E-4CC1-9967-20A42B8F26F6}" dt="2023-11-16T15:19:53.703" v="461" actId="478"/>
          <ac:spMkLst>
            <pc:docMk/>
            <pc:sldMk cId="3307103211" sldId="372"/>
            <ac:spMk id="5" creationId="{1003E71A-EF0E-0BDA-1EE5-7E59ACDF3344}"/>
          </ac:spMkLst>
        </pc:spChg>
        <pc:spChg chg="mod ord">
          <ac:chgData name="Deacon Seals" userId="4be87945-0509-4b37-8e36-6c0a3782973f" providerId="ADAL" clId="{6A3F52CB-A21E-4CC1-9967-20A42B8F26F6}" dt="2023-11-16T15:20:13.173" v="463" actId="700"/>
          <ac:spMkLst>
            <pc:docMk/>
            <pc:sldMk cId="3307103211" sldId="372"/>
            <ac:spMk id="6" creationId="{D466AE3D-2107-027A-5F15-AC2D98DAA45D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212702721" sldId="373"/>
        </pc:sldMkLst>
      </pc:sldChg>
      <pc:sldChg chg="modSp new mod">
        <pc:chgData name="Deacon Seals" userId="4be87945-0509-4b37-8e36-6c0a3782973f" providerId="ADAL" clId="{6A3F52CB-A21E-4CC1-9967-20A42B8F26F6}" dt="2023-11-17T16:40:01.089" v="16602" actId="20577"/>
        <pc:sldMkLst>
          <pc:docMk/>
          <pc:sldMk cId="3973144381" sldId="373"/>
        </pc:sldMkLst>
        <pc:spChg chg="mod">
          <ac:chgData name="Deacon Seals" userId="4be87945-0509-4b37-8e36-6c0a3782973f" providerId="ADAL" clId="{6A3F52CB-A21E-4CC1-9967-20A42B8F26F6}" dt="2023-11-16T15:24:17.247" v="581" actId="20577"/>
          <ac:spMkLst>
            <pc:docMk/>
            <pc:sldMk cId="3973144381" sldId="373"/>
            <ac:spMk id="2" creationId="{63D4CCD5-BA12-39B6-B3C4-504128C3D984}"/>
          </ac:spMkLst>
        </pc:spChg>
        <pc:spChg chg="mod">
          <ac:chgData name="Deacon Seals" userId="4be87945-0509-4b37-8e36-6c0a3782973f" providerId="ADAL" clId="{6A3F52CB-A21E-4CC1-9967-20A42B8F26F6}" dt="2023-11-17T16:40:01.089" v="16602" actId="20577"/>
          <ac:spMkLst>
            <pc:docMk/>
            <pc:sldMk cId="3973144381" sldId="373"/>
            <ac:spMk id="3" creationId="{6B192A73-94B6-1568-6560-E763055CCBAE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37:55.781" v="16371"/>
        <pc:sldMkLst>
          <pc:docMk/>
          <pc:sldMk cId="1988977491" sldId="374"/>
        </pc:sldMkLst>
        <pc:spChg chg="mod">
          <ac:chgData name="Deacon Seals" userId="4be87945-0509-4b37-8e36-6c0a3782973f" providerId="ADAL" clId="{6A3F52CB-A21E-4CC1-9967-20A42B8F26F6}" dt="2023-11-16T15:25:10.605" v="640" actId="20577"/>
          <ac:spMkLst>
            <pc:docMk/>
            <pc:sldMk cId="1988977491" sldId="374"/>
            <ac:spMk id="2" creationId="{328FDB45-DEF4-B7F4-E461-7325ED540F7A}"/>
          </ac:spMkLst>
        </pc:spChg>
        <pc:spChg chg="mod">
          <ac:chgData name="Deacon Seals" userId="4be87945-0509-4b37-8e36-6c0a3782973f" providerId="ADAL" clId="{6A3F52CB-A21E-4CC1-9967-20A42B8F26F6}" dt="2023-11-16T15:45:00.166" v="2065" actId="20577"/>
          <ac:spMkLst>
            <pc:docMk/>
            <pc:sldMk cId="1988977491" sldId="374"/>
            <ac:spMk id="3" creationId="{AB9CF62B-642F-8DA5-28C4-AB7AC2890C59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3961147793" sldId="374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2486573221" sldId="375"/>
        </pc:sldMkLst>
      </pc:sldChg>
      <pc:sldChg chg="modSp add mod modAnim">
        <pc:chgData name="Deacon Seals" userId="4be87945-0509-4b37-8e36-6c0a3782973f" providerId="ADAL" clId="{6A3F52CB-A21E-4CC1-9967-20A42B8F26F6}" dt="2023-11-17T14:36:54.121" v="16369"/>
        <pc:sldMkLst>
          <pc:docMk/>
          <pc:sldMk cId="2605570161" sldId="375"/>
        </pc:sldMkLst>
        <pc:spChg chg="mod">
          <ac:chgData name="Deacon Seals" userId="4be87945-0509-4b37-8e36-6c0a3782973f" providerId="ADAL" clId="{6A3F52CB-A21E-4CC1-9967-20A42B8F26F6}" dt="2023-11-16T15:42:26.617" v="2064" actId="20577"/>
          <ac:spMkLst>
            <pc:docMk/>
            <pc:sldMk cId="2605570161" sldId="375"/>
            <ac:spMk id="3" creationId="{59A467DD-E126-4690-DE39-030EAA5FE35A}"/>
          </ac:spMkLst>
        </pc:spChg>
      </pc:sldChg>
      <pc:sldChg chg="modSp new mod">
        <pc:chgData name="Deacon Seals" userId="4be87945-0509-4b37-8e36-6c0a3782973f" providerId="ADAL" clId="{6A3F52CB-A21E-4CC1-9967-20A42B8F26F6}" dt="2023-11-16T16:22:18.301" v="2390" actId="20577"/>
        <pc:sldMkLst>
          <pc:docMk/>
          <pc:sldMk cId="2524960535" sldId="376"/>
        </pc:sldMkLst>
        <pc:spChg chg="mod">
          <ac:chgData name="Deacon Seals" userId="4be87945-0509-4b37-8e36-6c0a3782973f" providerId="ADAL" clId="{6A3F52CB-A21E-4CC1-9967-20A42B8F26F6}" dt="2023-11-16T16:22:18.301" v="2390" actId="20577"/>
          <ac:spMkLst>
            <pc:docMk/>
            <pc:sldMk cId="2524960535" sldId="376"/>
            <ac:spMk id="2" creationId="{0CF144CD-8927-2BF4-F2C9-FFE070A41EDF}"/>
          </ac:spMkLst>
        </pc:spChg>
        <pc:spChg chg="mod">
          <ac:chgData name="Deacon Seals" userId="4be87945-0509-4b37-8e36-6c0a3782973f" providerId="ADAL" clId="{6A3F52CB-A21E-4CC1-9967-20A42B8F26F6}" dt="2023-11-16T16:21:59.578" v="2350" actId="20577"/>
          <ac:spMkLst>
            <pc:docMk/>
            <pc:sldMk cId="2524960535" sldId="376"/>
            <ac:spMk id="3" creationId="{4408F3CE-DB88-2602-02E0-A34B06DB5765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609953227" sldId="377"/>
        </pc:sldMkLst>
      </pc:sldChg>
      <pc:sldChg chg="modSp new mod">
        <pc:chgData name="Deacon Seals" userId="4be87945-0509-4b37-8e36-6c0a3782973f" providerId="ADAL" clId="{6A3F52CB-A21E-4CC1-9967-20A42B8F26F6}" dt="2023-11-16T16:23:01.432" v="2406" actId="20577"/>
        <pc:sldMkLst>
          <pc:docMk/>
          <pc:sldMk cId="1825746632" sldId="377"/>
        </pc:sldMkLst>
        <pc:spChg chg="mod">
          <ac:chgData name="Deacon Seals" userId="4be87945-0509-4b37-8e36-6c0a3782973f" providerId="ADAL" clId="{6A3F52CB-A21E-4CC1-9967-20A42B8F26F6}" dt="2023-11-16T16:23:01.432" v="2406" actId="20577"/>
          <ac:spMkLst>
            <pc:docMk/>
            <pc:sldMk cId="1825746632" sldId="377"/>
            <ac:spMk id="2" creationId="{50DFEB6D-E78F-3E50-8AEF-18ECCA333A95}"/>
          </ac:spMkLst>
        </pc:spChg>
      </pc:sldChg>
      <pc:sldChg chg="modSp new mod">
        <pc:chgData name="Deacon Seals" userId="4be87945-0509-4b37-8e36-6c0a3782973f" providerId="ADAL" clId="{6A3F52CB-A21E-4CC1-9967-20A42B8F26F6}" dt="2023-11-17T14:51:47.431" v="16511" actId="20577"/>
        <pc:sldMkLst>
          <pc:docMk/>
          <pc:sldMk cId="1286818023" sldId="378"/>
        </pc:sldMkLst>
        <pc:spChg chg="mod">
          <ac:chgData name="Deacon Seals" userId="4be87945-0509-4b37-8e36-6c0a3782973f" providerId="ADAL" clId="{6A3F52CB-A21E-4CC1-9967-20A42B8F26F6}" dt="2023-11-16T16:24:02.838" v="2431" actId="20577"/>
          <ac:spMkLst>
            <pc:docMk/>
            <pc:sldMk cId="1286818023" sldId="378"/>
            <ac:spMk id="2" creationId="{04019C03-ADAC-3F62-E97D-81CA8BDD5270}"/>
          </ac:spMkLst>
        </pc:spChg>
        <pc:spChg chg="mod">
          <ac:chgData name="Deacon Seals" userId="4be87945-0509-4b37-8e36-6c0a3782973f" providerId="ADAL" clId="{6A3F52CB-A21E-4CC1-9967-20A42B8F26F6}" dt="2023-11-17T14:51:47.431" v="16511" actId="20577"/>
          <ac:spMkLst>
            <pc:docMk/>
            <pc:sldMk cId="1286818023" sldId="378"/>
            <ac:spMk id="3" creationId="{02A5A981-7E98-6F98-75E1-ACEE353E1009}"/>
          </ac:spMkLst>
        </pc:sp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4249839476" sldId="378"/>
        </pc:sldMkLst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978651749" sldId="379"/>
        </pc:sldMkLst>
      </pc:sldChg>
      <pc:sldChg chg="addSp delSp modSp new mod modClrScheme modAnim chgLayout">
        <pc:chgData name="Deacon Seals" userId="4be87945-0509-4b37-8e36-6c0a3782973f" providerId="ADAL" clId="{6A3F52CB-A21E-4CC1-9967-20A42B8F26F6}" dt="2023-11-17T15:08:35.642" v="16557" actId="113"/>
        <pc:sldMkLst>
          <pc:docMk/>
          <pc:sldMk cId="2437673250" sldId="379"/>
        </pc:sldMkLst>
        <pc:spChg chg="add del">
          <ac:chgData name="Deacon Seals" userId="4be87945-0509-4b37-8e36-6c0a3782973f" providerId="ADAL" clId="{6A3F52CB-A21E-4CC1-9967-20A42B8F26F6}" dt="2023-11-16T16:34:56.106" v="2671" actId="931"/>
          <ac:spMkLst>
            <pc:docMk/>
            <pc:sldMk cId="2437673250" sldId="379"/>
            <ac:spMk id="2" creationId="{0262D01A-0B78-18AF-5A4A-FE2331D4AB57}"/>
          </ac:spMkLst>
        </pc:spChg>
        <pc:spChg chg="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3" creationId="{2DE73E5F-6346-2FC4-CFF9-354C95733B45}"/>
          </ac:spMkLst>
        </pc:spChg>
        <pc:spChg chg="mod ord">
          <ac:chgData name="Deacon Seals" userId="4be87945-0509-4b37-8e36-6c0a3782973f" providerId="ADAL" clId="{6A3F52CB-A21E-4CC1-9967-20A42B8F26F6}" dt="2023-11-17T15:08:35.642" v="16557" actId="113"/>
          <ac:spMkLst>
            <pc:docMk/>
            <pc:sldMk cId="2437673250" sldId="379"/>
            <ac:spMk id="4" creationId="{3A80AD08-027A-E6C5-A588-80A19739AB37}"/>
          </ac:spMkLst>
        </pc:spChg>
        <pc:spChg chg="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5" creationId="{F3CDEE7E-86C5-8EE2-0D4D-8A8016C7FA3B}"/>
          </ac:spMkLst>
        </pc:spChg>
        <pc:spChg chg="add del mod ord">
          <ac:chgData name="Deacon Seals" userId="4be87945-0509-4b37-8e36-6c0a3782973f" providerId="ADAL" clId="{6A3F52CB-A21E-4CC1-9967-20A42B8F26F6}" dt="2023-11-16T16:33:52.771" v="2668" actId="700"/>
          <ac:spMkLst>
            <pc:docMk/>
            <pc:sldMk cId="2437673250" sldId="379"/>
            <ac:spMk id="6" creationId="{902EC881-5F6F-11B7-72AC-C26C4F439562}"/>
          </ac:spMkLst>
        </pc:spChg>
        <pc:spChg chg="add del mod">
          <ac:chgData name="Deacon Seals" userId="4be87945-0509-4b37-8e36-6c0a3782973f" providerId="ADAL" clId="{6A3F52CB-A21E-4CC1-9967-20A42B8F26F6}" dt="2023-11-16T16:36:42.314" v="2677" actId="478"/>
          <ac:spMkLst>
            <pc:docMk/>
            <pc:sldMk cId="2437673250" sldId="379"/>
            <ac:spMk id="9" creationId="{DDCF58CF-C5FD-DB94-9C90-7B1A60D201FF}"/>
          </ac:spMkLst>
        </pc:spChg>
        <pc:spChg chg="add del mod">
          <ac:chgData name="Deacon Seals" userId="4be87945-0509-4b37-8e36-6c0a3782973f" providerId="ADAL" clId="{6A3F52CB-A21E-4CC1-9967-20A42B8F26F6}" dt="2023-11-16T16:36:44.485" v="2678" actId="478"/>
          <ac:spMkLst>
            <pc:docMk/>
            <pc:sldMk cId="2437673250" sldId="379"/>
            <ac:spMk id="11" creationId="{C7360A48-1A00-F083-B1D2-533CD1E4DA9E}"/>
          </ac:spMkLst>
        </pc:spChg>
        <pc:spChg chg="add mod">
          <ac:chgData name="Deacon Seals" userId="4be87945-0509-4b37-8e36-6c0a3782973f" providerId="ADAL" clId="{6A3F52CB-A21E-4CC1-9967-20A42B8F26F6}" dt="2023-11-16T16:37:18.697" v="2685" actId="1076"/>
          <ac:spMkLst>
            <pc:docMk/>
            <pc:sldMk cId="2437673250" sldId="379"/>
            <ac:spMk id="14" creationId="{F9173ACE-28E1-3527-6AF0-9026D68AD7D6}"/>
          </ac:spMkLst>
        </pc:spChg>
        <pc:spChg chg="add mod">
          <ac:chgData name="Deacon Seals" userId="4be87945-0509-4b37-8e36-6c0a3782973f" providerId="ADAL" clId="{6A3F52CB-A21E-4CC1-9967-20A42B8F26F6}" dt="2023-11-16T16:50:42.171" v="2836" actId="1076"/>
          <ac:spMkLst>
            <pc:docMk/>
            <pc:sldMk cId="2437673250" sldId="379"/>
            <ac:spMk id="17" creationId="{B1B9770D-D9E7-F8EA-6A53-B7D12BACC207}"/>
          </ac:spMkLst>
        </pc:spChg>
        <pc:picChg chg="add del mod">
          <ac:chgData name="Deacon Seals" userId="4be87945-0509-4b37-8e36-6c0a3782973f" providerId="ADAL" clId="{6A3F52CB-A21E-4CC1-9967-20A42B8F26F6}" dt="2023-11-16T16:36:42.314" v="2677" actId="478"/>
          <ac:picMkLst>
            <pc:docMk/>
            <pc:sldMk cId="2437673250" sldId="379"/>
            <ac:picMk id="8" creationId="{D7697F4B-FA6C-275B-B0C7-4E78714B90B4}"/>
          </ac:picMkLst>
        </pc:picChg>
        <pc:picChg chg="add mod">
          <ac:chgData name="Deacon Seals" userId="4be87945-0509-4b37-8e36-6c0a3782973f" providerId="ADAL" clId="{6A3F52CB-A21E-4CC1-9967-20A42B8F26F6}" dt="2023-11-16T16:37:18.697" v="2685" actId="1076"/>
          <ac:picMkLst>
            <pc:docMk/>
            <pc:sldMk cId="2437673250" sldId="379"/>
            <ac:picMk id="13" creationId="{C731E017-B6D5-FAFD-EFEA-02EA5D811095}"/>
          </ac:picMkLst>
        </pc:picChg>
        <pc:picChg chg="add mod">
          <ac:chgData name="Deacon Seals" userId="4be87945-0509-4b37-8e36-6c0a3782973f" providerId="ADAL" clId="{6A3F52CB-A21E-4CC1-9967-20A42B8F26F6}" dt="2023-11-16T16:50:42.171" v="2836" actId="1076"/>
          <ac:picMkLst>
            <pc:docMk/>
            <pc:sldMk cId="2437673250" sldId="379"/>
            <ac:picMk id="16" creationId="{6BDCB5C1-90F0-218E-84AD-A367D22FD1CF}"/>
          </ac:picMkLst>
        </pc:pic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573768493" sldId="380"/>
        </pc:sldMkLst>
      </pc:sldChg>
      <pc:sldChg chg="addSp delSp modSp new mod modAnim">
        <pc:chgData name="Deacon Seals" userId="4be87945-0509-4b37-8e36-6c0a3782973f" providerId="ADAL" clId="{6A3F52CB-A21E-4CC1-9967-20A42B8F26F6}" dt="2023-11-17T15:12:40.526" v="16560"/>
        <pc:sldMkLst>
          <pc:docMk/>
          <pc:sldMk cId="2919821917" sldId="380"/>
        </pc:sldMkLst>
        <pc:spChg chg="del">
          <ac:chgData name="Deacon Seals" userId="4be87945-0509-4b37-8e36-6c0a3782973f" providerId="ADAL" clId="{6A3F52CB-A21E-4CC1-9967-20A42B8F26F6}" dt="2023-11-16T16:56:03.312" v="2977" actId="931"/>
          <ac:spMkLst>
            <pc:docMk/>
            <pc:sldMk cId="2919821917" sldId="380"/>
            <ac:spMk id="2" creationId="{45D451E2-E1DF-421A-F888-54C313E6B6CB}"/>
          </ac:spMkLst>
        </pc:spChg>
        <pc:spChg chg="mod">
          <ac:chgData name="Deacon Seals" userId="4be87945-0509-4b37-8e36-6c0a3782973f" providerId="ADAL" clId="{6A3F52CB-A21E-4CC1-9967-20A42B8F26F6}" dt="2023-11-16T16:44:17.072" v="2767" actId="20577"/>
          <ac:spMkLst>
            <pc:docMk/>
            <pc:sldMk cId="2919821917" sldId="380"/>
            <ac:spMk id="3" creationId="{76165E50-042D-9213-C25E-B0EFDB3A877C}"/>
          </ac:spMkLst>
        </pc:spChg>
        <pc:spChg chg="mod">
          <ac:chgData name="Deacon Seals" userId="4be87945-0509-4b37-8e36-6c0a3782973f" providerId="ADAL" clId="{6A3F52CB-A21E-4CC1-9967-20A42B8F26F6}" dt="2023-11-16T18:13:34.551" v="5381" actId="313"/>
          <ac:spMkLst>
            <pc:docMk/>
            <pc:sldMk cId="2919821917" sldId="380"/>
            <ac:spMk id="4" creationId="{0624F574-6A89-37E1-EAD8-0F91C5E6F7D4}"/>
          </ac:spMkLst>
        </pc:spChg>
        <pc:spChg chg="add del mod">
          <ac:chgData name="Deacon Seals" userId="4be87945-0509-4b37-8e36-6c0a3782973f" providerId="ADAL" clId="{6A3F52CB-A21E-4CC1-9967-20A42B8F26F6}" dt="2023-11-16T16:58:01.362" v="2989" actId="478"/>
          <ac:spMkLst>
            <pc:docMk/>
            <pc:sldMk cId="2919821917" sldId="380"/>
            <ac:spMk id="8" creationId="{29B95EDA-708D-8380-83F2-BE34793A4E75}"/>
          </ac:spMkLst>
        </pc:spChg>
        <pc:spChg chg="add del mod">
          <ac:chgData name="Deacon Seals" userId="4be87945-0509-4b37-8e36-6c0a3782973f" providerId="ADAL" clId="{6A3F52CB-A21E-4CC1-9967-20A42B8F26F6}" dt="2023-11-16T17:02:29.878" v="2995" actId="931"/>
          <ac:spMkLst>
            <pc:docMk/>
            <pc:sldMk cId="2919821917" sldId="380"/>
            <ac:spMk id="10" creationId="{B8E1ED4A-AC2F-4B6A-37D8-4C1927C5F37A}"/>
          </ac:spMkLst>
        </pc:spChg>
        <pc:spChg chg="add del mod">
          <ac:chgData name="Deacon Seals" userId="4be87945-0509-4b37-8e36-6c0a3782973f" providerId="ADAL" clId="{6A3F52CB-A21E-4CC1-9967-20A42B8F26F6}" dt="2023-11-16T17:01:48.979" v="2994" actId="931"/>
          <ac:spMkLst>
            <pc:docMk/>
            <pc:sldMk cId="2919821917" sldId="380"/>
            <ac:spMk id="13" creationId="{85E2D8F9-3D46-E3D1-AC03-19FA1ECB0978}"/>
          </ac:spMkLst>
        </pc:spChg>
        <pc:spChg chg="add mod">
          <ac:chgData name="Deacon Seals" userId="4be87945-0509-4b37-8e36-6c0a3782973f" providerId="ADAL" clId="{6A3F52CB-A21E-4CC1-9967-20A42B8F26F6}" dt="2023-11-16T17:05:15.591" v="3043" actId="1035"/>
          <ac:spMkLst>
            <pc:docMk/>
            <pc:sldMk cId="2919821917" sldId="380"/>
            <ac:spMk id="16" creationId="{C591A848-DD7F-E0C7-34CA-448CDE249FAB}"/>
          </ac:spMkLst>
        </pc:spChg>
        <pc:spChg chg="add mod">
          <ac:chgData name="Deacon Seals" userId="4be87945-0509-4b37-8e36-6c0a3782973f" providerId="ADAL" clId="{6A3F52CB-A21E-4CC1-9967-20A42B8F26F6}" dt="2023-11-16T17:05:44.161" v="3045" actId="1076"/>
          <ac:spMkLst>
            <pc:docMk/>
            <pc:sldMk cId="2919821917" sldId="380"/>
            <ac:spMk id="19" creationId="{EEF4787E-5404-4566-EC15-7C288507F7DA}"/>
          </ac:spMkLst>
        </pc:spChg>
        <pc:picChg chg="add del mod modCrop">
          <ac:chgData name="Deacon Seals" userId="4be87945-0509-4b37-8e36-6c0a3782973f" providerId="ADAL" clId="{6A3F52CB-A21E-4CC1-9967-20A42B8F26F6}" dt="2023-11-16T16:58:01.362" v="2989" actId="478"/>
          <ac:picMkLst>
            <pc:docMk/>
            <pc:sldMk cId="2919821917" sldId="380"/>
            <ac:picMk id="7" creationId="{133BDC97-648E-2259-D8EA-8AB16648733E}"/>
          </ac:picMkLst>
        </pc:picChg>
        <pc:picChg chg="add del mod">
          <ac:chgData name="Deacon Seals" userId="4be87945-0509-4b37-8e36-6c0a3782973f" providerId="ADAL" clId="{6A3F52CB-A21E-4CC1-9967-20A42B8F26F6}" dt="2023-11-16T17:01:48.979" v="2994" actId="931"/>
          <ac:picMkLst>
            <pc:docMk/>
            <pc:sldMk cId="2919821917" sldId="380"/>
            <ac:picMk id="12" creationId="{AE0DEF9F-67EA-CBFF-4730-E6962FE7CD1A}"/>
          </ac:picMkLst>
        </pc:picChg>
        <pc:picChg chg="add mod modCrop">
          <ac:chgData name="Deacon Seals" userId="4be87945-0509-4b37-8e36-6c0a3782973f" providerId="ADAL" clId="{6A3F52CB-A21E-4CC1-9967-20A42B8F26F6}" dt="2023-11-16T17:05:15.591" v="3043" actId="1035"/>
          <ac:picMkLst>
            <pc:docMk/>
            <pc:sldMk cId="2919821917" sldId="380"/>
            <ac:picMk id="15" creationId="{4CF509F4-1427-83C4-0870-972082F7D10A}"/>
          </ac:picMkLst>
        </pc:picChg>
        <pc:picChg chg="add mod">
          <ac:chgData name="Deacon Seals" userId="4be87945-0509-4b37-8e36-6c0a3782973f" providerId="ADAL" clId="{6A3F52CB-A21E-4CC1-9967-20A42B8F26F6}" dt="2023-11-16T17:05:26.332" v="3044" actId="14100"/>
          <ac:picMkLst>
            <pc:docMk/>
            <pc:sldMk cId="2919821917" sldId="380"/>
            <ac:picMk id="18" creationId="{AB3724C6-759A-9E71-6359-372E126FE3E1}"/>
          </ac:picMkLst>
        </pc:picChg>
      </pc:sldChg>
      <pc:sldChg chg="del">
        <pc:chgData name="Deacon Seals" userId="4be87945-0509-4b37-8e36-6c0a3782973f" providerId="ADAL" clId="{6A3F52CB-A21E-4CC1-9967-20A42B8F26F6}" dt="2023-11-16T14:50:58.453" v="4" actId="47"/>
        <pc:sldMkLst>
          <pc:docMk/>
          <pc:sldMk cId="1755145553" sldId="381"/>
        </pc:sldMkLst>
      </pc:sldChg>
      <pc:sldChg chg="addSp delSp modSp new mod">
        <pc:chgData name="Deacon Seals" userId="4be87945-0509-4b37-8e36-6c0a3782973f" providerId="ADAL" clId="{6A3F52CB-A21E-4CC1-9967-20A42B8F26F6}" dt="2023-11-16T17:31:38.864" v="3769" actId="20577"/>
        <pc:sldMkLst>
          <pc:docMk/>
          <pc:sldMk cId="2441902432" sldId="381"/>
        </pc:sldMkLst>
        <pc:spChg chg="del">
          <ac:chgData name="Deacon Seals" userId="4be87945-0509-4b37-8e36-6c0a3782973f" providerId="ADAL" clId="{6A3F52CB-A21E-4CC1-9967-20A42B8F26F6}" dt="2023-11-16T17:11:26.025" v="3260" actId="478"/>
          <ac:spMkLst>
            <pc:docMk/>
            <pc:sldMk cId="2441902432" sldId="381"/>
            <ac:spMk id="2" creationId="{01E4F259-C945-B6F2-7915-4F2079298F1F}"/>
          </ac:spMkLst>
        </pc:spChg>
        <pc:spChg chg="mod">
          <ac:chgData name="Deacon Seals" userId="4be87945-0509-4b37-8e36-6c0a3782973f" providerId="ADAL" clId="{6A3F52CB-A21E-4CC1-9967-20A42B8F26F6}" dt="2023-11-16T17:11:31.869" v="3273" actId="20577"/>
          <ac:spMkLst>
            <pc:docMk/>
            <pc:sldMk cId="2441902432" sldId="381"/>
            <ac:spMk id="3" creationId="{6B4B9C33-097C-843D-A260-2F6CCB9E233A}"/>
          </ac:spMkLst>
        </pc:spChg>
        <pc:spChg chg="add del mod">
          <ac:chgData name="Deacon Seals" userId="4be87945-0509-4b37-8e36-6c0a3782973f" providerId="ADAL" clId="{6A3F52CB-A21E-4CC1-9967-20A42B8F26F6}" dt="2023-11-16T17:31:38.864" v="3769" actId="20577"/>
          <ac:spMkLst>
            <pc:docMk/>
            <pc:sldMk cId="2441902432" sldId="381"/>
            <ac:spMk id="4" creationId="{0F4FEB30-A49F-F096-A52A-22DFAAF7ED8E}"/>
          </ac:spMkLst>
        </pc:spChg>
        <pc:spChg chg="add del mod">
          <ac:chgData name="Deacon Seals" userId="4be87945-0509-4b37-8e36-6c0a3782973f" providerId="ADAL" clId="{6A3F52CB-A21E-4CC1-9967-20A42B8F26F6}" dt="2023-11-16T17:19:28.127" v="3332" actId="931"/>
          <ac:spMkLst>
            <pc:docMk/>
            <pc:sldMk cId="2441902432" sldId="381"/>
            <ac:spMk id="7" creationId="{7680FC01-24CF-2AB8-0B5C-9763BEB456FB}"/>
          </ac:spMkLst>
        </pc:spChg>
        <pc:spChg chg="add del mod">
          <ac:chgData name="Deacon Seals" userId="4be87945-0509-4b37-8e36-6c0a3782973f" providerId="ADAL" clId="{6A3F52CB-A21E-4CC1-9967-20A42B8F26F6}" dt="2023-11-16T17:23:35.411" v="3511" actId="931"/>
          <ac:spMkLst>
            <pc:docMk/>
            <pc:sldMk cId="2441902432" sldId="381"/>
            <ac:spMk id="10" creationId="{E83E6E36-9CBC-0FD5-299A-FBC2ED92E0BA}"/>
          </ac:spMkLst>
        </pc:spChg>
        <pc:spChg chg="add del mod">
          <ac:chgData name="Deacon Seals" userId="4be87945-0509-4b37-8e36-6c0a3782973f" providerId="ADAL" clId="{6A3F52CB-A21E-4CC1-9967-20A42B8F26F6}" dt="2023-11-16T17:23:58.040" v="3516" actId="931"/>
          <ac:spMkLst>
            <pc:docMk/>
            <pc:sldMk cId="2441902432" sldId="381"/>
            <ac:spMk id="13" creationId="{0DD3F3A4-8331-4BE1-B1BA-513D035C8C84}"/>
          </ac:spMkLst>
        </pc:spChg>
        <pc:spChg chg="add mod">
          <ac:chgData name="Deacon Seals" userId="4be87945-0509-4b37-8e36-6c0a3782973f" providerId="ADAL" clId="{6A3F52CB-A21E-4CC1-9967-20A42B8F26F6}" dt="2023-11-16T17:29:16.131" v="3725" actId="1076"/>
          <ac:spMkLst>
            <pc:docMk/>
            <pc:sldMk cId="2441902432" sldId="381"/>
            <ac:spMk id="16" creationId="{CEC23983-24B5-3E76-1FAD-1071130BFACD}"/>
          </ac:spMkLst>
        </pc:spChg>
        <pc:picChg chg="add del mod">
          <ac:chgData name="Deacon Seals" userId="4be87945-0509-4b37-8e36-6c0a3782973f" providerId="ADAL" clId="{6A3F52CB-A21E-4CC1-9967-20A42B8F26F6}" dt="2023-11-16T17:19:28.127" v="3332" actId="931"/>
          <ac:picMkLst>
            <pc:docMk/>
            <pc:sldMk cId="2441902432" sldId="381"/>
            <ac:picMk id="6" creationId="{6D273741-FFC1-7D01-2BB2-5E3D26983EDD}"/>
          </ac:picMkLst>
        </pc:picChg>
        <pc:picChg chg="add del mod">
          <ac:chgData name="Deacon Seals" userId="4be87945-0509-4b37-8e36-6c0a3782973f" providerId="ADAL" clId="{6A3F52CB-A21E-4CC1-9967-20A42B8F26F6}" dt="2023-11-16T17:23:35.411" v="3511" actId="931"/>
          <ac:picMkLst>
            <pc:docMk/>
            <pc:sldMk cId="2441902432" sldId="381"/>
            <ac:picMk id="9" creationId="{A56850CA-F183-C36F-4E09-DE71D890894E}"/>
          </ac:picMkLst>
        </pc:picChg>
        <pc:picChg chg="add del mod">
          <ac:chgData name="Deacon Seals" userId="4be87945-0509-4b37-8e36-6c0a3782973f" providerId="ADAL" clId="{6A3F52CB-A21E-4CC1-9967-20A42B8F26F6}" dt="2023-11-16T17:23:58.040" v="3516" actId="931"/>
          <ac:picMkLst>
            <pc:docMk/>
            <pc:sldMk cId="2441902432" sldId="381"/>
            <ac:picMk id="12" creationId="{15F63467-B7E6-563E-E026-CD146659AC58}"/>
          </ac:picMkLst>
        </pc:picChg>
        <pc:picChg chg="add mod">
          <ac:chgData name="Deacon Seals" userId="4be87945-0509-4b37-8e36-6c0a3782973f" providerId="ADAL" clId="{6A3F52CB-A21E-4CC1-9967-20A42B8F26F6}" dt="2023-11-16T17:29:16.131" v="3725" actId="1076"/>
          <ac:picMkLst>
            <pc:docMk/>
            <pc:sldMk cId="2441902432" sldId="381"/>
            <ac:picMk id="15" creationId="{7D817C2C-1BA5-5CA5-B473-EC14FF7EFFD3}"/>
          </ac:picMkLst>
        </pc:picChg>
      </pc:sldChg>
      <pc:sldChg chg="addSp delSp modSp add mod">
        <pc:chgData name="Deacon Seals" userId="4be87945-0509-4b37-8e36-6c0a3782973f" providerId="ADAL" clId="{6A3F52CB-A21E-4CC1-9967-20A42B8F26F6}" dt="2023-11-16T17:42:51.695" v="4147" actId="20577"/>
        <pc:sldMkLst>
          <pc:docMk/>
          <pc:sldMk cId="1423527752" sldId="382"/>
        </pc:sldMkLst>
        <pc:spChg chg="mod">
          <ac:chgData name="Deacon Seals" userId="4be87945-0509-4b37-8e36-6c0a3782973f" providerId="ADAL" clId="{6A3F52CB-A21E-4CC1-9967-20A42B8F26F6}" dt="2023-11-16T17:42:51.695" v="4147" actId="20577"/>
          <ac:spMkLst>
            <pc:docMk/>
            <pc:sldMk cId="1423527752" sldId="382"/>
            <ac:spMk id="4" creationId="{0F4FEB30-A49F-F096-A52A-22DFAAF7ED8E}"/>
          </ac:spMkLst>
        </pc:spChg>
        <pc:spChg chg="add del mod">
          <ac:chgData name="Deacon Seals" userId="4be87945-0509-4b37-8e36-6c0a3782973f" providerId="ADAL" clId="{6A3F52CB-A21E-4CC1-9967-20A42B8F26F6}" dt="2023-11-16T17:34:35.059" v="3775" actId="931"/>
          <ac:spMkLst>
            <pc:docMk/>
            <pc:sldMk cId="1423527752" sldId="382"/>
            <ac:spMk id="7" creationId="{72ACD066-0485-3751-6C6B-FB334714C1FB}"/>
          </ac:spMkLst>
        </pc:spChg>
        <pc:spChg chg="add mod">
          <ac:chgData name="Deacon Seals" userId="4be87945-0509-4b37-8e36-6c0a3782973f" providerId="ADAL" clId="{6A3F52CB-A21E-4CC1-9967-20A42B8F26F6}" dt="2023-11-16T17:36:13.999" v="3783" actId="1076"/>
          <ac:spMkLst>
            <pc:docMk/>
            <pc:sldMk cId="1423527752" sldId="382"/>
            <ac:spMk id="10" creationId="{AA7A2076-142A-1721-C476-C57834428604}"/>
          </ac:spMkLst>
        </pc:spChg>
        <pc:spChg chg="del">
          <ac:chgData name="Deacon Seals" userId="4be87945-0509-4b37-8e36-6c0a3782973f" providerId="ADAL" clId="{6A3F52CB-A21E-4CC1-9967-20A42B8F26F6}" dt="2023-11-16T17:30:11.389" v="3732" actId="478"/>
          <ac:spMkLst>
            <pc:docMk/>
            <pc:sldMk cId="1423527752" sldId="382"/>
            <ac:spMk id="16" creationId="{CEC23983-24B5-3E76-1FAD-1071130BFACD}"/>
          </ac:spMkLst>
        </pc:spChg>
        <pc:picChg chg="add del mod">
          <ac:chgData name="Deacon Seals" userId="4be87945-0509-4b37-8e36-6c0a3782973f" providerId="ADAL" clId="{6A3F52CB-A21E-4CC1-9967-20A42B8F26F6}" dt="2023-11-16T17:34:35.059" v="3775" actId="931"/>
          <ac:picMkLst>
            <pc:docMk/>
            <pc:sldMk cId="1423527752" sldId="382"/>
            <ac:picMk id="6" creationId="{6EC2923A-1ADD-7EB9-7CF7-E440D618D007}"/>
          </ac:picMkLst>
        </pc:picChg>
        <pc:picChg chg="add mod">
          <ac:chgData name="Deacon Seals" userId="4be87945-0509-4b37-8e36-6c0a3782973f" providerId="ADAL" clId="{6A3F52CB-A21E-4CC1-9967-20A42B8F26F6}" dt="2023-11-16T17:36:13.999" v="3783" actId="1076"/>
          <ac:picMkLst>
            <pc:docMk/>
            <pc:sldMk cId="1423527752" sldId="382"/>
            <ac:picMk id="9" creationId="{3D175617-C313-1A2C-57DA-20A039CC77D3}"/>
          </ac:picMkLst>
        </pc:picChg>
        <pc:picChg chg="del">
          <ac:chgData name="Deacon Seals" userId="4be87945-0509-4b37-8e36-6c0a3782973f" providerId="ADAL" clId="{6A3F52CB-A21E-4CC1-9967-20A42B8F26F6}" dt="2023-11-16T17:30:11.389" v="3732" actId="478"/>
          <ac:picMkLst>
            <pc:docMk/>
            <pc:sldMk cId="1423527752" sldId="382"/>
            <ac:picMk id="15" creationId="{7D817C2C-1BA5-5CA5-B473-EC14FF7EFFD3}"/>
          </ac:picMkLst>
        </pc:picChg>
      </pc:sldChg>
      <pc:sldChg chg="modSp new mod modAnim">
        <pc:chgData name="Deacon Seals" userId="4be87945-0509-4b37-8e36-6c0a3782973f" providerId="ADAL" clId="{6A3F52CB-A21E-4CC1-9967-20A42B8F26F6}" dt="2023-11-17T15:27:05.274" v="16561"/>
        <pc:sldMkLst>
          <pc:docMk/>
          <pc:sldMk cId="3053661663" sldId="383"/>
        </pc:sldMkLst>
        <pc:spChg chg="mod">
          <ac:chgData name="Deacon Seals" userId="4be87945-0509-4b37-8e36-6c0a3782973f" providerId="ADAL" clId="{6A3F52CB-A21E-4CC1-9967-20A42B8F26F6}" dt="2023-11-16T17:44:05.856" v="4195" actId="20577"/>
          <ac:spMkLst>
            <pc:docMk/>
            <pc:sldMk cId="3053661663" sldId="383"/>
            <ac:spMk id="2" creationId="{B58CB19C-52A6-3051-6FC7-CDDFE1A59EA3}"/>
          </ac:spMkLst>
        </pc:spChg>
        <pc:spChg chg="mod">
          <ac:chgData name="Deacon Seals" userId="4be87945-0509-4b37-8e36-6c0a3782973f" providerId="ADAL" clId="{6A3F52CB-A21E-4CC1-9967-20A42B8F26F6}" dt="2023-11-16T18:08:43.002" v="5235" actId="20577"/>
          <ac:spMkLst>
            <pc:docMk/>
            <pc:sldMk cId="3053661663" sldId="383"/>
            <ac:spMk id="3" creationId="{9FCAB5EF-C581-0C9A-C8E3-D22FFED8C479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1:33.791" v="16378"/>
        <pc:sldMkLst>
          <pc:docMk/>
          <pc:sldMk cId="2012967460" sldId="384"/>
        </pc:sldMkLst>
        <pc:spChg chg="mod">
          <ac:chgData name="Deacon Seals" userId="4be87945-0509-4b37-8e36-6c0a3782973f" providerId="ADAL" clId="{6A3F52CB-A21E-4CC1-9967-20A42B8F26F6}" dt="2023-11-16T18:06:32.992" v="5071" actId="20577"/>
          <ac:spMkLst>
            <pc:docMk/>
            <pc:sldMk cId="2012967460" sldId="384"/>
            <ac:spMk id="2" creationId="{4521193B-B3DA-E6E2-8C94-76870EB6627A}"/>
          </ac:spMkLst>
        </pc:spChg>
        <pc:spChg chg="mod">
          <ac:chgData name="Deacon Seals" userId="4be87945-0509-4b37-8e36-6c0a3782973f" providerId="ADAL" clId="{6A3F52CB-A21E-4CC1-9967-20A42B8F26F6}" dt="2023-11-16T18:16:23.133" v="5748" actId="20577"/>
          <ac:spMkLst>
            <pc:docMk/>
            <pc:sldMk cId="2012967460" sldId="384"/>
            <ac:spMk id="3" creationId="{5865E84D-C76A-9CF0-F19A-98753ABBF221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2:20.068" v="16380"/>
        <pc:sldMkLst>
          <pc:docMk/>
          <pc:sldMk cId="3660011781" sldId="385"/>
        </pc:sldMkLst>
        <pc:spChg chg="mod">
          <ac:chgData name="Deacon Seals" userId="4be87945-0509-4b37-8e36-6c0a3782973f" providerId="ADAL" clId="{6A3F52CB-A21E-4CC1-9967-20A42B8F26F6}" dt="2023-11-16T18:17:25.512" v="5786" actId="20577"/>
          <ac:spMkLst>
            <pc:docMk/>
            <pc:sldMk cId="3660011781" sldId="385"/>
            <ac:spMk id="2" creationId="{298362DA-BE3B-6EC7-B8A9-4E39FAD1398C}"/>
          </ac:spMkLst>
        </pc:spChg>
        <pc:spChg chg="mod">
          <ac:chgData name="Deacon Seals" userId="4be87945-0509-4b37-8e36-6c0a3782973f" providerId="ADAL" clId="{6A3F52CB-A21E-4CC1-9967-20A42B8F26F6}" dt="2023-11-16T18:17:33.156" v="5811" actId="20577"/>
          <ac:spMkLst>
            <pc:docMk/>
            <pc:sldMk cId="3660011781" sldId="385"/>
            <ac:spMk id="3" creationId="{0865BE69-B5CA-CBAB-9F21-0DED3DA928EA}"/>
          </ac:spMkLst>
        </pc:spChg>
        <pc:spChg chg="mod">
          <ac:chgData name="Deacon Seals" userId="4be87945-0509-4b37-8e36-6c0a3782973f" providerId="ADAL" clId="{6A3F52CB-A21E-4CC1-9967-20A42B8F26F6}" dt="2023-11-16T18:33:37.181" v="7075" actId="20577"/>
          <ac:spMkLst>
            <pc:docMk/>
            <pc:sldMk cId="3660011781" sldId="385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17:38.176" v="5825" actId="20577"/>
          <ac:spMkLst>
            <pc:docMk/>
            <pc:sldMk cId="3660011781" sldId="385"/>
            <ac:spMk id="5" creationId="{A7261845-2301-1492-28A9-3D98EB4743E2}"/>
          </ac:spMkLst>
        </pc:spChg>
        <pc:spChg chg="mod">
          <ac:chgData name="Deacon Seals" userId="4be87945-0509-4b37-8e36-6c0a3782973f" providerId="ADAL" clId="{6A3F52CB-A21E-4CC1-9967-20A42B8F26F6}" dt="2023-11-16T18:34:26.074" v="7205" actId="20577"/>
          <ac:spMkLst>
            <pc:docMk/>
            <pc:sldMk cId="3660011781" sldId="385"/>
            <ac:spMk id="6" creationId="{18406FF8-DE98-236B-4BF2-0223621CC2B6}"/>
          </ac:spMkLst>
        </pc:spChg>
      </pc:sldChg>
      <pc:sldChg chg="modSp add del mod">
        <pc:chgData name="Deacon Seals" userId="4be87945-0509-4b37-8e36-6c0a3782973f" providerId="ADAL" clId="{6A3F52CB-A21E-4CC1-9967-20A42B8F26F6}" dt="2023-11-16T18:36:14.620" v="7282" actId="2696"/>
        <pc:sldMkLst>
          <pc:docMk/>
          <pc:sldMk cId="1344015976" sldId="386"/>
        </pc:sldMkLst>
        <pc:spChg chg="mod">
          <ac:chgData name="Deacon Seals" userId="4be87945-0509-4b37-8e36-6c0a3782973f" providerId="ADAL" clId="{6A3F52CB-A21E-4CC1-9967-20A42B8F26F6}" dt="2023-11-16T18:35:03.101" v="7209" actId="20577"/>
          <ac:spMkLst>
            <pc:docMk/>
            <pc:sldMk cId="1344015976" sldId="386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35:06.791" v="7211" actId="20577"/>
          <ac:spMkLst>
            <pc:docMk/>
            <pc:sldMk cId="1344015976" sldId="386"/>
            <ac:spMk id="6" creationId="{18406FF8-DE98-236B-4BF2-0223621CC2B6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42:49.857" v="16382"/>
        <pc:sldMkLst>
          <pc:docMk/>
          <pc:sldMk cId="4087725207" sldId="387"/>
        </pc:sldMkLst>
        <pc:spChg chg="mod">
          <ac:chgData name="Deacon Seals" userId="4be87945-0509-4b37-8e36-6c0a3782973f" providerId="ADAL" clId="{6A3F52CB-A21E-4CC1-9967-20A42B8F26F6}" dt="2023-11-16T18:35:49.653" v="7281" actId="20577"/>
          <ac:spMkLst>
            <pc:docMk/>
            <pc:sldMk cId="4087725207" sldId="387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6T18:39:26.449" v="7605" actId="20577"/>
          <ac:spMkLst>
            <pc:docMk/>
            <pc:sldMk cId="4087725207" sldId="387"/>
            <ac:spMk id="6" creationId="{18406FF8-DE98-236B-4BF2-0223621CC2B6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3:04.403" v="16384"/>
        <pc:sldMkLst>
          <pc:docMk/>
          <pc:sldMk cId="2462387152" sldId="388"/>
        </pc:sldMkLst>
        <pc:spChg chg="mod">
          <ac:chgData name="Deacon Seals" userId="4be87945-0509-4b37-8e36-6c0a3782973f" providerId="ADAL" clId="{6A3F52CB-A21E-4CC1-9967-20A42B8F26F6}" dt="2023-11-16T18:46:24.236" v="8172" actId="20577"/>
          <ac:spMkLst>
            <pc:docMk/>
            <pc:sldMk cId="2462387152" sldId="388"/>
            <ac:spMk id="2" creationId="{A2D78D28-9FDA-C725-9F2B-76E805A14D6A}"/>
          </ac:spMkLst>
        </pc:spChg>
        <pc:spChg chg="mod">
          <ac:chgData name="Deacon Seals" userId="4be87945-0509-4b37-8e36-6c0a3782973f" providerId="ADAL" clId="{6A3F52CB-A21E-4CC1-9967-20A42B8F26F6}" dt="2023-11-17T13:24:17.946" v="11592" actId="20577"/>
          <ac:spMkLst>
            <pc:docMk/>
            <pc:sldMk cId="2462387152" sldId="388"/>
            <ac:spMk id="3" creationId="{122B0035-303C-DF0F-33CE-6E8B34630DC3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3:23.471" v="16386"/>
        <pc:sldMkLst>
          <pc:docMk/>
          <pc:sldMk cId="290336379" sldId="389"/>
        </pc:sldMkLst>
        <pc:spChg chg="mod">
          <ac:chgData name="Deacon Seals" userId="4be87945-0509-4b37-8e36-6c0a3782973f" providerId="ADAL" clId="{6A3F52CB-A21E-4CC1-9967-20A42B8F26F6}" dt="2023-11-16T18:50:21.177" v="8606" actId="20577"/>
          <ac:spMkLst>
            <pc:docMk/>
            <pc:sldMk cId="290336379" sldId="389"/>
            <ac:spMk id="2" creationId="{70F6EBEB-F88D-0833-13E8-4C84BCFDCDF1}"/>
          </ac:spMkLst>
        </pc:spChg>
        <pc:spChg chg="mod">
          <ac:chgData name="Deacon Seals" userId="4be87945-0509-4b37-8e36-6c0a3782973f" providerId="ADAL" clId="{6A3F52CB-A21E-4CC1-9967-20A42B8F26F6}" dt="2023-11-17T13:19:57.927" v="11558" actId="20577"/>
          <ac:spMkLst>
            <pc:docMk/>
            <pc:sldMk cId="290336379" sldId="389"/>
            <ac:spMk id="3" creationId="{7270B160-76A2-BD79-6E96-DDC89A986B1E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49:48.464" v="16481" actId="20577"/>
        <pc:sldMkLst>
          <pc:docMk/>
          <pc:sldMk cId="2406120475" sldId="390"/>
        </pc:sldMkLst>
        <pc:spChg chg="mod">
          <ac:chgData name="Deacon Seals" userId="4be87945-0509-4b37-8e36-6c0a3782973f" providerId="ADAL" clId="{6A3F52CB-A21E-4CC1-9967-20A42B8F26F6}" dt="2023-11-17T14:49:48.464" v="16481" actId="20577"/>
          <ac:spMkLst>
            <pc:docMk/>
            <pc:sldMk cId="2406120475" sldId="390"/>
            <ac:spMk id="3" creationId="{7270B160-76A2-BD79-6E96-DDC89A986B1E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0:43.277" v="16488"/>
        <pc:sldMkLst>
          <pc:docMk/>
          <pc:sldMk cId="3409088317" sldId="391"/>
        </pc:sldMkLst>
        <pc:spChg chg="mod">
          <ac:chgData name="Deacon Seals" userId="4be87945-0509-4b37-8e36-6c0a3782973f" providerId="ADAL" clId="{6A3F52CB-A21E-4CC1-9967-20A42B8F26F6}" dt="2023-11-16T19:30:35.718" v="9881" actId="20577"/>
          <ac:spMkLst>
            <pc:docMk/>
            <pc:sldMk cId="3409088317" sldId="391"/>
            <ac:spMk id="2" creationId="{9DFD178D-1634-3E37-0A22-5D7CD8B56D1A}"/>
          </ac:spMkLst>
        </pc:spChg>
        <pc:spChg chg="mod">
          <ac:chgData name="Deacon Seals" userId="4be87945-0509-4b37-8e36-6c0a3782973f" providerId="ADAL" clId="{6A3F52CB-A21E-4CC1-9967-20A42B8F26F6}" dt="2023-11-17T14:50:36.070" v="16487" actId="27636"/>
          <ac:spMkLst>
            <pc:docMk/>
            <pc:sldMk cId="3409088317" sldId="391"/>
            <ac:spMk id="3" creationId="{54501E38-6B71-D2E8-B067-DE1EEE5CBB0B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1:24.536" v="16490"/>
        <pc:sldMkLst>
          <pc:docMk/>
          <pc:sldMk cId="483090249" sldId="392"/>
        </pc:sldMkLst>
        <pc:spChg chg="mod">
          <ac:chgData name="Deacon Seals" userId="4be87945-0509-4b37-8e36-6c0a3782973f" providerId="ADAL" clId="{6A3F52CB-A21E-4CC1-9967-20A42B8F26F6}" dt="2023-11-16T19:55:15.812" v="10192" actId="20577"/>
          <ac:spMkLst>
            <pc:docMk/>
            <pc:sldMk cId="483090249" sldId="392"/>
            <ac:spMk id="2" creationId="{92B847D2-B477-2AB9-199A-E9B63BB63436}"/>
          </ac:spMkLst>
        </pc:spChg>
        <pc:spChg chg="mod">
          <ac:chgData name="Deacon Seals" userId="4be87945-0509-4b37-8e36-6c0a3782973f" providerId="ADAL" clId="{6A3F52CB-A21E-4CC1-9967-20A42B8F26F6}" dt="2023-11-16T20:00:53.979" v="11005" actId="20577"/>
          <ac:spMkLst>
            <pc:docMk/>
            <pc:sldMk cId="483090249" sldId="392"/>
            <ac:spMk id="3" creationId="{6ECF4B0D-E181-FD55-F3AA-ED5D3D25865E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51:59.529" v="16513"/>
        <pc:sldMkLst>
          <pc:docMk/>
          <pc:sldMk cId="2657291629" sldId="393"/>
        </pc:sldMkLst>
        <pc:spChg chg="mod">
          <ac:chgData name="Deacon Seals" userId="4be87945-0509-4b37-8e36-6c0a3782973f" providerId="ADAL" clId="{6A3F52CB-A21E-4CC1-9967-20A42B8F26F6}" dt="2023-11-16T20:02:43.005" v="11259" actId="20577"/>
          <ac:spMkLst>
            <pc:docMk/>
            <pc:sldMk cId="2657291629" sldId="393"/>
            <ac:spMk id="3" creationId="{6ECF4B0D-E181-FD55-F3AA-ED5D3D25865E}"/>
          </ac:spMkLst>
        </pc:spChg>
      </pc:sldChg>
      <pc:sldChg chg="addSp delSp modSp new mod modClrScheme modAnim chgLayout">
        <pc:chgData name="Deacon Seals" userId="4be87945-0509-4b37-8e36-6c0a3782973f" providerId="ADAL" clId="{6A3F52CB-A21E-4CC1-9967-20A42B8F26F6}" dt="2023-11-17T14:53:50.563" v="16536" actId="20577"/>
        <pc:sldMkLst>
          <pc:docMk/>
          <pc:sldMk cId="3144631037" sldId="394"/>
        </pc:sldMkLst>
        <pc:spChg chg="mod ord">
          <ac:chgData name="Deacon Seals" userId="4be87945-0509-4b37-8e36-6c0a3782973f" providerId="ADAL" clId="{6A3F52CB-A21E-4CC1-9967-20A42B8F26F6}" dt="2023-11-17T14:05:37.221" v="13384" actId="20577"/>
          <ac:spMkLst>
            <pc:docMk/>
            <pc:sldMk cId="3144631037" sldId="394"/>
            <ac:spMk id="2" creationId="{5F6B8940-F313-FB0B-077B-8D488BA9E626}"/>
          </ac:spMkLst>
        </pc:spChg>
        <pc:spChg chg="mod ord">
          <ac:chgData name="Deacon Seals" userId="4be87945-0509-4b37-8e36-6c0a3782973f" providerId="ADAL" clId="{6A3F52CB-A21E-4CC1-9967-20A42B8F26F6}" dt="2023-11-17T14:53:50.563" v="16536" actId="20577"/>
          <ac:spMkLst>
            <pc:docMk/>
            <pc:sldMk cId="3144631037" sldId="394"/>
            <ac:spMk id="3" creationId="{3F4245A0-075A-CE02-E3B5-C3B36A099EE9}"/>
          </ac:spMkLst>
        </pc:spChg>
        <pc:spChg chg="mod ord">
          <ac:chgData name="Deacon Seals" userId="4be87945-0509-4b37-8e36-6c0a3782973f" providerId="ADAL" clId="{6A3F52CB-A21E-4CC1-9967-20A42B8F26F6}" dt="2023-11-17T14:03:54.904" v="13354" actId="700"/>
          <ac:spMkLst>
            <pc:docMk/>
            <pc:sldMk cId="3144631037" sldId="394"/>
            <ac:spMk id="4" creationId="{6C0FEF11-F724-2075-75C3-AA81E3FBA5DC}"/>
          </ac:spMkLst>
        </pc:spChg>
        <pc:spChg chg="add del mod ord">
          <ac:chgData name="Deacon Seals" userId="4be87945-0509-4b37-8e36-6c0a3782973f" providerId="ADAL" clId="{6A3F52CB-A21E-4CC1-9967-20A42B8F26F6}" dt="2023-11-17T14:04:26.741" v="13355" actId="22"/>
          <ac:spMkLst>
            <pc:docMk/>
            <pc:sldMk cId="3144631037" sldId="394"/>
            <ac:spMk id="5" creationId="{D380E92A-5871-684F-87D5-4E65E58C4CD3}"/>
          </ac:spMkLst>
        </pc:spChg>
        <pc:spChg chg="add mod">
          <ac:chgData name="Deacon Seals" userId="4be87945-0509-4b37-8e36-6c0a3782973f" providerId="ADAL" clId="{6A3F52CB-A21E-4CC1-9967-20A42B8F26F6}" dt="2023-11-17T14:08:28.123" v="13649" actId="1076"/>
          <ac:spMkLst>
            <pc:docMk/>
            <pc:sldMk cId="3144631037" sldId="394"/>
            <ac:spMk id="8" creationId="{D4522F8E-0CA9-5D8C-0822-3AD583E86C37}"/>
          </ac:spMkLst>
        </pc:spChg>
        <pc:picChg chg="add mod ord">
          <ac:chgData name="Deacon Seals" userId="4be87945-0509-4b37-8e36-6c0a3782973f" providerId="ADAL" clId="{6A3F52CB-A21E-4CC1-9967-20A42B8F26F6}" dt="2023-11-17T14:08:28.123" v="13649" actId="1076"/>
          <ac:picMkLst>
            <pc:docMk/>
            <pc:sldMk cId="3144631037" sldId="394"/>
            <ac:picMk id="7" creationId="{AB4C2BAF-183B-19DC-FE91-135F736E7CE3}"/>
          </ac:picMkLst>
        </pc:picChg>
      </pc:sldChg>
      <pc:sldChg chg="addSp delSp modSp new mod modAnim">
        <pc:chgData name="Deacon Seals" userId="4be87945-0509-4b37-8e36-6c0a3782973f" providerId="ADAL" clId="{6A3F52CB-A21E-4CC1-9967-20A42B8F26F6}" dt="2023-11-17T14:52:44.233" v="16517" actId="14100"/>
        <pc:sldMkLst>
          <pc:docMk/>
          <pc:sldMk cId="1701335405" sldId="395"/>
        </pc:sldMkLst>
        <pc:spChg chg="mod">
          <ac:chgData name="Deacon Seals" userId="4be87945-0509-4b37-8e36-6c0a3782973f" providerId="ADAL" clId="{6A3F52CB-A21E-4CC1-9967-20A42B8F26F6}" dt="2023-11-17T13:25:11.933" v="11599" actId="20577"/>
          <ac:spMkLst>
            <pc:docMk/>
            <pc:sldMk cId="1701335405" sldId="395"/>
            <ac:spMk id="2" creationId="{42D5B756-BA7A-324D-FEEA-FBA63374DD2B}"/>
          </ac:spMkLst>
        </pc:spChg>
        <pc:spChg chg="del">
          <ac:chgData name="Deacon Seals" userId="4be87945-0509-4b37-8e36-6c0a3782973f" providerId="ADAL" clId="{6A3F52CB-A21E-4CC1-9967-20A42B8F26F6}" dt="2023-11-17T13:25:13.685" v="11600" actId="22"/>
          <ac:spMkLst>
            <pc:docMk/>
            <pc:sldMk cId="1701335405" sldId="395"/>
            <ac:spMk id="3" creationId="{99898C61-EF5B-AA1B-85C8-BF6DB75DAA0A}"/>
          </ac:spMkLst>
        </pc:spChg>
        <pc:spChg chg="del">
          <ac:chgData name="Deacon Seals" userId="4be87945-0509-4b37-8e36-6c0a3782973f" providerId="ADAL" clId="{6A3F52CB-A21E-4CC1-9967-20A42B8F26F6}" dt="2023-11-17T13:39:57.729" v="11602"/>
          <ac:spMkLst>
            <pc:docMk/>
            <pc:sldMk cId="1701335405" sldId="395"/>
            <ac:spMk id="4" creationId="{53D42385-E087-B397-533F-BCBAA86E1D17}"/>
          </ac:spMkLst>
        </pc:spChg>
        <pc:spChg chg="add mod">
          <ac:chgData name="Deacon Seals" userId="4be87945-0509-4b37-8e36-6c0a3782973f" providerId="ADAL" clId="{6A3F52CB-A21E-4CC1-9967-20A42B8F26F6}" dt="2023-11-17T14:52:44.233" v="16517" actId="14100"/>
          <ac:spMkLst>
            <pc:docMk/>
            <pc:sldMk cId="1701335405" sldId="395"/>
            <ac:spMk id="8" creationId="{A99D2347-38BA-7B84-59C5-9F8F11FB5B66}"/>
          </ac:spMkLst>
        </pc:spChg>
        <pc:spChg chg="add mod">
          <ac:chgData name="Deacon Seals" userId="4be87945-0509-4b37-8e36-6c0a3782973f" providerId="ADAL" clId="{6A3F52CB-A21E-4CC1-9967-20A42B8F26F6}" dt="2023-11-17T13:50:08.021" v="12006" actId="14100"/>
          <ac:spMkLst>
            <pc:docMk/>
            <pc:sldMk cId="1701335405" sldId="395"/>
            <ac:spMk id="12" creationId="{66B567C0-B6A1-B17A-12E2-43012D73402C}"/>
          </ac:spMkLst>
        </pc:spChg>
        <pc:picChg chg="add del mod ord">
          <ac:chgData name="Deacon Seals" userId="4be87945-0509-4b37-8e36-6c0a3782973f" providerId="ADAL" clId="{6A3F52CB-A21E-4CC1-9967-20A42B8F26F6}" dt="2023-11-17T13:39:56.315" v="11601" actId="21"/>
          <ac:picMkLst>
            <pc:docMk/>
            <pc:sldMk cId="1701335405" sldId="395"/>
            <ac:picMk id="6" creationId="{1A07EF11-B933-6082-2E4D-5A45F386B11F}"/>
          </ac:picMkLst>
        </pc:picChg>
        <pc:picChg chg="add mod">
          <ac:chgData name="Deacon Seals" userId="4be87945-0509-4b37-8e36-6c0a3782973f" providerId="ADAL" clId="{6A3F52CB-A21E-4CC1-9967-20A42B8F26F6}" dt="2023-11-17T13:48:50.745" v="11954" actId="1076"/>
          <ac:picMkLst>
            <pc:docMk/>
            <pc:sldMk cId="1701335405" sldId="395"/>
            <ac:picMk id="9" creationId="{61B4769B-31B0-E878-45B1-C87AE0805460}"/>
          </ac:picMkLst>
        </pc:picChg>
        <pc:picChg chg="add mod">
          <ac:chgData name="Deacon Seals" userId="4be87945-0509-4b37-8e36-6c0a3782973f" providerId="ADAL" clId="{6A3F52CB-A21E-4CC1-9967-20A42B8F26F6}" dt="2023-11-17T13:49:32.815" v="11958" actId="14100"/>
          <ac:picMkLst>
            <pc:docMk/>
            <pc:sldMk cId="1701335405" sldId="395"/>
            <ac:picMk id="11" creationId="{D2625409-FEA9-8D93-3ABA-563DA8A43384}"/>
          </ac:picMkLst>
        </pc:picChg>
      </pc:sldChg>
      <pc:sldChg chg="modSp add del mod">
        <pc:chgData name="Deacon Seals" userId="4be87945-0509-4b37-8e36-6c0a3782973f" providerId="ADAL" clId="{6A3F52CB-A21E-4CC1-9967-20A42B8F26F6}" dt="2023-11-17T13:13:51.747" v="11276" actId="2890"/>
        <pc:sldMkLst>
          <pc:docMk/>
          <pc:sldMk cId="3721312964" sldId="395"/>
        </pc:sldMkLst>
        <pc:spChg chg="mod">
          <ac:chgData name="Deacon Seals" userId="4be87945-0509-4b37-8e36-6c0a3782973f" providerId="ADAL" clId="{6A3F52CB-A21E-4CC1-9967-20A42B8F26F6}" dt="2023-11-17T13:13:51.352" v="11275" actId="20577"/>
          <ac:spMkLst>
            <pc:docMk/>
            <pc:sldMk cId="3721312964" sldId="395"/>
            <ac:spMk id="4" creationId="{3C3F5388-40B6-D384-DC89-98080D77CBAD}"/>
          </ac:spMkLst>
        </pc:spChg>
        <pc:spChg chg="mod">
          <ac:chgData name="Deacon Seals" userId="4be87945-0509-4b37-8e36-6c0a3782973f" providerId="ADAL" clId="{6A3F52CB-A21E-4CC1-9967-20A42B8F26F6}" dt="2023-11-17T13:13:50.887" v="11274" actId="20577"/>
          <ac:spMkLst>
            <pc:docMk/>
            <pc:sldMk cId="3721312964" sldId="395"/>
            <ac:spMk id="6" creationId="{18406FF8-DE98-236B-4BF2-0223621CC2B6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49:55.540" v="16482"/>
        <pc:sldMkLst>
          <pc:docMk/>
          <pc:sldMk cId="1137484224" sldId="396"/>
        </pc:sldMkLst>
        <pc:spChg chg="mod">
          <ac:chgData name="Deacon Seals" userId="4be87945-0509-4b37-8e36-6c0a3782973f" providerId="ADAL" clId="{6A3F52CB-A21E-4CC1-9967-20A42B8F26F6}" dt="2023-11-17T13:59:10.880" v="12866" actId="20577"/>
          <ac:spMkLst>
            <pc:docMk/>
            <pc:sldMk cId="1137484224" sldId="396"/>
            <ac:spMk id="2" creationId="{9A630D2E-393B-0591-D86E-1873E7DB8769}"/>
          </ac:spMkLst>
        </pc:spChg>
        <pc:spChg chg="mod">
          <ac:chgData name="Deacon Seals" userId="4be87945-0509-4b37-8e36-6c0a3782973f" providerId="ADAL" clId="{6A3F52CB-A21E-4CC1-9967-20A42B8F26F6}" dt="2023-11-17T14:02:20.917" v="13353" actId="20577"/>
          <ac:spMkLst>
            <pc:docMk/>
            <pc:sldMk cId="1137484224" sldId="396"/>
            <ac:spMk id="3" creationId="{C6277343-63F3-D998-91AE-34768F9128DD}"/>
          </ac:spMkLst>
        </pc:spChg>
      </pc:sldChg>
      <pc:sldChg chg="modSp new mod modAnim">
        <pc:chgData name="Deacon Seals" userId="4be87945-0509-4b37-8e36-6c0a3782973f" providerId="ADAL" clId="{6A3F52CB-A21E-4CC1-9967-20A42B8F26F6}" dt="2023-11-17T14:54:08.498" v="16538"/>
        <pc:sldMkLst>
          <pc:docMk/>
          <pc:sldMk cId="17045407" sldId="397"/>
        </pc:sldMkLst>
        <pc:spChg chg="mod">
          <ac:chgData name="Deacon Seals" userId="4be87945-0509-4b37-8e36-6c0a3782973f" providerId="ADAL" clId="{6A3F52CB-A21E-4CC1-9967-20A42B8F26F6}" dt="2023-11-17T14:14:56.410" v="14010" actId="20577"/>
          <ac:spMkLst>
            <pc:docMk/>
            <pc:sldMk cId="17045407" sldId="397"/>
            <ac:spMk id="2" creationId="{7C949EAA-A104-E4B3-DCC1-D121A321844E}"/>
          </ac:spMkLst>
        </pc:spChg>
        <pc:spChg chg="mod">
          <ac:chgData name="Deacon Seals" userId="4be87945-0509-4b37-8e36-6c0a3782973f" providerId="ADAL" clId="{6A3F52CB-A21E-4CC1-9967-20A42B8F26F6}" dt="2023-11-17T14:22:48.032" v="14889" actId="27636"/>
          <ac:spMkLst>
            <pc:docMk/>
            <pc:sldMk cId="17045407" sldId="397"/>
            <ac:spMk id="3" creationId="{D047C584-3440-34EB-9562-DF98C746C079}"/>
          </ac:spMkLst>
        </pc:spChg>
      </pc:sldChg>
      <pc:sldChg chg="modSp add mod modAnim">
        <pc:chgData name="Deacon Seals" userId="4be87945-0509-4b37-8e36-6c0a3782973f" providerId="ADAL" clId="{6A3F52CB-A21E-4CC1-9967-20A42B8F26F6}" dt="2023-11-17T14:54:30.211" v="16540"/>
        <pc:sldMkLst>
          <pc:docMk/>
          <pc:sldMk cId="2417428847" sldId="398"/>
        </pc:sldMkLst>
        <pc:spChg chg="mod">
          <ac:chgData name="Deacon Seals" userId="4be87945-0509-4b37-8e36-6c0a3782973f" providerId="ADAL" clId="{6A3F52CB-A21E-4CC1-9967-20A42B8F26F6}" dt="2023-11-17T14:35:57.553" v="16365" actId="20577"/>
          <ac:spMkLst>
            <pc:docMk/>
            <pc:sldMk cId="2417428847" sldId="398"/>
            <ac:spMk id="3" creationId="{01739C91-D3C5-4518-AFDD-AC1094E4E527}"/>
          </ac:spMkLst>
        </pc:spChg>
      </pc:sldChg>
      <pc:sldMasterChg chg="delSp mod modSldLayout">
        <pc:chgData name="Deacon Seals" userId="4be87945-0509-4b37-8e36-6c0a3782973f" providerId="ADAL" clId="{6A3F52CB-A21E-4CC1-9967-20A42B8F26F6}" dt="2023-11-16T15:23:48.776" v="571" actId="478"/>
        <pc:sldMasterMkLst>
          <pc:docMk/>
          <pc:sldMasterMk cId="1999713800" sldId="2147483696"/>
        </pc:sldMasterMkLst>
        <pc:spChg chg="del">
          <ac:chgData name="Deacon Seals" userId="4be87945-0509-4b37-8e36-6c0a3782973f" providerId="ADAL" clId="{6A3F52CB-A21E-4CC1-9967-20A42B8F26F6}" dt="2023-11-16T15:20:52.931" v="466" actId="478"/>
          <ac:spMkLst>
            <pc:docMk/>
            <pc:sldMasterMk cId="1999713800" sldId="2147483696"/>
            <ac:spMk id="4" creationId="{25DBC8A0-34FC-4B6E-B42B-A721267D890E}"/>
          </ac:spMkLst>
        </pc:spChg>
        <pc:spChg chg="del">
          <ac:chgData name="Deacon Seals" userId="4be87945-0509-4b37-8e36-6c0a3782973f" providerId="ADAL" clId="{6A3F52CB-A21E-4CC1-9967-20A42B8F26F6}" dt="2023-11-16T15:20:55.361" v="467" actId="478"/>
          <ac:spMkLst>
            <pc:docMk/>
            <pc:sldMasterMk cId="1999713800" sldId="2147483696"/>
            <ac:spMk id="5" creationId="{609AC0B6-4CC4-4E41-8A4D-F62E17F28576}"/>
          </ac:spMkLst>
        </pc:spChg>
        <pc:sldLayoutChg chg="delSp mod">
          <pc:chgData name="Deacon Seals" userId="4be87945-0509-4b37-8e36-6c0a3782973f" providerId="ADAL" clId="{6A3F52CB-A21E-4CC1-9967-20A42B8F26F6}" dt="2023-11-16T15:21:37.734" v="476" actId="478"/>
          <pc:sldLayoutMkLst>
            <pc:docMk/>
            <pc:sldMasterMk cId="1999713800" sldId="2147483696"/>
            <pc:sldLayoutMk cId="1663291002" sldId="2147483702"/>
          </pc:sldLayoutMkLst>
          <pc:spChg chg="del">
            <ac:chgData name="Deacon Seals" userId="4be87945-0509-4b37-8e36-6c0a3782973f" providerId="ADAL" clId="{6A3F52CB-A21E-4CC1-9967-20A42B8F26F6}" dt="2023-11-16T15:21:36.141" v="475" actId="478"/>
            <ac:spMkLst>
              <pc:docMk/>
              <pc:sldMasterMk cId="1999713800" sldId="2147483696"/>
              <pc:sldLayoutMk cId="1663291002" sldId="2147483702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37.734" v="476" actId="478"/>
            <ac:spMkLst>
              <pc:docMk/>
              <pc:sldMasterMk cId="1999713800" sldId="2147483696"/>
              <pc:sldLayoutMk cId="1663291002" sldId="2147483702"/>
              <ac:spMk id="4" creationId="{7EBC03C0-6EB7-4633-967C-12C35768BB58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42.515" v="478" actId="478"/>
          <pc:sldLayoutMkLst>
            <pc:docMk/>
            <pc:sldMasterMk cId="1999713800" sldId="2147483696"/>
            <pc:sldLayoutMk cId="3840867636" sldId="2147483703"/>
          </pc:sldLayoutMkLst>
          <pc:spChg chg="del">
            <ac:chgData name="Deacon Seals" userId="4be87945-0509-4b37-8e36-6c0a3782973f" providerId="ADAL" clId="{6A3F52CB-A21E-4CC1-9967-20A42B8F26F6}" dt="2023-11-16T15:21:41.368" v="477" actId="478"/>
            <ac:spMkLst>
              <pc:docMk/>
              <pc:sldMasterMk cId="1999713800" sldId="2147483696"/>
              <pc:sldLayoutMk cId="3840867636" sldId="2147483703"/>
              <ac:spMk id="2" creationId="{FDFF36D6-399B-43E3-84DD-9FC5119ECCE9}"/>
            </ac:spMkLst>
          </pc:spChg>
          <pc:spChg chg="del">
            <ac:chgData name="Deacon Seals" userId="4be87945-0509-4b37-8e36-6c0a3782973f" providerId="ADAL" clId="{6A3F52CB-A21E-4CC1-9967-20A42B8F26F6}" dt="2023-11-16T15:21:42.515" v="478" actId="478"/>
            <ac:spMkLst>
              <pc:docMk/>
              <pc:sldMasterMk cId="1999713800" sldId="2147483696"/>
              <pc:sldLayoutMk cId="3840867636" sldId="2147483703"/>
              <ac:spMk id="3" creationId="{50234AB7-3B85-4028-A500-5A1BDBF45C56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46.243" v="480" actId="478"/>
          <pc:sldLayoutMkLst>
            <pc:docMk/>
            <pc:sldMasterMk cId="1999713800" sldId="2147483696"/>
            <pc:sldLayoutMk cId="3836805959" sldId="2147483704"/>
          </pc:sldLayoutMkLst>
          <pc:spChg chg="del">
            <ac:chgData name="Deacon Seals" userId="4be87945-0509-4b37-8e36-6c0a3782973f" providerId="ADAL" clId="{6A3F52CB-A21E-4CC1-9967-20A42B8F26F6}" dt="2023-11-16T15:21:45.009" v="479" actId="478"/>
            <ac:spMkLst>
              <pc:docMk/>
              <pc:sldMasterMk cId="1999713800" sldId="2147483696"/>
              <pc:sldLayoutMk cId="3836805959" sldId="2147483704"/>
              <ac:spMk id="5" creationId="{38E6AACE-FAFB-4934-8E3C-AB5B216353D8}"/>
            </ac:spMkLst>
          </pc:spChg>
          <pc:spChg chg="del">
            <ac:chgData name="Deacon Seals" userId="4be87945-0509-4b37-8e36-6c0a3782973f" providerId="ADAL" clId="{6A3F52CB-A21E-4CC1-9967-20A42B8F26F6}" dt="2023-11-16T15:21:46.243" v="480" actId="478"/>
            <ac:spMkLst>
              <pc:docMk/>
              <pc:sldMasterMk cId="1999713800" sldId="2147483696"/>
              <pc:sldLayoutMk cId="3836805959" sldId="2147483704"/>
              <ac:spMk id="6" creationId="{181533EA-D0F8-4C79-8721-F190DE2D2DC0}"/>
            </ac:spMkLst>
          </pc:spChg>
        </pc:sldLayoutChg>
        <pc:sldLayoutChg chg="addSp delSp mod">
          <pc:chgData name="Deacon Seals" userId="4be87945-0509-4b37-8e36-6c0a3782973f" providerId="ADAL" clId="{6A3F52CB-A21E-4CC1-9967-20A42B8F26F6}" dt="2023-11-16T15:23:48.776" v="571" actId="478"/>
          <pc:sldLayoutMkLst>
            <pc:docMk/>
            <pc:sldMasterMk cId="1999713800" sldId="2147483696"/>
            <pc:sldLayoutMk cId="3840775527" sldId="2147483705"/>
          </pc:sldLayoutMkLst>
          <pc:spChg chg="del">
            <ac:chgData name="Deacon Seals" userId="4be87945-0509-4b37-8e36-6c0a3782973f" providerId="ADAL" clId="{6A3F52CB-A21E-4CC1-9967-20A42B8F26F6}" dt="2023-11-16T15:21:48.690" v="481" actId="478"/>
            <ac:spMkLst>
              <pc:docMk/>
              <pc:sldMasterMk cId="1999713800" sldId="2147483696"/>
              <pc:sldLayoutMk cId="3840775527" sldId="2147483705"/>
              <ac:spMk id="5" creationId="{100C4E9A-CA29-4CCD-ACFA-B29F80FBA163}"/>
            </ac:spMkLst>
          </pc:spChg>
          <pc:spChg chg="add del">
            <ac:chgData name="Deacon Seals" userId="4be87945-0509-4b37-8e36-6c0a3782973f" providerId="ADAL" clId="{6A3F52CB-A21E-4CC1-9967-20A42B8F26F6}" dt="2023-11-16T15:23:48.776" v="571" actId="478"/>
            <ac:spMkLst>
              <pc:docMk/>
              <pc:sldMasterMk cId="1999713800" sldId="2147483696"/>
              <pc:sldLayoutMk cId="3840775527" sldId="2147483705"/>
              <ac:spMk id="6" creationId="{71A5B7BE-3F1B-4FF3-B1D7-6E39B99D07BD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10.186" v="471" actId="478"/>
          <pc:sldLayoutMkLst>
            <pc:docMk/>
            <pc:sldMasterMk cId="1999713800" sldId="2147483696"/>
            <pc:sldLayoutMk cId="1897111348" sldId="2147483710"/>
          </pc:sldLayoutMkLst>
          <pc:spChg chg="del">
            <ac:chgData name="Deacon Seals" userId="4be87945-0509-4b37-8e36-6c0a3782973f" providerId="ADAL" clId="{6A3F52CB-A21E-4CC1-9967-20A42B8F26F6}" dt="2023-11-16T15:21:08.618" v="470" actId="478"/>
            <ac:spMkLst>
              <pc:docMk/>
              <pc:sldMasterMk cId="1999713800" sldId="2147483696"/>
              <pc:sldLayoutMk cId="1897111348" sldId="2147483710"/>
              <ac:spMk id="4" creationId="{D097BB2D-4E2C-4490-A2A3-4B68BCC5D2F9}"/>
            </ac:spMkLst>
          </pc:spChg>
          <pc:spChg chg="del">
            <ac:chgData name="Deacon Seals" userId="4be87945-0509-4b37-8e36-6c0a3782973f" providerId="ADAL" clId="{6A3F52CB-A21E-4CC1-9967-20A42B8F26F6}" dt="2023-11-16T15:21:10.186" v="471" actId="478"/>
            <ac:spMkLst>
              <pc:docMk/>
              <pc:sldMasterMk cId="1999713800" sldId="2147483696"/>
              <pc:sldLayoutMk cId="1897111348" sldId="2147483710"/>
              <ac:spMk id="5" creationId="{6140F15D-DD72-46D5-BF0F-F5064710700E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0:46.012" v="465" actId="478"/>
          <pc:sldLayoutMkLst>
            <pc:docMk/>
            <pc:sldMasterMk cId="1999713800" sldId="2147483696"/>
            <pc:sldLayoutMk cId="122263523" sldId="2147483712"/>
          </pc:sldLayoutMkLst>
          <pc:spChg chg="del">
            <ac:chgData name="Deacon Seals" userId="4be87945-0509-4b37-8e36-6c0a3782973f" providerId="ADAL" clId="{6A3F52CB-A21E-4CC1-9967-20A42B8F26F6}" dt="2023-11-16T15:20:43.538" v="464" actId="478"/>
            <ac:spMkLst>
              <pc:docMk/>
              <pc:sldMasterMk cId="1999713800" sldId="2147483696"/>
              <pc:sldLayoutMk cId="122263523" sldId="2147483712"/>
              <ac:spMk id="4" creationId="{D097BB2D-4E2C-4490-A2A3-4B68BCC5D2F9}"/>
            </ac:spMkLst>
          </pc:spChg>
          <pc:spChg chg="del">
            <ac:chgData name="Deacon Seals" userId="4be87945-0509-4b37-8e36-6c0a3782973f" providerId="ADAL" clId="{6A3F52CB-A21E-4CC1-9967-20A42B8F26F6}" dt="2023-11-16T15:20:46.012" v="465" actId="478"/>
            <ac:spMkLst>
              <pc:docMk/>
              <pc:sldMasterMk cId="1999713800" sldId="2147483696"/>
              <pc:sldLayoutMk cId="122263523" sldId="2147483712"/>
              <ac:spMk id="5" creationId="{6140F15D-DD72-46D5-BF0F-F5064710700E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27.459" v="472" actId="478"/>
          <pc:sldLayoutMkLst>
            <pc:docMk/>
            <pc:sldMasterMk cId="1999713800" sldId="2147483696"/>
            <pc:sldLayoutMk cId="1257891487" sldId="2147483714"/>
          </pc:sldLayoutMkLst>
          <pc:spChg chg="del">
            <ac:chgData name="Deacon Seals" userId="4be87945-0509-4b37-8e36-6c0a3782973f" providerId="ADAL" clId="{6A3F52CB-A21E-4CC1-9967-20A42B8F26F6}" dt="2023-11-16T15:21:27.459" v="472" actId="478"/>
            <ac:spMkLst>
              <pc:docMk/>
              <pc:sldMasterMk cId="1999713800" sldId="2147483696"/>
              <pc:sldLayoutMk cId="1257891487" sldId="2147483714"/>
              <ac:spMk id="5" creationId="{7F8C2A2A-62DB-40C0-8AE7-CB9B98649BB1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33.108" v="474" actId="478"/>
          <pc:sldLayoutMkLst>
            <pc:docMk/>
            <pc:sldMasterMk cId="1999713800" sldId="2147483696"/>
            <pc:sldLayoutMk cId="301045157" sldId="2147483715"/>
          </pc:sldLayoutMkLst>
          <pc:spChg chg="del">
            <ac:chgData name="Deacon Seals" userId="4be87945-0509-4b37-8e36-6c0a3782973f" providerId="ADAL" clId="{6A3F52CB-A21E-4CC1-9967-20A42B8F26F6}" dt="2023-11-16T15:21:31.962" v="473" actId="478"/>
            <ac:spMkLst>
              <pc:docMk/>
              <pc:sldMasterMk cId="1999713800" sldId="2147483696"/>
              <pc:sldLayoutMk cId="301045157" sldId="2147483715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33.108" v="474" actId="478"/>
            <ac:spMkLst>
              <pc:docMk/>
              <pc:sldMasterMk cId="1999713800" sldId="2147483696"/>
              <pc:sldLayoutMk cId="301045157" sldId="2147483715"/>
              <ac:spMk id="4" creationId="{7EBC03C0-6EB7-4633-967C-12C35768BB58}"/>
            </ac:spMkLst>
          </pc:spChg>
        </pc:sldLayoutChg>
        <pc:sldLayoutChg chg="delSp mod">
          <pc:chgData name="Deacon Seals" userId="4be87945-0509-4b37-8e36-6c0a3782973f" providerId="ADAL" clId="{6A3F52CB-A21E-4CC1-9967-20A42B8F26F6}" dt="2023-11-16T15:21:05.343" v="469" actId="478"/>
          <pc:sldLayoutMkLst>
            <pc:docMk/>
            <pc:sldMasterMk cId="1999713800" sldId="2147483696"/>
            <pc:sldLayoutMk cId="2490768777" sldId="2147483717"/>
          </pc:sldLayoutMkLst>
          <pc:spChg chg="del">
            <ac:chgData name="Deacon Seals" userId="4be87945-0509-4b37-8e36-6c0a3782973f" providerId="ADAL" clId="{6A3F52CB-A21E-4CC1-9967-20A42B8F26F6}" dt="2023-11-16T15:21:02.003" v="468" actId="478"/>
            <ac:spMkLst>
              <pc:docMk/>
              <pc:sldMasterMk cId="1999713800" sldId="2147483696"/>
              <pc:sldLayoutMk cId="2490768777" sldId="2147483717"/>
              <ac:spMk id="3" creationId="{8DF1DFFF-E5C5-43DF-B71C-7270DB97372C}"/>
            </ac:spMkLst>
          </pc:spChg>
          <pc:spChg chg="del">
            <ac:chgData name="Deacon Seals" userId="4be87945-0509-4b37-8e36-6c0a3782973f" providerId="ADAL" clId="{6A3F52CB-A21E-4CC1-9967-20A42B8F26F6}" dt="2023-11-16T15:21:05.343" v="469" actId="478"/>
            <ac:spMkLst>
              <pc:docMk/>
              <pc:sldMasterMk cId="1999713800" sldId="2147483696"/>
              <pc:sldLayoutMk cId="2490768777" sldId="2147483717"/>
              <ac:spMk id="4" creationId="{7EBC03C0-6EB7-4633-967C-12C35768BB5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cs-30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n.wikipedia.org/wiki/Covariance_matrix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aptive-intelligent-robotics/QDax" TargetMode="External"/><Relationship Id="rId2" Type="http://schemas.openxmlformats.org/officeDocument/2006/relationships/hyperlink" Target="https://github.com/RobertTLange/evosax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hackplayers.com/2018/10/delysid-ann-perceptron-multicapa-jav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eesoft.dev/program/15078387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mech.2019.00030/full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atascience.stackexchange.com/questions/18667/relu-vs-sigmoid-in-mnist-exampl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urwhywait.github.io/blog/2021/12/02/introduction_to_dl0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Introduction to Neuroevolution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Deacon Seals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Convolutional Neural Network (CNN)</a:t>
            </a:r>
          </a:p>
          <a:p>
            <a:pPr marL="571500" lvl="1" indent="-342900"/>
            <a:r>
              <a:rPr lang="en-US" dirty="0"/>
              <a:t>Slides a filter of weights about a 2D input</a:t>
            </a:r>
          </a:p>
          <a:p>
            <a:pPr marL="571500" lvl="1" indent="-342900"/>
            <a:r>
              <a:rPr lang="en-US" dirty="0"/>
              <a:t>Generates a subsampled 2D output (i.e., smaller 2D output unless filter is 1x1)</a:t>
            </a:r>
          </a:p>
          <a:p>
            <a:pPr marL="571500" lvl="1" indent="-342900"/>
            <a:r>
              <a:rPr lang="en-US" dirty="0"/>
              <a:t>Multiple filters may be used and the 2D output of each are stacked to a 3D output</a:t>
            </a:r>
          </a:p>
          <a:p>
            <a:pPr marL="571500" lvl="1" indent="-342900"/>
            <a:r>
              <a:rPr lang="en-US" dirty="0"/>
              <a:t>Outputs typically flattened to 1 dimension and passes through dense layer</a:t>
            </a:r>
          </a:p>
          <a:p>
            <a:pPr marL="571500" lvl="1" indent="-342900"/>
            <a:r>
              <a:rPr lang="en-US" dirty="0"/>
              <a:t>Popularized by </a:t>
            </a:r>
            <a:r>
              <a:rPr lang="en-US" dirty="0" err="1"/>
              <a:t>LeNet</a:t>
            </a:r>
            <a:endParaRPr lang="en-US" dirty="0"/>
          </a:p>
          <a:p>
            <a:pPr marL="800100" lvl="2" indent="-342900"/>
            <a:r>
              <a:rPr lang="en-US" dirty="0"/>
              <a:t>1995 – LeCun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 descr="A diagram of a diagram of a diagram&#10;&#10;Description automatically generated">
            <a:extLst>
              <a:ext uri="{FF2B5EF4-FFF2-40B4-BE49-F238E27FC236}">
                <a16:creationId xmlns:a16="http://schemas.microsoft.com/office/drawing/2014/main" id="{3D175617-C313-1A2C-57DA-20A039CC7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7078" y="1995054"/>
            <a:ext cx="3994855" cy="3700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7A2076-142A-1721-C476-C57834428604}"/>
              </a:ext>
            </a:extLst>
          </p:cNvPr>
          <p:cNvSpPr txBox="1"/>
          <p:nvPr/>
        </p:nvSpPr>
        <p:spPr>
          <a:xfrm>
            <a:off x="7182196" y="5735010"/>
            <a:ext cx="39197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eerj.com/articles/cs-30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2352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65F7-671F-D5FD-BC33-41FFB56B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TL;DR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41DF2-6A06-F5DC-E8FF-4C77987656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Neural networks are basically complicated parameterized linear algebra expressions</a:t>
                </a:r>
              </a:p>
              <a:p>
                <a:pPr lvl="1"/>
                <a:r>
                  <a:rPr lang="en-US" dirty="0"/>
                  <a:t>Matrices of parameters affect behavior of the expression</a:t>
                </a:r>
              </a:p>
              <a:p>
                <a:pPr lvl="2"/>
                <a:r>
                  <a:rPr lang="en-US" dirty="0"/>
                  <a:t>Say there are N parameters within all these matrices</a:t>
                </a:r>
              </a:p>
              <a:p>
                <a:pPr lvl="1"/>
                <a:r>
                  <a:rPr lang="en-US" dirty="0"/>
                  <a:t>Evaluating neural network = evaluating equation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Performing all matrix operations in equation</a:t>
                </a:r>
              </a:p>
              <a:p>
                <a:pPr lvl="1"/>
                <a:r>
                  <a:rPr lang="en-US" dirty="0"/>
                  <a:t>These expressions are differentiable (in deep learning)</a:t>
                </a:r>
              </a:p>
              <a:p>
                <a:r>
                  <a:rPr lang="en-US" dirty="0"/>
                  <a:t>Loss function</a:t>
                </a:r>
              </a:p>
              <a:p>
                <a:pPr lvl="1"/>
                <a:r>
                  <a:rPr lang="en-US" dirty="0"/>
                  <a:t>For a given input, defines numerical difference between expected output and neural network output (e.g., error)</a:t>
                </a:r>
              </a:p>
              <a:p>
                <a:r>
                  <a:rPr lang="en-US" dirty="0"/>
                  <a:t>Tuning parameters akin to traversing an N-dimensional space</a:t>
                </a:r>
              </a:p>
              <a:p>
                <a:pPr lvl="1"/>
                <a:r>
                  <a:rPr lang="en-US" dirty="0"/>
                  <a:t>Each point in this space corresponds to a combination of parameter values that produces a particular loss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41DF2-6A06-F5DC-E8FF-4C77987656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7251"/>
              </a:xfrm>
              <a:blipFill>
                <a:blip r:embed="rId2"/>
                <a:stretch>
                  <a:fillRect l="-928" t="-2742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21B8-B4AB-5BD3-72D4-3B8DC690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64F6-880F-EEF6-8351-ED902D942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D385-0B97-B8B8-F6C2-4A3EC151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TL;DR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B9BF-4928-231A-CE8D-B5F04B17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Backpropagation</a:t>
            </a:r>
          </a:p>
          <a:p>
            <a:pPr lvl="1"/>
            <a:r>
              <a:rPr lang="en-US" dirty="0"/>
              <a:t>Partial derivative of loss function </a:t>
            </a:r>
            <a:r>
              <a:rPr lang="en-US" dirty="0" err="1"/>
              <a:t>w.r.t.</a:t>
            </a:r>
            <a:r>
              <a:rPr lang="en-US" dirty="0"/>
              <a:t> network parameters</a:t>
            </a:r>
          </a:p>
          <a:p>
            <a:pPr lvl="1"/>
            <a:r>
              <a:rPr lang="en-US" dirty="0"/>
              <a:t>Broken down to smaller, easier problems via chain rule</a:t>
            </a:r>
          </a:p>
          <a:p>
            <a:pPr lvl="1"/>
            <a:r>
              <a:rPr lang="en-US" dirty="0"/>
              <a:t>Computes a gradient </a:t>
            </a:r>
            <a:r>
              <a:rPr lang="en-US" dirty="0" err="1"/>
              <a:t>w.r.t.</a:t>
            </a:r>
            <a:r>
              <a:rPr lang="en-US" dirty="0"/>
              <a:t> constants in neural network</a:t>
            </a:r>
          </a:p>
          <a:p>
            <a:pPr lvl="2"/>
            <a:r>
              <a:rPr lang="en-US" dirty="0"/>
              <a:t>Like calculating the slope of a curve, but in N-dimensional space</a:t>
            </a:r>
          </a:p>
          <a:p>
            <a:r>
              <a:rPr lang="en-US" dirty="0"/>
              <a:t>Gradient contains a value for every network parameter</a:t>
            </a:r>
          </a:p>
          <a:p>
            <a:pPr lvl="1"/>
            <a:r>
              <a:rPr lang="en-US" dirty="0"/>
              <a:t>Basically, an N-dimensional heading/direction that causes an increase of the loss function</a:t>
            </a:r>
          </a:p>
          <a:p>
            <a:pPr lvl="1"/>
            <a:r>
              <a:rPr lang="en-US" dirty="0"/>
              <a:t>This direction does not have a magnitude, so we multiply it by some step size</a:t>
            </a:r>
          </a:p>
          <a:p>
            <a:pPr lvl="1"/>
            <a:r>
              <a:rPr lang="en-US" dirty="0"/>
              <a:t>Update parameters by adding or subtracting gradient</a:t>
            </a:r>
          </a:p>
          <a:p>
            <a:pPr lvl="2"/>
            <a:r>
              <a:rPr lang="en-US" dirty="0"/>
              <a:t>Subtract for gradient descent (minimize loss/error)</a:t>
            </a:r>
          </a:p>
          <a:p>
            <a:pPr lvl="2"/>
            <a:r>
              <a:rPr lang="en-US" dirty="0"/>
              <a:t>Add for gradient ascent (maximize loss/reward)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66F3C-301A-3B6A-083B-1CEE34EA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B19C-52A6-3051-6FC7-CDDFE1A5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Additional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B5EF-C581-0C9A-C8E3-D22FFED8C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2013 – </a:t>
            </a:r>
            <a:r>
              <a:rPr lang="en-US" dirty="0" err="1"/>
              <a:t>AlexNet</a:t>
            </a:r>
            <a:r>
              <a:rPr lang="en-US" dirty="0"/>
              <a:t> demonstrates GPU training</a:t>
            </a:r>
          </a:p>
          <a:p>
            <a:pPr lvl="1"/>
            <a:r>
              <a:rPr lang="en-US" dirty="0"/>
              <a:t>Drastically improved performance on image classification task afforded by efficient training</a:t>
            </a:r>
          </a:p>
          <a:p>
            <a:pPr lvl="1"/>
            <a:r>
              <a:rPr lang="en-US" dirty="0"/>
              <a:t>Deep learning wins the “hardware lottery”</a:t>
            </a:r>
          </a:p>
          <a:p>
            <a:pPr lvl="1"/>
            <a:r>
              <a:rPr lang="en-US" dirty="0"/>
              <a:t>Kickstarts current AI boom</a:t>
            </a:r>
          </a:p>
          <a:p>
            <a:r>
              <a:rPr lang="en-US" dirty="0"/>
              <a:t>2017 – Transformer networks</a:t>
            </a:r>
          </a:p>
          <a:p>
            <a:pPr lvl="1"/>
            <a:r>
              <a:rPr lang="en-US" dirty="0"/>
              <a:t>Uses attention mechanism to replace memory</a:t>
            </a:r>
          </a:p>
          <a:p>
            <a:pPr lvl="1"/>
            <a:r>
              <a:rPr lang="en-US" dirty="0"/>
              <a:t>Outperforms LSTMs on most applicable tasks</a:t>
            </a:r>
          </a:p>
          <a:p>
            <a:pPr lvl="1"/>
            <a:r>
              <a:rPr lang="en-US" dirty="0"/>
              <a:t>Benefits from gradient-based optimization more than RNNs</a:t>
            </a:r>
          </a:p>
          <a:p>
            <a:pPr lvl="1"/>
            <a:r>
              <a:rPr lang="en-US" dirty="0"/>
              <a:t>Revolutionizes natural language processing (NLP)</a:t>
            </a:r>
          </a:p>
          <a:p>
            <a:pPr lvl="2"/>
            <a:r>
              <a:rPr lang="en-US" dirty="0"/>
              <a:t>E.g., foundation of Chat-GPT</a:t>
            </a:r>
          </a:p>
          <a:p>
            <a:pPr lvl="2"/>
            <a:r>
              <a:rPr lang="en-US" dirty="0"/>
              <a:t>GPT: generative pre-trained transformer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16117-3DB1-2C92-638D-7AB8680E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193B-B3DA-E6E2-8C94-76870EB6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E84D-C76A-9CF0-F19A-98753ABB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Neural networks consist of numerical parameters which can be tuned</a:t>
            </a:r>
          </a:p>
          <a:p>
            <a:pPr lvl="1"/>
            <a:r>
              <a:rPr lang="en-US" dirty="0"/>
              <a:t>Deep learning is a gradient-based tuning approach</a:t>
            </a:r>
          </a:p>
          <a:p>
            <a:pPr lvl="1"/>
            <a:r>
              <a:rPr lang="en-US" dirty="0"/>
              <a:t>Neuroevolution is a gradient-free tuning approach</a:t>
            </a:r>
          </a:p>
          <a:p>
            <a:r>
              <a:rPr lang="en-US" dirty="0"/>
              <a:t>Architectural advances to neural networks are directly impactful to neuroevolution</a:t>
            </a:r>
          </a:p>
          <a:p>
            <a:pPr lvl="1"/>
            <a:r>
              <a:rPr lang="en-US" dirty="0"/>
              <a:t>The use of dense, CNN, and LSTM components</a:t>
            </a:r>
          </a:p>
          <a:p>
            <a:r>
              <a:rPr lang="en-US" dirty="0"/>
              <a:t>Some of these advances are biased towards deep learning methods</a:t>
            </a:r>
          </a:p>
          <a:p>
            <a:pPr lvl="1"/>
            <a:r>
              <a:rPr lang="en-US" dirty="0"/>
              <a:t>E.g., transformers make more effective use of backpropagation than LSTMs</a:t>
            </a:r>
          </a:p>
          <a:p>
            <a:pPr lvl="1"/>
            <a:r>
              <a:rPr lang="en-US" dirty="0"/>
              <a:t>Transformers may still lend themselves to neuroevolution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132EC-CE8F-1C16-96AA-A56380D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EB6D-E78F-3E50-8AEF-18ECCA333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4D938-1916-C7D9-534D-3242C16B0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Requires differentiability of all components</a:t>
            </a:r>
          </a:p>
          <a:p>
            <a:pPr lvl="1"/>
            <a:r>
              <a:rPr lang="en-US" dirty="0"/>
              <a:t>Allows for clear indicators of search direction</a:t>
            </a:r>
          </a:p>
          <a:p>
            <a:pPr lvl="1"/>
            <a:r>
              <a:rPr lang="en-US" dirty="0"/>
              <a:t>Requires differentiable loss or reward functions</a:t>
            </a:r>
          </a:p>
          <a:p>
            <a:pPr lvl="2"/>
            <a:r>
              <a:rPr lang="en-US" dirty="0"/>
              <a:t>Can optimize during multi-step tasks (e.g., games)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Does not require differentiability</a:t>
            </a:r>
          </a:p>
          <a:p>
            <a:pPr lvl="1"/>
            <a:r>
              <a:rPr lang="en-US" dirty="0"/>
              <a:t>Enables non-differentiable network components</a:t>
            </a:r>
          </a:p>
          <a:p>
            <a:pPr lvl="2"/>
            <a:r>
              <a:rPr lang="en-US" dirty="0"/>
              <a:t>Spiking neural networks</a:t>
            </a:r>
          </a:p>
          <a:p>
            <a:pPr lvl="1"/>
            <a:r>
              <a:rPr lang="en-US" dirty="0"/>
              <a:t>Allows for non-differentiable problems</a:t>
            </a:r>
          </a:p>
          <a:p>
            <a:pPr lvl="2"/>
            <a:r>
              <a:rPr lang="en-US" dirty="0"/>
              <a:t>Meaningfully more flexible</a:t>
            </a:r>
          </a:p>
          <a:p>
            <a:pPr lvl="2"/>
            <a:r>
              <a:rPr lang="en-US" dirty="0"/>
              <a:t>Requires many full episodes of multi-step tasks (e.g., games)</a:t>
            </a:r>
          </a:p>
        </p:txBody>
      </p:sp>
    </p:spTree>
    <p:extLst>
      <p:ext uri="{BB962C8B-B14F-4D97-AF65-F5344CB8AC3E}">
        <p14:creationId xmlns:p14="http://schemas.microsoft.com/office/powerpoint/2010/main" val="36600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62DA-BE3B-6EC7-B8A9-4E39FAD1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BE69-B5CA-CBAB-9F21-0DED3DA92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F5388-40B6-D384-DC89-98080D77CB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Explicitly calculates a performance gradient</a:t>
            </a:r>
          </a:p>
          <a:p>
            <a:pPr lvl="1"/>
            <a:r>
              <a:rPr lang="en-US" dirty="0"/>
              <a:t>Cannot tolerate discontinuities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Uses hill-climbing-like gradient traversal algorithms</a:t>
            </a:r>
          </a:p>
          <a:p>
            <a:pPr lvl="1"/>
            <a:r>
              <a:rPr lang="en-US" dirty="0"/>
              <a:t>Benefits from making gradient smoother</a:t>
            </a:r>
          </a:p>
          <a:p>
            <a:pPr lvl="1"/>
            <a:r>
              <a:rPr lang="en-US" dirty="0"/>
              <a:t>Incorporates mechanisms to leave local optima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61845-2301-1492-28A9-3D98EB474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Neuroevolution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06FF8-DE98-236B-4BF2-0223621CC2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Optimizes about an implicit search gradient</a:t>
            </a:r>
          </a:p>
          <a:p>
            <a:pPr lvl="1"/>
            <a:r>
              <a:rPr lang="en-US" dirty="0"/>
              <a:t>Still stumbles with deceptive fitness landscapes</a:t>
            </a:r>
          </a:p>
          <a:p>
            <a:pPr lvl="2"/>
            <a:r>
              <a:rPr lang="en-US" dirty="0"/>
              <a:t>E.g., discontinuities</a:t>
            </a:r>
          </a:p>
          <a:p>
            <a:pPr lvl="1"/>
            <a:r>
              <a:rPr lang="en-US" dirty="0"/>
              <a:t>Meaningfully less sample efficient on many problems</a:t>
            </a:r>
          </a:p>
          <a:p>
            <a:pPr lvl="2"/>
            <a:r>
              <a:rPr lang="en-US" dirty="0"/>
              <a:t>I.e., requires more fitness evaluations than deep learning</a:t>
            </a:r>
          </a:p>
          <a:p>
            <a:pPr lvl="1"/>
            <a:r>
              <a:rPr lang="en-US" dirty="0"/>
              <a:t>Can operate on arbitrary non-binary 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40877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8D28-9FDA-C725-9F2B-76E805A1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GA/ES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B0035-303C-DF0F-33CE-6E8B3463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Linear genotype of floats</a:t>
            </a:r>
          </a:p>
          <a:p>
            <a:pPr lvl="1"/>
            <a:r>
              <a:rPr lang="en-US" dirty="0"/>
              <a:t>Translated into more complex geometries based on network architecture at evaluation time</a:t>
            </a:r>
          </a:p>
          <a:p>
            <a:r>
              <a:rPr lang="en-US" dirty="0"/>
              <a:t>Mutation only variation operators</a:t>
            </a:r>
          </a:p>
          <a:p>
            <a:pPr lvl="1"/>
            <a:r>
              <a:rPr lang="en-US" dirty="0"/>
              <a:t>Gaussian noise is very common</a:t>
            </a:r>
          </a:p>
          <a:p>
            <a:r>
              <a:rPr lang="en-US" dirty="0"/>
              <a:t>Genetic Algorithm (GA)</a:t>
            </a:r>
          </a:p>
          <a:p>
            <a:pPr lvl="1"/>
            <a:r>
              <a:rPr lang="en-US" dirty="0"/>
              <a:t>Parent selection to form a child pool</a:t>
            </a:r>
          </a:p>
          <a:p>
            <a:pPr lvl="1"/>
            <a:r>
              <a:rPr lang="en-US" dirty="0"/>
              <a:t>Some sort of survival selection</a:t>
            </a:r>
          </a:p>
          <a:p>
            <a:r>
              <a:rPr lang="en-US" dirty="0"/>
              <a:t>Evolutionary Strategy (ES)</a:t>
            </a:r>
          </a:p>
          <a:p>
            <a:pPr lvl="1"/>
            <a:r>
              <a:rPr lang="en-US" dirty="0"/>
              <a:t>Most or all individuals generate </a:t>
            </a:r>
            <a:r>
              <a:rPr lang="en-US"/>
              <a:t>a child</a:t>
            </a:r>
            <a:endParaRPr lang="en-US" dirty="0"/>
          </a:p>
          <a:p>
            <a:pPr lvl="1"/>
            <a:r>
              <a:rPr lang="en-US" dirty="0"/>
              <a:t>Child directly replaces their parent if better</a:t>
            </a:r>
          </a:p>
          <a:p>
            <a:pPr lvl="1"/>
            <a:r>
              <a:rPr lang="en-US" dirty="0"/>
              <a:t>Common in competitive coevolution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095BD-99C3-23F6-7742-C169BE69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Covariance Matrix Adaptation Evolutionary Strategy</a:t>
            </a:r>
          </a:p>
          <a:p>
            <a:pPr lvl="1"/>
            <a:r>
              <a:rPr lang="en-US" dirty="0"/>
              <a:t>Covariance matrix describes variances between dimensions in a multivariate normal distribution</a:t>
            </a:r>
          </a:p>
          <a:p>
            <a:r>
              <a:rPr lang="en-US" dirty="0"/>
              <a:t>Does not adhere to typical EA loop</a:t>
            </a:r>
          </a:p>
          <a:p>
            <a:pPr lvl="1"/>
            <a:r>
              <a:rPr lang="en-US" dirty="0"/>
              <a:t>Uses ask-eval-tell loop instead</a:t>
            </a:r>
          </a:p>
          <a:p>
            <a:r>
              <a:rPr lang="en-US" dirty="0"/>
              <a:t>Does not adhere to typical EA population-based search</a:t>
            </a:r>
          </a:p>
          <a:p>
            <a:pPr lvl="1"/>
            <a:r>
              <a:rPr lang="en-US" dirty="0"/>
              <a:t>Population is generational</a:t>
            </a:r>
          </a:p>
          <a:p>
            <a:pPr lvl="1"/>
            <a:r>
              <a:rPr lang="en-US" dirty="0"/>
              <a:t>Children are not directly created from parents</a:t>
            </a:r>
          </a:p>
          <a:p>
            <a:r>
              <a:rPr lang="en-US" dirty="0"/>
              <a:t>Akin to searching for a multivariate normal distribution</a:t>
            </a:r>
          </a:p>
          <a:p>
            <a:pPr lvl="1"/>
            <a:r>
              <a:rPr lang="en-US" dirty="0"/>
              <a:t>Sampling this distribution yields good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348-7760-C3DB-CF34-00D081C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67DD-E126-4690-DE39-030EAA5F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could make an entire course over neuroevolution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This is not my direct area of expertise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are multiple generations of research on neuroevolution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There are many tangential research areas that relate to and sometimes intermingle with neuroevolution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AE3D-2107-027A-5F15-AC2D98D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B756-BA7A-324D-FEEA-FBA63374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Multivariate normal distribution</a:t>
                </a:r>
              </a:p>
              <a:p>
                <a:pPr lvl="1"/>
                <a:r>
                  <a:rPr lang="en-US" dirty="0"/>
                  <a:t>Mean vector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Covariance matrix</a:t>
                </a:r>
              </a:p>
              <a:p>
                <a:pPr lvl="2"/>
                <a:r>
                  <a:rPr lang="en-US" dirty="0"/>
                  <a:t>Matrix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Describes variance in multiple dimensions</a:t>
                </a:r>
              </a:p>
              <a:p>
                <a:pPr lvl="2"/>
                <a:r>
                  <a:rPr lang="en-US" dirty="0"/>
                  <a:t>Symmetric matrix</a:t>
                </a:r>
              </a:p>
              <a:p>
                <a:pPr lvl="2"/>
                <a:r>
                  <a:rPr lang="en-US" dirty="0"/>
                  <a:t>Diagonal contains variances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CMA-ES updates the mean vector and covariance matrix needed to describe this distribution</a:t>
                </a:r>
              </a:p>
              <a:p>
                <a:pPr lvl="1"/>
                <a:r>
                  <a:rPr lang="en-US" dirty="0"/>
                  <a:t>Dimensionality of distribution same as number of parameters in neural network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99D2347-38BA-7B84-59C5-9F8F11FB5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800850" cy="4351338"/>
              </a:xfrm>
              <a:blipFill>
                <a:blip r:embed="rId2"/>
                <a:stretch>
                  <a:fillRect l="-1256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1B4769B-31B0-E878-45B1-C87AE0805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39050" y="1690688"/>
            <a:ext cx="4552950" cy="171332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625409-FEA9-8D93-3ABA-563DA8A4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1" y="3404018"/>
            <a:ext cx="2425030" cy="27729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B567C0-B6A1-B17A-12E2-43012D73402C}"/>
              </a:ext>
            </a:extLst>
          </p:cNvPr>
          <p:cNvSpPr txBox="1"/>
          <p:nvPr/>
        </p:nvSpPr>
        <p:spPr>
          <a:xfrm>
            <a:off x="7639050" y="6287288"/>
            <a:ext cx="26589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in public domain from </a:t>
            </a:r>
            <a:r>
              <a:rPr lang="en-US" sz="1100" dirty="0">
                <a:hlinkClick r:id="rId5"/>
              </a:rPr>
              <a:t>source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013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EBEB-F88D-0833-13E8-4C84BCFD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B160-76A2-BD79-6E96-DDC89A986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Ask</a:t>
            </a:r>
          </a:p>
          <a:p>
            <a:pPr lvl="1"/>
            <a:r>
              <a:rPr lang="en-US" dirty="0"/>
              <a:t>Randomly sample solutions from multivariate normal distribution</a:t>
            </a:r>
          </a:p>
          <a:p>
            <a:pPr lvl="1"/>
            <a:r>
              <a:rPr lang="en-US" dirty="0"/>
              <a:t>Utilizes covariance matrix and vector of per-dimension means</a:t>
            </a:r>
          </a:p>
          <a:p>
            <a:r>
              <a:rPr lang="en-US" dirty="0"/>
              <a:t>Eval</a:t>
            </a:r>
          </a:p>
          <a:p>
            <a:pPr lvl="1"/>
            <a:r>
              <a:rPr lang="en-US" dirty="0"/>
              <a:t>Evaluate population of solutions sampled from distribution</a:t>
            </a:r>
          </a:p>
          <a:p>
            <a:r>
              <a:rPr lang="en-US" dirty="0"/>
              <a:t>Tell</a:t>
            </a:r>
          </a:p>
          <a:p>
            <a:pPr lvl="1"/>
            <a:r>
              <a:rPr lang="en-US" dirty="0"/>
              <a:t>Rank solutions based on performance</a:t>
            </a:r>
          </a:p>
          <a:p>
            <a:pPr lvl="1"/>
            <a:r>
              <a:rPr lang="en-US" dirty="0"/>
              <a:t>Calculate a weighted update to means and covariance matrix based on solution values</a:t>
            </a:r>
          </a:p>
          <a:p>
            <a:pPr lvl="1"/>
            <a:r>
              <a:rPr lang="en-US" dirty="0"/>
              <a:t>Shift distribution towards known good solutions, away from bad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5D5CC-47EF-1122-E48F-EF06FBD0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0D2E-393B-0591-D86E-1873E7DB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CMA-ES Population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7343-63F3-D998-91AE-34768F912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 of times distribution is sampled each generation</a:t>
            </a:r>
          </a:p>
          <a:p>
            <a:r>
              <a:rPr lang="en-US" dirty="0"/>
              <a:t>Smaller population -&gt; local search</a:t>
            </a:r>
          </a:p>
          <a:p>
            <a:pPr lvl="1"/>
            <a:r>
              <a:rPr lang="en-US" dirty="0"/>
              <a:t>Most samples near current means</a:t>
            </a:r>
          </a:p>
          <a:p>
            <a:r>
              <a:rPr lang="en-US" dirty="0"/>
              <a:t>Larger population -&gt; global search</a:t>
            </a:r>
          </a:p>
          <a:p>
            <a:pPr lvl="1"/>
            <a:r>
              <a:rPr lang="en-US" dirty="0"/>
              <a:t>Greater chance of samples farther from current means</a:t>
            </a:r>
          </a:p>
          <a:p>
            <a:r>
              <a:rPr lang="en-US" dirty="0"/>
              <a:t>Some CMA-ES variants alternate use of large and small population sizes</a:t>
            </a:r>
          </a:p>
          <a:p>
            <a:pPr lvl="1"/>
            <a:r>
              <a:rPr lang="en-US" dirty="0"/>
              <a:t>Use global search until improvement stagnates</a:t>
            </a:r>
          </a:p>
          <a:p>
            <a:pPr lvl="1"/>
            <a:r>
              <a:rPr lang="en-US" dirty="0"/>
              <a:t>Use local search to fine tune on current means until convergence</a:t>
            </a:r>
          </a:p>
          <a:p>
            <a:pPr lvl="1"/>
            <a:r>
              <a:rPr lang="en-US" dirty="0"/>
              <a:t>Double population size from global search step</a:t>
            </a:r>
          </a:p>
          <a:p>
            <a:pPr lvl="1"/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BB799-1BED-5A13-23C0-EF7F96DE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178D-1634-3E37-0A22-5D7CD8B5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1E38-6B71-D2E8-B067-DE1EEE5C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Neuroevolution of augmenting topologies</a:t>
            </a:r>
          </a:p>
          <a:p>
            <a:pPr lvl="1"/>
            <a:r>
              <a:rPr lang="en-US" dirty="0"/>
              <a:t>2002 – Kenneth Stanley and </a:t>
            </a:r>
            <a:r>
              <a:rPr lang="en-US" dirty="0" err="1"/>
              <a:t>Risto</a:t>
            </a:r>
            <a:r>
              <a:rPr lang="en-US" dirty="0"/>
              <a:t> </a:t>
            </a:r>
            <a:r>
              <a:rPr lang="en-US" dirty="0" err="1"/>
              <a:t>Mikkulainen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GA approach</a:t>
            </a:r>
          </a:p>
          <a:p>
            <a:pPr lvl="1"/>
            <a:r>
              <a:rPr lang="en-US" dirty="0"/>
              <a:t>Maintains a persistent population (as opposed to CMA-ES)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Uses a direct encoding scheme</a:t>
            </a:r>
          </a:p>
          <a:p>
            <a:pPr lvl="1"/>
            <a:r>
              <a:rPr lang="en-US" dirty="0"/>
              <a:t>Directly represents every neuron and connection in a neural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Lots of variations introduced by </a:t>
            </a:r>
            <a:r>
              <a:rPr lang="en-US" dirty="0" err="1"/>
              <a:t>Mikkulainen</a:t>
            </a:r>
            <a:r>
              <a:rPr lang="en-US" dirty="0"/>
              <a:t>, Stanley, and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752C0-02DF-E358-F65C-18577A64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9C03-ADAC-3F62-E97D-81CA8BDD5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5A981-7E98-6F98-75E1-ACEE353E1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(Pause for questions)</a:t>
            </a:r>
          </a:p>
        </p:txBody>
      </p:sp>
    </p:spTree>
    <p:extLst>
      <p:ext uri="{BB962C8B-B14F-4D97-AF65-F5344CB8AC3E}">
        <p14:creationId xmlns:p14="http://schemas.microsoft.com/office/powerpoint/2010/main" val="128681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my opinion, one of the most promising areas of active research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Originally based in research into artificial life (A.K.A. A life)</a:t>
            </a:r>
          </a:p>
          <a:p>
            <a:pPr lvl="1"/>
            <a:r>
              <a:rPr lang="en-US" dirty="0"/>
              <a:t>Open ended evolution based on diversity</a:t>
            </a:r>
          </a:p>
          <a:p>
            <a:pPr lvl="1"/>
            <a:r>
              <a:rPr lang="en-US" dirty="0"/>
              <a:t>Typically used to study environment dynamics rather than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47D2-B477-2AB9-199A-E9B63BB6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4B0D-E181-FD55-F3AA-ED5D3D25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Optimize with respect to behavioral diversity</a:t>
            </a:r>
          </a:p>
          <a:p>
            <a:pPr lvl="1"/>
            <a:r>
              <a:rPr lang="en-US" dirty="0"/>
              <a:t>Emphasis on direct performance is often secondary</a:t>
            </a:r>
          </a:p>
          <a:p>
            <a:pPr lvl="1"/>
            <a:r>
              <a:rPr lang="en-US" dirty="0"/>
              <a:t>Allows for alternate definitions of success that may be further optimized</a:t>
            </a:r>
          </a:p>
          <a:p>
            <a:pPr lvl="1"/>
            <a:r>
              <a:rPr lang="en-US" dirty="0"/>
              <a:t>Can outperform direct optimization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Commonly uses neuroevolution</a:t>
            </a:r>
          </a:p>
          <a:p>
            <a:pPr lvl="1"/>
            <a:r>
              <a:rPr lang="en-US" dirty="0"/>
              <a:t>Underlying methodology not inherently restricted to neuroevolution</a:t>
            </a:r>
          </a:p>
          <a:p>
            <a:pPr lvl="2"/>
            <a:r>
              <a:rPr lang="en-US" dirty="0"/>
              <a:t>E.g., QD algorithms for GP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FADF-4308-2395-F2E0-6C98536C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8940-F313-FB0B-077B-8D488BA9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245A0-075A-CE02-E3B5-C3B36A09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0084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Multi-dimensional Archive of Phenotypic Elites</a:t>
            </a:r>
          </a:p>
          <a:p>
            <a:r>
              <a:rPr lang="en-US" dirty="0"/>
              <a:t>Archive model population</a:t>
            </a:r>
          </a:p>
          <a:p>
            <a:pPr lvl="1"/>
            <a:r>
              <a:rPr lang="en-US" dirty="0"/>
              <a:t>Define grid based on discretized behavioral features</a:t>
            </a:r>
          </a:p>
          <a:p>
            <a:pPr lvl="2"/>
            <a:r>
              <a:rPr lang="en-US" dirty="0"/>
              <a:t>E.g., percentage of time a bipedal robot had each foot off ground</a:t>
            </a:r>
          </a:p>
          <a:p>
            <a:pPr lvl="1"/>
            <a:r>
              <a:rPr lang="en-US" dirty="0"/>
              <a:t>Phenotype corresponds to specific archive location</a:t>
            </a:r>
          </a:p>
          <a:p>
            <a:pPr lvl="1"/>
            <a:r>
              <a:rPr lang="en-US" dirty="0"/>
              <a:t>Save solution to archive location if empty or fitness is better</a:t>
            </a:r>
          </a:p>
          <a:p>
            <a:r>
              <a:rPr lang="en-US" dirty="0"/>
              <a:t>Randomly select parent from archive</a:t>
            </a:r>
          </a:p>
          <a:p>
            <a:r>
              <a:rPr lang="en-US" dirty="0"/>
              <a:t>Mutate selected parent to generate child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4C2BAF-183B-19DC-FE91-135F736E7C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9049" y="2760558"/>
            <a:ext cx="4552950" cy="19257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FEF11-F724-2075-75C3-AA81E3FBA5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22F8E-0CA9-5D8C-0822-3AD583E86C37}"/>
              </a:ext>
            </a:extLst>
          </p:cNvPr>
          <p:cNvSpPr txBox="1"/>
          <p:nvPr/>
        </p:nvSpPr>
        <p:spPr>
          <a:xfrm>
            <a:off x="7639050" y="4686315"/>
            <a:ext cx="4552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 from </a:t>
            </a:r>
            <a:br>
              <a:rPr lang="en-US" sz="1100" dirty="0"/>
            </a:b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Mouret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B., &amp; Clune, J. (2015). Illuminating search spaces by mapping elites.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 preprint arXiv:1504.04909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446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9EAA-A104-E4B3-DCC1-D121A321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MAP-Elites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C584-3440-34EB-9562-DF98C746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careful definition of behavioral features</a:t>
            </a:r>
          </a:p>
          <a:p>
            <a:pPr lvl="1"/>
            <a:r>
              <a:rPr lang="en-US" dirty="0"/>
              <a:t>Define structure of archive</a:t>
            </a:r>
          </a:p>
          <a:p>
            <a:pPr lvl="1"/>
            <a:r>
              <a:rPr lang="en-US" dirty="0"/>
              <a:t>Indirectly related to performance</a:t>
            </a:r>
          </a:p>
          <a:p>
            <a:pPr lvl="1"/>
            <a:r>
              <a:rPr lang="en-US" dirty="0"/>
              <a:t>Studies typically perform ablation with combinations of features</a:t>
            </a:r>
          </a:p>
          <a:p>
            <a:pPr lvl="1"/>
            <a:r>
              <a:rPr lang="en-US" dirty="0"/>
              <a:t>Too many features hinders optimization performance</a:t>
            </a:r>
          </a:p>
          <a:p>
            <a:r>
              <a:rPr lang="en-US" dirty="0"/>
              <a:t>Predicated on effective mutation operations</a:t>
            </a:r>
          </a:p>
          <a:p>
            <a:pPr lvl="1"/>
            <a:r>
              <a:rPr lang="en-US" dirty="0"/>
              <a:t>Hallmark of neuroevolution</a:t>
            </a:r>
          </a:p>
          <a:p>
            <a:r>
              <a:rPr lang="en-US" dirty="0"/>
              <a:t>More akin to GA than ES</a:t>
            </a:r>
          </a:p>
          <a:p>
            <a:pPr lvl="1"/>
            <a:r>
              <a:rPr lang="en-US" dirty="0"/>
              <a:t>Children can replace population members other than parent</a:t>
            </a:r>
          </a:p>
          <a:p>
            <a:pPr lvl="1"/>
            <a:r>
              <a:rPr lang="en-US" dirty="0"/>
              <a:t>A persistent (steady-state) population is maintained be archive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F36C7-558C-3D46-021F-E5209186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82C6-F443-AF58-5B4F-F5F430C6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166F-3DDD-2CB3-E5B3-B3627A453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evosax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FD1A8-A8F2-67DD-C27E-D7748121F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JAX-Based Evolution Strategies</a:t>
            </a:r>
          </a:p>
          <a:p>
            <a:r>
              <a:rPr lang="en-US" dirty="0">
                <a:hlinkClick r:id="rId2"/>
              </a:rPr>
              <a:t>https://github.com/RobertTLange/evosax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0CDB-D95C-44C3-35BA-17EE3D07B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QDax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55A95-AE85-447A-BA3D-8C1E1071F3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Accelerated Quality-Diversity</a:t>
            </a:r>
          </a:p>
          <a:p>
            <a:r>
              <a:rPr lang="en-US" dirty="0">
                <a:hlinkClick r:id="rId3"/>
              </a:rPr>
              <a:t>https://github.com/adaptive-intelligent-robotics/QDax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EC7B39-F615-416A-3AE2-C9630F57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28" y="3885677"/>
            <a:ext cx="2084559" cy="230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dax_logo">
            <a:extLst>
              <a:ext uri="{FF2B5EF4-FFF2-40B4-BE49-F238E27FC236}">
                <a16:creationId xmlns:a16="http://schemas.microsoft.com/office/drawing/2014/main" id="{59DB0502-1AB1-F380-E779-C481FC4B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161" y="3885677"/>
            <a:ext cx="1653085" cy="23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9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98348-7760-C3DB-CF34-00D081CE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467DD-E126-4690-DE39-030EAA5F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networks can be somewhat divisive in the EC community</a:t>
            </a:r>
          </a:p>
          <a:p>
            <a:pPr lvl="1"/>
            <a:r>
              <a:rPr lang="en-US" dirty="0"/>
              <a:t>Success of deep learning has led to an </a:t>
            </a:r>
            <a:r>
              <a:rPr lang="en-US" i="1" dirty="0"/>
              <a:t>us vs them</a:t>
            </a:r>
            <a:r>
              <a:rPr lang="en-US" dirty="0"/>
              <a:t> mentality</a:t>
            </a:r>
          </a:p>
          <a:p>
            <a:pPr lvl="1"/>
            <a:r>
              <a:rPr lang="en-US" dirty="0"/>
              <a:t>This seems especially prevalent in the old guard of EC</a:t>
            </a:r>
          </a:p>
          <a:p>
            <a:pPr lvl="2"/>
            <a:r>
              <a:rPr lang="en-US" dirty="0"/>
              <a:t>Though there are notable exceptions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Due to the success of deep learning, neuroevolution appears to be booming in the EC community</a:t>
            </a:r>
          </a:p>
          <a:p>
            <a:pPr lvl="1"/>
            <a:r>
              <a:rPr lang="en-US" dirty="0"/>
              <a:t>Many great examples of up-and-coming researchers</a:t>
            </a:r>
          </a:p>
          <a:p>
            <a:pPr lvl="1"/>
            <a:r>
              <a:rPr lang="en-US" dirty="0"/>
              <a:t>Hybridizing deep learning and EC</a:t>
            </a:r>
          </a:p>
          <a:p>
            <a:pPr lvl="1"/>
            <a:r>
              <a:rPr lang="en-US" dirty="0"/>
              <a:t>Discovering new areas where EC can offer novel contributions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6AE3D-2107-027A-5F15-AC2D98D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well-suited to deep learning</a:t>
            </a:r>
          </a:p>
          <a:p>
            <a:pPr lvl="1"/>
            <a:r>
              <a:rPr lang="en-US" dirty="0"/>
              <a:t>Deep learning is typically faster and more performant</a:t>
            </a:r>
          </a:p>
          <a:p>
            <a:pPr lvl="1"/>
            <a:r>
              <a:rPr lang="en-US" dirty="0"/>
              <a:t>No small amount of effort goes into reformatting problems to become well-suited (the results should not be dismissed though)</a:t>
            </a:r>
          </a:p>
          <a:p>
            <a:r>
              <a:rPr lang="en-US" dirty="0"/>
              <a:t>Neuroevolution can do some things deep learning can’t</a:t>
            </a:r>
          </a:p>
          <a:p>
            <a:pPr lvl="1"/>
            <a:r>
              <a:rPr lang="en-US" dirty="0"/>
              <a:t>Optimize non-differentiable network architectures (e.g., spiking neural networks)</a:t>
            </a:r>
          </a:p>
          <a:p>
            <a:pPr lvl="1"/>
            <a:r>
              <a:rPr lang="en-US" dirty="0"/>
              <a:t>Optimize problems with no or ill-suited loss/reward functions</a:t>
            </a:r>
          </a:p>
          <a:p>
            <a:r>
              <a:rPr lang="en-US" dirty="0"/>
              <a:t>Neuroevolution benefits from architectural advances in neural networks (typically brought about by deep learning)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A5554-7986-42DE-9360-199FD1B2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9C91-D3C5-4518-AFDD-AC1094E4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Newer variants of neuroevolution and quality diversity algorithms are adding deep learning mechanisms</a:t>
            </a:r>
          </a:p>
          <a:p>
            <a:r>
              <a:rPr lang="en-US" dirty="0"/>
              <a:t>Some domains like NLP are gaining interest in neuroevolution to evolve novel neural network architectures</a:t>
            </a:r>
          </a:p>
          <a:p>
            <a:r>
              <a:rPr lang="en-US" dirty="0"/>
              <a:t>Neural networks aren’t necessarily the best solution to some problems</a:t>
            </a:r>
          </a:p>
          <a:p>
            <a:pPr lvl="1"/>
            <a:r>
              <a:rPr lang="en-US" dirty="0"/>
              <a:t>E.g., discrete optimization, combinatorial optimization, certain ill-suited automated design problems (at least currently)</a:t>
            </a:r>
          </a:p>
          <a:p>
            <a:r>
              <a:rPr lang="en-US" dirty="0"/>
              <a:t>This presentation only scratches the surface of these topics</a:t>
            </a:r>
          </a:p>
          <a:p>
            <a:r>
              <a:rPr lang="en-US" dirty="0"/>
              <a:t>AI isn’t magic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C40C-0466-4143-A470-18B42671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B461-94A6-4D2F-990A-E110144F4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8E8F7-1507-4852-8EE1-57C7C675A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8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DB45-DEF4-B7F4-E461-7325ED54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Neuroevolution?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CF62B-642F-8DA5-28C4-AB7AC2890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of evolutionary algorithms to tune the numerical parameters within a neural network</a:t>
            </a:r>
          </a:p>
          <a:p>
            <a:pPr lvl="1"/>
            <a:r>
              <a:rPr lang="en-US" dirty="0"/>
              <a:t>Some of these techniques also involve autonomous design of the network topology</a:t>
            </a:r>
          </a:p>
          <a:p>
            <a:r>
              <a:rPr lang="en-US" dirty="0"/>
              <a:t>Many of these algorithms originated for generic numerical optimization tasks</a:t>
            </a:r>
          </a:p>
          <a:p>
            <a:r>
              <a:rPr lang="en-US" i="1" dirty="0"/>
              <a:t>Architecture search </a:t>
            </a:r>
            <a:r>
              <a:rPr lang="en-US" dirty="0"/>
              <a:t>algorithms may explore topology space and leave network tuning to other algorithms</a:t>
            </a:r>
          </a:p>
          <a:p>
            <a:pPr lvl="1"/>
            <a:r>
              <a:rPr lang="en-US" dirty="0"/>
              <a:t>E.g., training with deep learning</a:t>
            </a:r>
          </a:p>
          <a:p>
            <a:pPr lvl="1"/>
            <a:r>
              <a:rPr lang="en-US" dirty="0"/>
              <a:t>This is distinct from neuroevolution as far as I’m aware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C9685-0B57-9483-1750-7C039696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CCD5-BA12-39B6-B3C4-504128C3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92A73-94B6-1568-6560-E763055CC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Intro to Neural Networks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Neuroevolution</a:t>
            </a:r>
          </a:p>
          <a:p>
            <a:pPr lvl="1"/>
            <a:r>
              <a:rPr lang="en-US" dirty="0"/>
              <a:t>Comparison with Deep Learning</a:t>
            </a:r>
          </a:p>
          <a:p>
            <a:pPr lvl="1"/>
            <a:r>
              <a:rPr lang="en-US" dirty="0"/>
              <a:t>Simple GA/ES</a:t>
            </a:r>
          </a:p>
          <a:p>
            <a:pPr lvl="1"/>
            <a:r>
              <a:rPr lang="en-US" dirty="0"/>
              <a:t>CMA-ES</a:t>
            </a:r>
          </a:p>
          <a:p>
            <a:pPr lvl="1"/>
            <a:r>
              <a:rPr lang="en-US" dirty="0"/>
              <a:t>NEAT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Quality Diversity</a:t>
            </a:r>
          </a:p>
          <a:p>
            <a:pPr lvl="1"/>
            <a:r>
              <a:rPr lang="en-US" dirty="0"/>
              <a:t>MAP-Elites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0CD6-50D5-4F93-38FE-89A83F4F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4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44CD-8927-2BF4-F2C9-FFE070A41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Brief Intro to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F3CE-DB88-2602-02E0-A34B06DB5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Non-exhaustive!!</a:t>
            </a:r>
          </a:p>
        </p:txBody>
      </p:sp>
    </p:spTree>
    <p:extLst>
      <p:ext uri="{BB962C8B-B14F-4D97-AF65-F5344CB8AC3E}">
        <p14:creationId xmlns:p14="http://schemas.microsoft.com/office/powerpoint/2010/main" val="252496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E73E5F-6346-2FC4-CFF9-354C9573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dirty="0"/>
              </a:p>
              <a:p>
                <a:pPr marL="571500" lvl="1" indent="-342900"/>
                <a:r>
                  <a:rPr lang="en-US" dirty="0"/>
                  <a:t>A.K.A. McCulloch-Pitts neuron</a:t>
                </a:r>
              </a:p>
              <a:p>
                <a:pPr marL="800100" lvl="2" indent="-342900"/>
                <a:r>
                  <a:rPr lang="en-US" dirty="0"/>
                  <a:t>1943</a:t>
                </a:r>
              </a:p>
              <a:p>
                <a:pPr marL="800100" lvl="2" indent="-342900"/>
                <a:r>
                  <a:rPr lang="en-US" dirty="0"/>
                  <a:t>Hand-tuned weights implemented by circuit</a:t>
                </a:r>
              </a:p>
              <a:p>
                <a:pPr marL="571500" lvl="1" indent="-342900"/>
                <a:r>
                  <a:rPr lang="en-US" dirty="0"/>
                  <a:t>Linear classifier</a:t>
                </a:r>
              </a:p>
              <a:p>
                <a:pPr marL="800100" lvl="2" indent="-342900"/>
                <a:r>
                  <a:rPr lang="en-US" dirty="0"/>
                  <a:t>1969 - can’t represent XOR</a:t>
                </a:r>
              </a:p>
              <a:p>
                <a:pPr marL="800100" lvl="2" indent="-342900"/>
                <a:r>
                  <a:rPr lang="en-US" dirty="0"/>
                  <a:t>Solution: layers of </a:t>
                </a:r>
                <a:r>
                  <a:rPr lang="en-US" dirty="0" err="1"/>
                  <a:t>perceptrons</a:t>
                </a:r>
                <a:r>
                  <a:rPr lang="en-US" dirty="0"/>
                  <a:t> </a:t>
                </a:r>
                <a:r>
                  <a:rPr lang="en-US" sz="1200" dirty="0"/>
                  <a:t>(which already existed)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80AD08-027A-E6C5-A588-80A19739A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7" t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DEE7E-86C5-8EE2-0D4D-8A8016C7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12" descr="A diagram of a function&#10;&#10;Description automatically generated">
            <a:extLst>
              <a:ext uri="{FF2B5EF4-FFF2-40B4-BE49-F238E27FC236}">
                <a16:creationId xmlns:a16="http://schemas.microsoft.com/office/drawing/2014/main" id="{C731E017-B6D5-FAFD-EFEA-02EA5D81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5491" y="2291363"/>
            <a:ext cx="5666509" cy="28332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173ACE-28E1-3527-6AF0-9026D68AD7D6}"/>
              </a:ext>
            </a:extLst>
          </p:cNvPr>
          <p:cNvSpPr txBox="1"/>
          <p:nvPr/>
        </p:nvSpPr>
        <p:spPr>
          <a:xfrm>
            <a:off x="6690003" y="5271203"/>
            <a:ext cx="550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soft.dev/program/15078387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6" name="Picture 15" descr="A diagram of a cross and a cross&#10;&#10;Description automatically generated with medium confidence">
            <a:extLst>
              <a:ext uri="{FF2B5EF4-FFF2-40B4-BE49-F238E27FC236}">
                <a16:creationId xmlns:a16="http://schemas.microsoft.com/office/drawing/2014/main" id="{6BDCB5C1-90F0-218E-84AD-A367D22FD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01418" y="5163395"/>
            <a:ext cx="2706505" cy="1319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B9770D-D9E7-F8EA-6A53-B7D12BACC207}"/>
              </a:ext>
            </a:extLst>
          </p:cNvPr>
          <p:cNvSpPr txBox="1"/>
          <p:nvPr/>
        </p:nvSpPr>
        <p:spPr>
          <a:xfrm>
            <a:off x="2001418" y="6483096"/>
            <a:ext cx="270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hackplayers.com/2018/10/delysid-ann-perceptron-multicapa-java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76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165E50-042D-9213-C25E-B0EFDB3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4F574-6A89-37E1-EAD8-0F91C5E6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Multi-layer Perceptron (MLP)</a:t>
            </a:r>
          </a:p>
          <a:p>
            <a:pPr marL="571500" lvl="1" indent="-342900"/>
            <a:r>
              <a:rPr lang="en-US" dirty="0"/>
              <a:t>A.K.A. Dense Neural Network</a:t>
            </a:r>
          </a:p>
          <a:p>
            <a:pPr marL="571500" lvl="1" indent="-342900"/>
            <a:r>
              <a:rPr lang="en-US" dirty="0"/>
              <a:t>1958 - Frank Rosenblatt</a:t>
            </a:r>
          </a:p>
          <a:p>
            <a:pPr marL="800100" lvl="2" indent="-342900"/>
            <a:r>
              <a:rPr lang="en-US" dirty="0"/>
              <a:t>Also introduced learnable weights and threshold</a:t>
            </a:r>
          </a:p>
          <a:p>
            <a:pPr marL="571500" lvl="1" indent="-342900"/>
            <a:r>
              <a:rPr lang="en-US" dirty="0"/>
              <a:t>Eventually incorporated nonlinear activation functions</a:t>
            </a:r>
          </a:p>
          <a:p>
            <a:pPr marL="571500" lvl="1" indent="-342900"/>
            <a:r>
              <a:rPr lang="en-US" dirty="0"/>
              <a:t>1986 – </a:t>
            </a:r>
            <a:r>
              <a:rPr lang="en-US" dirty="0" err="1"/>
              <a:t>Rumelhart</a:t>
            </a:r>
            <a:r>
              <a:rPr lang="en-US" dirty="0"/>
              <a:t>, Hinton, Williams</a:t>
            </a:r>
          </a:p>
          <a:p>
            <a:pPr marL="800100" lvl="2" indent="-342900"/>
            <a:r>
              <a:rPr lang="en-US" dirty="0"/>
              <a:t>Modern gradient-based tuning</a:t>
            </a:r>
          </a:p>
          <a:p>
            <a:pPr marL="800100" lvl="2" indent="-342900"/>
            <a:r>
              <a:rPr lang="en-US" dirty="0"/>
              <a:t>Use chain rule to backpropagate though nonlinear activation functions</a:t>
            </a:r>
          </a:p>
          <a:p>
            <a:pPr marL="5715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C0D95-8126-EED1-55D2-D02C512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" name="Picture Placeholder 14" descr="A diagram of a neural network&#10;&#10;Description automatically generated">
            <a:extLst>
              <a:ext uri="{FF2B5EF4-FFF2-40B4-BE49-F238E27FC236}">
                <a16:creationId xmlns:a16="http://schemas.microsoft.com/office/drawing/2014/main" id="{4CF509F4-1427-83C4-0870-972082F7D1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-1484" b="-1336"/>
          <a:stretch/>
        </p:blipFill>
        <p:spPr>
          <a:xfrm>
            <a:off x="7451965" y="2229750"/>
            <a:ext cx="4266960" cy="19442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91A848-DD7F-E0C7-34CA-448CDE249FAB}"/>
              </a:ext>
            </a:extLst>
          </p:cNvPr>
          <p:cNvSpPr txBox="1"/>
          <p:nvPr/>
        </p:nvSpPr>
        <p:spPr>
          <a:xfrm>
            <a:off x="7451965" y="4173962"/>
            <a:ext cx="42669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rontiersin.org/articles/10.3389/fmech.2019.00030/ful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8" name="Picture 17" descr="A graph with a line and numbers&#10;&#10;Description automatically generated">
            <a:extLst>
              <a:ext uri="{FF2B5EF4-FFF2-40B4-BE49-F238E27FC236}">
                <a16:creationId xmlns:a16="http://schemas.microsoft.com/office/drawing/2014/main" id="{AB3724C6-759A-9E71-6359-372E126FE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51965" y="4601595"/>
            <a:ext cx="2743200" cy="18269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EF4787E-5404-4566-EC15-7C288507F7DA}"/>
              </a:ext>
            </a:extLst>
          </p:cNvPr>
          <p:cNvSpPr txBox="1"/>
          <p:nvPr/>
        </p:nvSpPr>
        <p:spPr>
          <a:xfrm>
            <a:off x="7451965" y="6345703"/>
            <a:ext cx="267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datascience.stackexchange.com/questions/18667/relu-vs-sigmoid-in-mnist-exampl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198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4B9C33-097C-843D-A260-2F6CCB9E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FEB30-A49F-F096-A52A-22DFAAF7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Recurrent Neural Network (RNN)</a:t>
            </a:r>
          </a:p>
          <a:p>
            <a:pPr marL="571500" lvl="1" indent="-342900"/>
            <a:r>
              <a:rPr lang="en-US" dirty="0"/>
              <a:t>Provides memory to networks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Starts with a state of all zeros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Outputs new state which is fed back in</a:t>
            </a:r>
            <a:br>
              <a:rPr lang="en-US" dirty="0"/>
            </a:br>
            <a:endParaRPr lang="en-US" dirty="0"/>
          </a:p>
          <a:p>
            <a:pPr marL="571500" lvl="1" indent="-342900"/>
            <a:r>
              <a:rPr lang="en-US" dirty="0"/>
              <a:t>1997 – Long short-term memory (LSTM)</a:t>
            </a:r>
          </a:p>
          <a:p>
            <a:pPr marL="800100" lvl="2" indent="-342900"/>
            <a:r>
              <a:rPr lang="en-US" dirty="0" err="1"/>
              <a:t>Hochreiter</a:t>
            </a:r>
            <a:r>
              <a:rPr lang="en-US" dirty="0"/>
              <a:t> and </a:t>
            </a:r>
            <a:r>
              <a:rPr lang="en-US" dirty="0" err="1"/>
              <a:t>Schmidhuber</a:t>
            </a:r>
            <a:endParaRPr lang="en-US" dirty="0"/>
          </a:p>
          <a:p>
            <a:pPr marL="800100" lvl="2" indent="-342900"/>
            <a:r>
              <a:rPr lang="en-US" dirty="0"/>
              <a:t>Not the first, but the most famous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C14E2-6B38-60B0-E926-A01CEBAA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7D817C2C-1BA5-5CA5-B473-EC14FF7EF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57109" y="2514600"/>
            <a:ext cx="4780285" cy="27705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C23983-24B5-3E76-1FAD-1071130BFACD}"/>
              </a:ext>
            </a:extLst>
          </p:cNvPr>
          <p:cNvSpPr txBox="1"/>
          <p:nvPr/>
        </p:nvSpPr>
        <p:spPr>
          <a:xfrm>
            <a:off x="6657108" y="5285155"/>
            <a:ext cx="47802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uthurwhywait.github.io/blog/2021/12/02/introduction_to_dl0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190243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3890</TotalTime>
  <Words>1853</Words>
  <Application>Microsoft Office PowerPoint</Application>
  <PresentationFormat>Widescreen</PresentationFormat>
  <Paragraphs>290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Univers</vt:lpstr>
      <vt:lpstr>GradientUnivers</vt:lpstr>
      <vt:lpstr>Introduction to Neuroevolution</vt:lpstr>
      <vt:lpstr>Disclaimer</vt:lpstr>
      <vt:lpstr>Disclaimer</vt:lpstr>
      <vt:lpstr>What is Neuroevolution?</vt:lpstr>
      <vt:lpstr>Overview</vt:lpstr>
      <vt:lpstr>A Brief Intro to Neural Networks</vt:lpstr>
      <vt:lpstr>Brief History</vt:lpstr>
      <vt:lpstr>Brief History</vt:lpstr>
      <vt:lpstr>Brief History</vt:lpstr>
      <vt:lpstr>Brief History</vt:lpstr>
      <vt:lpstr>Deep Learning TL;DR</vt:lpstr>
      <vt:lpstr>Deep Learning TL;DR</vt:lpstr>
      <vt:lpstr>Notable Additional Events</vt:lpstr>
      <vt:lpstr>Fine Points</vt:lpstr>
      <vt:lpstr>Neuroevolution</vt:lpstr>
      <vt:lpstr>Comparison With Deep Learning</vt:lpstr>
      <vt:lpstr>Comparison With Deep Learning</vt:lpstr>
      <vt:lpstr>Simple GA/ES</vt:lpstr>
      <vt:lpstr>CMA-ES</vt:lpstr>
      <vt:lpstr>CMA-ES</vt:lpstr>
      <vt:lpstr>CMA-ES</vt:lpstr>
      <vt:lpstr>CMA-ES Population Size</vt:lpstr>
      <vt:lpstr>NEAT</vt:lpstr>
      <vt:lpstr>Quality Diversity</vt:lpstr>
      <vt:lpstr>Quality Diversity</vt:lpstr>
      <vt:lpstr>Quality Diversity</vt:lpstr>
      <vt:lpstr>MAP-Elites</vt:lpstr>
      <vt:lpstr>MAP-Elites</vt:lpstr>
      <vt:lpstr>Recommended Tools</vt:lpstr>
      <vt:lpstr>Closing remarks</vt:lpstr>
      <vt:lpstr>Closing remarks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>Deacon Seals</dc:creator>
  <cp:lastModifiedBy>Deacon Seals</cp:lastModifiedBy>
  <cp:revision>3</cp:revision>
  <dcterms:created xsi:type="dcterms:W3CDTF">2021-11-05T01:29:20Z</dcterms:created>
  <dcterms:modified xsi:type="dcterms:W3CDTF">2024-11-19T19:38:41Z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