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0" r:id="rId6"/>
    <p:sldId id="271" r:id="rId7"/>
    <p:sldId id="272" r:id="rId8"/>
    <p:sldId id="273" r:id="rId9"/>
    <p:sldId id="27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0CDCA-5882-481A-81B0-E785BBB088F8}" v="36" dt="2023-08-16T14:04:04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41" autoAdjust="0"/>
  </p:normalViewPr>
  <p:slideViewPr>
    <p:cSldViewPr snapToGrid="0">
      <p:cViewPr varScale="1">
        <p:scale>
          <a:sx n="133" d="100"/>
          <a:sy n="133" d="100"/>
        </p:scale>
        <p:origin x="156" y="6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con Seals" userId="4be87945-0509-4b37-8e36-6c0a3782973f" providerId="ADAL" clId="{4620CDCA-5882-481A-81B0-E785BBB088F8}"/>
    <pc:docChg chg="undo custSel addSld delSld modSld sldOrd">
      <pc:chgData name="Deacon Seals" userId="4be87945-0509-4b37-8e36-6c0a3782973f" providerId="ADAL" clId="{4620CDCA-5882-481A-81B0-E785BBB088F8}" dt="2023-08-18T15:17:30.882" v="308" actId="47"/>
      <pc:docMkLst>
        <pc:docMk/>
      </pc:docMkLst>
      <pc:sldChg chg="modSp mod">
        <pc:chgData name="Deacon Seals" userId="4be87945-0509-4b37-8e36-6c0a3782973f" providerId="ADAL" clId="{4620CDCA-5882-481A-81B0-E785BBB088F8}" dt="2023-08-16T14:04:04.717" v="76" actId="20577"/>
        <pc:sldMkLst>
          <pc:docMk/>
          <pc:sldMk cId="3906701756" sldId="272"/>
        </pc:sldMkLst>
        <pc:graphicFrameChg chg="mod modGraphic">
          <ac:chgData name="Deacon Seals" userId="4be87945-0509-4b37-8e36-6c0a3782973f" providerId="ADAL" clId="{4620CDCA-5882-481A-81B0-E785BBB088F8}" dt="2023-08-16T14:04:04.717" v="76" actId="20577"/>
          <ac:graphicFrameMkLst>
            <pc:docMk/>
            <pc:sldMk cId="3906701756" sldId="272"/>
            <ac:graphicFrameMk id="5" creationId="{B64D1327-B090-514C-06BF-1476569F5CC1}"/>
          </ac:graphicFrameMkLst>
        </pc:graphicFrameChg>
      </pc:sldChg>
      <pc:sldChg chg="addSp delSp modSp new del mod ord modClrScheme chgLayout">
        <pc:chgData name="Deacon Seals" userId="4be87945-0509-4b37-8e36-6c0a3782973f" providerId="ADAL" clId="{4620CDCA-5882-481A-81B0-E785BBB088F8}" dt="2023-08-18T15:17:30.882" v="308" actId="47"/>
        <pc:sldMkLst>
          <pc:docMk/>
          <pc:sldMk cId="1368722915" sldId="275"/>
        </pc:sldMkLst>
        <pc:spChg chg="del mod ord">
          <ac:chgData name="Deacon Seals" userId="4be87945-0509-4b37-8e36-6c0a3782973f" providerId="ADAL" clId="{4620CDCA-5882-481A-81B0-E785BBB088F8}" dt="2023-08-16T15:57:46.040" v="80" actId="700"/>
          <ac:spMkLst>
            <pc:docMk/>
            <pc:sldMk cId="1368722915" sldId="275"/>
            <ac:spMk id="2" creationId="{DADE8B3F-6847-ACF2-DD35-97B2216F93C6}"/>
          </ac:spMkLst>
        </pc:spChg>
        <pc:spChg chg="del mod ord">
          <ac:chgData name="Deacon Seals" userId="4be87945-0509-4b37-8e36-6c0a3782973f" providerId="ADAL" clId="{4620CDCA-5882-481A-81B0-E785BBB088F8}" dt="2023-08-16T15:57:46.040" v="80" actId="700"/>
          <ac:spMkLst>
            <pc:docMk/>
            <pc:sldMk cId="1368722915" sldId="275"/>
            <ac:spMk id="3" creationId="{F1CB13F2-C717-C122-6FC9-E66292316D49}"/>
          </ac:spMkLst>
        </pc:spChg>
        <pc:spChg chg="add mod ord">
          <ac:chgData name="Deacon Seals" userId="4be87945-0509-4b37-8e36-6c0a3782973f" providerId="ADAL" clId="{4620CDCA-5882-481A-81B0-E785BBB088F8}" dt="2023-08-16T15:59:06.223" v="220" actId="700"/>
          <ac:spMkLst>
            <pc:docMk/>
            <pc:sldMk cId="1368722915" sldId="275"/>
            <ac:spMk id="4" creationId="{AC6629A1-05BF-89F7-EA3D-20011D6629C5}"/>
          </ac:spMkLst>
        </pc:spChg>
        <pc:spChg chg="add mod ord">
          <ac:chgData name="Deacon Seals" userId="4be87945-0509-4b37-8e36-6c0a3782973f" providerId="ADAL" clId="{4620CDCA-5882-481A-81B0-E785BBB088F8}" dt="2023-08-16T16:02:18.095" v="307" actId="20577"/>
          <ac:spMkLst>
            <pc:docMk/>
            <pc:sldMk cId="1368722915" sldId="275"/>
            <ac:spMk id="5" creationId="{513F6A04-B9B1-5A94-8CC1-075B004EE049}"/>
          </ac:spMkLst>
        </pc:spChg>
      </pc:sldChg>
    </pc:docChg>
  </pc:docChgLst>
  <pc:docChgLst>
    <pc:chgData name="Deacon Seals" userId="4be87945-0509-4b37-8e36-6c0a3782973f" providerId="ADAL" clId="{1B82D9F7-AD90-4CC2-A490-4333426C0AE7}"/>
    <pc:docChg chg="undo custSel addSld delSld modSld">
      <pc:chgData name="Deacon Seals" userId="4be87945-0509-4b37-8e36-6c0a3782973f" providerId="ADAL" clId="{1B82D9F7-AD90-4CC2-A490-4333426C0AE7}" dt="2022-08-17T15:49:01.124" v="2876" actId="20577"/>
      <pc:docMkLst>
        <pc:docMk/>
      </pc:docMkLst>
      <pc:sldChg chg="modSp mod">
        <pc:chgData name="Deacon Seals" userId="4be87945-0509-4b37-8e36-6c0a3782973f" providerId="ADAL" clId="{1B82D9F7-AD90-4CC2-A490-4333426C0AE7}" dt="2022-08-17T15:49:01.124" v="2876" actId="20577"/>
        <pc:sldMkLst>
          <pc:docMk/>
          <pc:sldMk cId="193000927" sldId="256"/>
        </pc:sldMkLst>
        <pc:spChg chg="mod">
          <ac:chgData name="Deacon Seals" userId="4be87945-0509-4b37-8e36-6c0a3782973f" providerId="ADAL" clId="{1B82D9F7-AD90-4CC2-A490-4333426C0AE7}" dt="2022-08-16T20:11:19.992" v="11" actId="20577"/>
          <ac:spMkLst>
            <pc:docMk/>
            <pc:sldMk cId="193000927" sldId="256"/>
            <ac:spMk id="2" creationId="{3D30D32A-359B-41BB-9746-2CF3A21EEFFC}"/>
          </ac:spMkLst>
        </pc:spChg>
        <pc:spChg chg="mod">
          <ac:chgData name="Deacon Seals" userId="4be87945-0509-4b37-8e36-6c0a3782973f" providerId="ADAL" clId="{1B82D9F7-AD90-4CC2-A490-4333426C0AE7}" dt="2022-08-17T15:49:01.124" v="2876" actId="20577"/>
          <ac:spMkLst>
            <pc:docMk/>
            <pc:sldMk cId="193000927" sldId="256"/>
            <ac:spMk id="3" creationId="{B4CA222A-88BC-48F4-9AE8-2115B7D1E6DC}"/>
          </ac:spMkLst>
        </pc:spChg>
      </pc:sldChg>
      <pc:sldChg chg="del">
        <pc:chgData name="Deacon Seals" userId="4be87945-0509-4b37-8e36-6c0a3782973f" providerId="ADAL" clId="{1B82D9F7-AD90-4CC2-A490-4333426C0AE7}" dt="2022-08-16T20:39:28.331" v="1139" actId="47"/>
        <pc:sldMkLst>
          <pc:docMk/>
          <pc:sldMk cId="70285356" sldId="260"/>
        </pc:sldMkLst>
      </pc:sldChg>
      <pc:sldChg chg="modSp add del mod">
        <pc:chgData name="Deacon Seals" userId="4be87945-0509-4b37-8e36-6c0a3782973f" providerId="ADAL" clId="{1B82D9F7-AD90-4CC2-A490-4333426C0AE7}" dt="2022-08-16T23:13:26.429" v="2825" actId="20577"/>
        <pc:sldMkLst>
          <pc:docMk/>
          <pc:sldMk cId="510767980" sldId="267"/>
        </pc:sldMkLst>
        <pc:spChg chg="mod">
          <ac:chgData name="Deacon Seals" userId="4be87945-0509-4b37-8e36-6c0a3782973f" providerId="ADAL" clId="{1B82D9F7-AD90-4CC2-A490-4333426C0AE7}" dt="2022-08-16T23:13:22.681" v="2806" actId="20577"/>
          <ac:spMkLst>
            <pc:docMk/>
            <pc:sldMk cId="510767980" sldId="267"/>
            <ac:spMk id="12" creationId="{970C361B-D32E-42E0-A41E-86C3D9AC886F}"/>
          </ac:spMkLst>
        </pc:spChg>
        <pc:spChg chg="mod">
          <ac:chgData name="Deacon Seals" userId="4be87945-0509-4b37-8e36-6c0a3782973f" providerId="ADAL" clId="{1B82D9F7-AD90-4CC2-A490-4333426C0AE7}" dt="2022-08-16T23:13:26.429" v="2825" actId="20577"/>
          <ac:spMkLst>
            <pc:docMk/>
            <pc:sldMk cId="510767980" sldId="267"/>
            <ac:spMk id="13" creationId="{336E726C-3DE4-41AA-88A0-C92B0C34163D}"/>
          </ac:spMkLst>
        </pc:spChg>
      </pc:sldChg>
      <pc:sldChg chg="del">
        <pc:chgData name="Deacon Seals" userId="4be87945-0509-4b37-8e36-6c0a3782973f" providerId="ADAL" clId="{1B82D9F7-AD90-4CC2-A490-4333426C0AE7}" dt="2022-08-16T20:39:29.327" v="1140" actId="47"/>
        <pc:sldMkLst>
          <pc:docMk/>
          <pc:sldMk cId="555089011" sldId="268"/>
        </pc:sldMkLst>
      </pc:sldChg>
      <pc:sldChg chg="del">
        <pc:chgData name="Deacon Seals" userId="4be87945-0509-4b37-8e36-6c0a3782973f" providerId="ADAL" clId="{1B82D9F7-AD90-4CC2-A490-4333426C0AE7}" dt="2022-08-16T20:39:26.514" v="1138" actId="47"/>
        <pc:sldMkLst>
          <pc:docMk/>
          <pc:sldMk cId="2333881612" sldId="269"/>
        </pc:sldMkLst>
      </pc:sldChg>
      <pc:sldChg chg="modSp new mod modAnim">
        <pc:chgData name="Deacon Seals" userId="4be87945-0509-4b37-8e36-6c0a3782973f" providerId="ADAL" clId="{1B82D9F7-AD90-4CC2-A490-4333426C0AE7}" dt="2022-08-16T20:16:51.946" v="338"/>
        <pc:sldMkLst>
          <pc:docMk/>
          <pc:sldMk cId="1802128617" sldId="270"/>
        </pc:sldMkLst>
        <pc:spChg chg="mod">
          <ac:chgData name="Deacon Seals" userId="4be87945-0509-4b37-8e36-6c0a3782973f" providerId="ADAL" clId="{1B82D9F7-AD90-4CC2-A490-4333426C0AE7}" dt="2022-08-16T20:12:25.320" v="52" actId="20577"/>
          <ac:spMkLst>
            <pc:docMk/>
            <pc:sldMk cId="1802128617" sldId="270"/>
            <ac:spMk id="2" creationId="{261B7CF3-EFEA-1C1C-9073-CDF3FBDEB7C2}"/>
          </ac:spMkLst>
        </pc:spChg>
        <pc:spChg chg="mod">
          <ac:chgData name="Deacon Seals" userId="4be87945-0509-4b37-8e36-6c0a3782973f" providerId="ADAL" clId="{1B82D9F7-AD90-4CC2-A490-4333426C0AE7}" dt="2022-08-16T20:14:47.007" v="331" actId="20577"/>
          <ac:spMkLst>
            <pc:docMk/>
            <pc:sldMk cId="1802128617" sldId="270"/>
            <ac:spMk id="3" creationId="{6730B8AC-9DCB-D7E9-E62D-E47A14F560AC}"/>
          </ac:spMkLst>
        </pc:spChg>
      </pc:sldChg>
      <pc:sldChg chg="addSp delSp modSp new mod setBg setClrOvrMap">
        <pc:chgData name="Deacon Seals" userId="4be87945-0509-4b37-8e36-6c0a3782973f" providerId="ADAL" clId="{1B82D9F7-AD90-4CC2-A490-4333426C0AE7}" dt="2022-08-16T20:21:59.990" v="581" actId="26606"/>
        <pc:sldMkLst>
          <pc:docMk/>
          <pc:sldMk cId="4214721538" sldId="271"/>
        </pc:sldMkLst>
        <pc:spChg chg="mod">
          <ac:chgData name="Deacon Seals" userId="4be87945-0509-4b37-8e36-6c0a3782973f" providerId="ADAL" clId="{1B82D9F7-AD90-4CC2-A490-4333426C0AE7}" dt="2022-08-16T20:21:59.990" v="581" actId="26606"/>
          <ac:spMkLst>
            <pc:docMk/>
            <pc:sldMk cId="4214721538" sldId="271"/>
            <ac:spMk id="2" creationId="{12FED357-AF75-D2B1-9838-FE06C1677695}"/>
          </ac:spMkLst>
        </pc:spChg>
        <pc:spChg chg="del mod">
          <ac:chgData name="Deacon Seals" userId="4be87945-0509-4b37-8e36-6c0a3782973f" providerId="ADAL" clId="{1B82D9F7-AD90-4CC2-A490-4333426C0AE7}" dt="2022-08-16T20:21:59.990" v="581" actId="26606"/>
          <ac:spMkLst>
            <pc:docMk/>
            <pc:sldMk cId="4214721538" sldId="271"/>
            <ac:spMk id="3" creationId="{F74BBB5B-3D10-24B8-6AE1-D1AFB46EC11C}"/>
          </ac:spMkLst>
        </pc:spChg>
        <pc:spChg chg="add">
          <ac:chgData name="Deacon Seals" userId="4be87945-0509-4b37-8e36-6c0a3782973f" providerId="ADAL" clId="{1B82D9F7-AD90-4CC2-A490-4333426C0AE7}" dt="2022-08-16T20:21:59.990" v="581" actId="26606"/>
          <ac:spMkLst>
            <pc:docMk/>
            <pc:sldMk cId="4214721538" sldId="271"/>
            <ac:spMk id="13" creationId="{F9ED434F-8767-46CC-B26B-5AF62FF01E66}"/>
          </ac:spMkLst>
        </pc:spChg>
        <pc:grpChg chg="add">
          <ac:chgData name="Deacon Seals" userId="4be87945-0509-4b37-8e36-6c0a3782973f" providerId="ADAL" clId="{1B82D9F7-AD90-4CC2-A490-4333426C0AE7}" dt="2022-08-16T20:21:59.990" v="581" actId="26606"/>
          <ac:grpSpMkLst>
            <pc:docMk/>
            <pc:sldMk cId="4214721538" sldId="271"/>
            <ac:grpSpMk id="9" creationId="{2F448CB3-7B4F-45D7-B7C0-DF553DF61453}"/>
          </ac:grpSpMkLst>
        </pc:grpChg>
        <pc:graphicFrameChg chg="add">
          <ac:chgData name="Deacon Seals" userId="4be87945-0509-4b37-8e36-6c0a3782973f" providerId="ADAL" clId="{1B82D9F7-AD90-4CC2-A490-4333426C0AE7}" dt="2022-08-16T20:21:59.990" v="581" actId="26606"/>
          <ac:graphicFrameMkLst>
            <pc:docMk/>
            <pc:sldMk cId="4214721538" sldId="271"/>
            <ac:graphicFrameMk id="5" creationId="{DAEE4651-3D3B-A926-D060-F1D84C326A7A}"/>
          </ac:graphicFrameMkLst>
        </pc:graphicFrameChg>
      </pc:sldChg>
      <pc:sldChg chg="addSp delSp modSp new mod setBg modAnim">
        <pc:chgData name="Deacon Seals" userId="4be87945-0509-4b37-8e36-6c0a3782973f" providerId="ADAL" clId="{1B82D9F7-AD90-4CC2-A490-4333426C0AE7}" dt="2022-08-16T20:39:47.238" v="1147" actId="20577"/>
        <pc:sldMkLst>
          <pc:docMk/>
          <pc:sldMk cId="3906701756" sldId="272"/>
        </pc:sldMkLst>
        <pc:spChg chg="mod">
          <ac:chgData name="Deacon Seals" userId="4be87945-0509-4b37-8e36-6c0a3782973f" providerId="ADAL" clId="{1B82D9F7-AD90-4CC2-A490-4333426C0AE7}" dt="2022-08-16T20:39:47.238" v="1147" actId="20577"/>
          <ac:spMkLst>
            <pc:docMk/>
            <pc:sldMk cId="3906701756" sldId="272"/>
            <ac:spMk id="2" creationId="{297F6439-1DA5-82A2-67E6-B7BBB3AF4968}"/>
          </ac:spMkLst>
        </pc:spChg>
        <pc:spChg chg="del mod">
          <ac:chgData name="Deacon Seals" userId="4be87945-0509-4b37-8e36-6c0a3782973f" providerId="ADAL" clId="{1B82D9F7-AD90-4CC2-A490-4333426C0AE7}" dt="2022-08-16T20:35:21.636" v="1133" actId="26606"/>
          <ac:spMkLst>
            <pc:docMk/>
            <pc:sldMk cId="3906701756" sldId="272"/>
            <ac:spMk id="3" creationId="{48F4BC1D-4A07-2EBB-46FB-4EB880BE7DEC}"/>
          </ac:spMkLst>
        </pc:spChg>
        <pc:spChg chg="add">
          <ac:chgData name="Deacon Seals" userId="4be87945-0509-4b37-8e36-6c0a3782973f" providerId="ADAL" clId="{1B82D9F7-AD90-4CC2-A490-4333426C0AE7}" dt="2022-08-16T20:35:21.636" v="1133" actId="26606"/>
          <ac:spMkLst>
            <pc:docMk/>
            <pc:sldMk cId="3906701756" sldId="272"/>
            <ac:spMk id="18" creationId="{CC28BCC9-4093-4FD5-83EB-7EC297F51396}"/>
          </ac:spMkLst>
        </pc:spChg>
        <pc:grpChg chg="add">
          <ac:chgData name="Deacon Seals" userId="4be87945-0509-4b37-8e36-6c0a3782973f" providerId="ADAL" clId="{1B82D9F7-AD90-4CC2-A490-4333426C0AE7}" dt="2022-08-16T20:35:21.636" v="1133" actId="26606"/>
          <ac:grpSpMkLst>
            <pc:docMk/>
            <pc:sldMk cId="3906701756" sldId="272"/>
            <ac:grpSpMk id="9" creationId="{08BCF048-8940-4354-B9EC-5AD74E283CE3}"/>
          </ac:grpSpMkLst>
        </pc:grpChg>
        <pc:graphicFrameChg chg="add">
          <ac:chgData name="Deacon Seals" userId="4be87945-0509-4b37-8e36-6c0a3782973f" providerId="ADAL" clId="{1B82D9F7-AD90-4CC2-A490-4333426C0AE7}" dt="2022-08-16T20:35:21.636" v="1133" actId="26606"/>
          <ac:graphicFrameMkLst>
            <pc:docMk/>
            <pc:sldMk cId="3906701756" sldId="272"/>
            <ac:graphicFrameMk id="5" creationId="{B64D1327-B090-514C-06BF-1476569F5CC1}"/>
          </ac:graphicFrameMkLst>
        </pc:graphicFrameChg>
      </pc:sldChg>
      <pc:sldChg chg="modSp new mod modAnim">
        <pc:chgData name="Deacon Seals" userId="4be87945-0509-4b37-8e36-6c0a3782973f" providerId="ADAL" clId="{1B82D9F7-AD90-4CC2-A490-4333426C0AE7}" dt="2022-08-16T20:58:44.525" v="1942" actId="20577"/>
        <pc:sldMkLst>
          <pc:docMk/>
          <pc:sldMk cId="1401200594" sldId="273"/>
        </pc:sldMkLst>
        <pc:spChg chg="mod">
          <ac:chgData name="Deacon Seals" userId="4be87945-0509-4b37-8e36-6c0a3782973f" providerId="ADAL" clId="{1B82D9F7-AD90-4CC2-A490-4333426C0AE7}" dt="2022-08-16T20:58:44.525" v="1942" actId="20577"/>
          <ac:spMkLst>
            <pc:docMk/>
            <pc:sldMk cId="1401200594" sldId="273"/>
            <ac:spMk id="2" creationId="{5338A17D-2AE2-6953-4262-BF62E6A56D4E}"/>
          </ac:spMkLst>
        </pc:spChg>
        <pc:spChg chg="mod">
          <ac:chgData name="Deacon Seals" userId="4be87945-0509-4b37-8e36-6c0a3782973f" providerId="ADAL" clId="{1B82D9F7-AD90-4CC2-A490-4333426C0AE7}" dt="2022-08-16T20:57:11.040" v="1920" actId="20577"/>
          <ac:spMkLst>
            <pc:docMk/>
            <pc:sldMk cId="1401200594" sldId="273"/>
            <ac:spMk id="3" creationId="{EDA1B0CB-4DDA-C257-5E13-6259781787E4}"/>
          </ac:spMkLst>
        </pc:spChg>
      </pc:sldChg>
      <pc:sldChg chg="modSp new mod modAnim">
        <pc:chgData name="Deacon Seals" userId="4be87945-0509-4b37-8e36-6c0a3782973f" providerId="ADAL" clId="{1B82D9F7-AD90-4CC2-A490-4333426C0AE7}" dt="2022-08-16T23:15:14.770" v="2827"/>
        <pc:sldMkLst>
          <pc:docMk/>
          <pc:sldMk cId="484201858" sldId="274"/>
        </pc:sldMkLst>
        <pc:spChg chg="mod">
          <ac:chgData name="Deacon Seals" userId="4be87945-0509-4b37-8e36-6c0a3782973f" providerId="ADAL" clId="{1B82D9F7-AD90-4CC2-A490-4333426C0AE7}" dt="2022-08-16T21:06:28.560" v="1957" actId="20577"/>
          <ac:spMkLst>
            <pc:docMk/>
            <pc:sldMk cId="484201858" sldId="274"/>
            <ac:spMk id="2" creationId="{9FC31620-5779-B47C-891E-AC1F799AA560}"/>
          </ac:spMkLst>
        </pc:spChg>
        <pc:spChg chg="mod">
          <ac:chgData name="Deacon Seals" userId="4be87945-0509-4b37-8e36-6c0a3782973f" providerId="ADAL" clId="{1B82D9F7-AD90-4CC2-A490-4333426C0AE7}" dt="2022-08-16T23:12:54.574" v="2784" actId="27636"/>
          <ac:spMkLst>
            <pc:docMk/>
            <pc:sldMk cId="484201858" sldId="274"/>
            <ac:spMk id="3" creationId="{0589BB3A-478C-03F8-B45A-2F03B4C610B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12249-FD67-4C64-B1DE-7837D0529F4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D68AD64-265A-41F8-9663-03FD0AC011A4}">
      <dgm:prSet/>
      <dgm:spPr/>
      <dgm:t>
        <a:bodyPr/>
        <a:lstStyle/>
        <a:p>
          <a:pPr>
            <a:defRPr cap="all"/>
          </a:pPr>
          <a:r>
            <a:rPr lang="en-US" b="0" i="0" dirty="0"/>
            <a:t>Make a GitHub account (if you don’t already have one)</a:t>
          </a:r>
          <a:endParaRPr lang="en-US" dirty="0"/>
        </a:p>
      </dgm:t>
    </dgm:pt>
    <dgm:pt modelId="{9F59727C-C6B3-4740-B966-3F9E538618B6}" type="parTrans" cxnId="{21204322-F0F1-4333-AFA2-CCE2539358B3}">
      <dgm:prSet/>
      <dgm:spPr/>
      <dgm:t>
        <a:bodyPr/>
        <a:lstStyle/>
        <a:p>
          <a:endParaRPr lang="en-US"/>
        </a:p>
      </dgm:t>
    </dgm:pt>
    <dgm:pt modelId="{2D965ACE-C6B8-4AEB-A03D-8E2C54DFFD25}" type="sibTrans" cxnId="{21204322-F0F1-4333-AFA2-CCE2539358B3}">
      <dgm:prSet/>
      <dgm:spPr/>
      <dgm:t>
        <a:bodyPr/>
        <a:lstStyle/>
        <a:p>
          <a:endParaRPr lang="en-US"/>
        </a:p>
      </dgm:t>
    </dgm:pt>
    <dgm:pt modelId="{F93FEFD2-7F62-419E-991B-3FD632887964}">
      <dgm:prSet/>
      <dgm:spPr/>
      <dgm:t>
        <a:bodyPr/>
        <a:lstStyle/>
        <a:p>
          <a:pPr>
            <a:defRPr cap="all"/>
          </a:pPr>
          <a:r>
            <a:rPr lang="en-US" b="0" i="0"/>
            <a:t>Set up an Ubuntu environment and install Anaconda</a:t>
          </a:r>
          <a:endParaRPr lang="en-US"/>
        </a:p>
      </dgm:t>
    </dgm:pt>
    <dgm:pt modelId="{D4E52184-0ADE-467D-9E9F-2932F689F1F4}" type="parTrans" cxnId="{35F981B1-2D5E-4BB3-B434-8D6C8495720D}">
      <dgm:prSet/>
      <dgm:spPr/>
      <dgm:t>
        <a:bodyPr/>
        <a:lstStyle/>
        <a:p>
          <a:endParaRPr lang="en-US"/>
        </a:p>
      </dgm:t>
    </dgm:pt>
    <dgm:pt modelId="{96637FB0-CA17-4309-8529-AA65F598F299}" type="sibTrans" cxnId="{35F981B1-2D5E-4BB3-B434-8D6C8495720D}">
      <dgm:prSet/>
      <dgm:spPr/>
      <dgm:t>
        <a:bodyPr/>
        <a:lstStyle/>
        <a:p>
          <a:endParaRPr lang="en-US"/>
        </a:p>
      </dgm:t>
    </dgm:pt>
    <dgm:pt modelId="{A83DCDFC-45A5-4591-A328-CCB9EA1A0C73}">
      <dgm:prSet/>
      <dgm:spPr/>
      <dgm:t>
        <a:bodyPr/>
        <a:lstStyle/>
        <a:p>
          <a:pPr>
            <a:defRPr cap="all"/>
          </a:pPr>
          <a:r>
            <a:rPr lang="en-US" b="0" i="0"/>
            <a:t>Get an assignment repo, run the finalize.sh script, and submit</a:t>
          </a:r>
          <a:endParaRPr lang="en-US"/>
        </a:p>
      </dgm:t>
    </dgm:pt>
    <dgm:pt modelId="{E0C01C7A-2460-4AAA-A175-BFFC2826F4E9}" type="parTrans" cxnId="{7F3789BF-EECC-43E7-800F-E598D5E78F7C}">
      <dgm:prSet/>
      <dgm:spPr/>
      <dgm:t>
        <a:bodyPr/>
        <a:lstStyle/>
        <a:p>
          <a:endParaRPr lang="en-US"/>
        </a:p>
      </dgm:t>
    </dgm:pt>
    <dgm:pt modelId="{903A9E15-EE36-43C7-B0D3-2C438BF2C178}" type="sibTrans" cxnId="{7F3789BF-EECC-43E7-800F-E598D5E78F7C}">
      <dgm:prSet/>
      <dgm:spPr/>
      <dgm:t>
        <a:bodyPr/>
        <a:lstStyle/>
        <a:p>
          <a:endParaRPr lang="en-US"/>
        </a:p>
      </dgm:t>
    </dgm:pt>
    <dgm:pt modelId="{DC27F5AC-8496-4344-AE9C-BC64A29943D0}" type="pres">
      <dgm:prSet presAssocID="{4A512249-FD67-4C64-B1DE-7837D0529F41}" presName="root" presStyleCnt="0">
        <dgm:presLayoutVars>
          <dgm:dir/>
          <dgm:resizeHandles val="exact"/>
        </dgm:presLayoutVars>
      </dgm:prSet>
      <dgm:spPr/>
    </dgm:pt>
    <dgm:pt modelId="{FE1F16F5-BC4A-4576-8DC3-E2E6E8C7DDC3}" type="pres">
      <dgm:prSet presAssocID="{7D68AD64-265A-41F8-9663-03FD0AC011A4}" presName="compNode" presStyleCnt="0"/>
      <dgm:spPr/>
    </dgm:pt>
    <dgm:pt modelId="{296E0A78-252F-4730-AD4A-8CB0747839AB}" type="pres">
      <dgm:prSet presAssocID="{7D68AD64-265A-41F8-9663-03FD0AC011A4}" presName="iconBgRect" presStyleLbl="bgShp" presStyleIdx="0" presStyleCnt="3"/>
      <dgm:spPr/>
    </dgm:pt>
    <dgm:pt modelId="{B5169387-284B-467F-AB35-C1CA5637E802}" type="pres">
      <dgm:prSet presAssocID="{7D68AD64-265A-41F8-9663-03FD0AC011A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C07C4613-23CD-4271-B3B8-0CDA957235D1}" type="pres">
      <dgm:prSet presAssocID="{7D68AD64-265A-41F8-9663-03FD0AC011A4}" presName="spaceRect" presStyleCnt="0"/>
      <dgm:spPr/>
    </dgm:pt>
    <dgm:pt modelId="{1753C03E-DEB1-4E8B-A3FE-2351E9B7937F}" type="pres">
      <dgm:prSet presAssocID="{7D68AD64-265A-41F8-9663-03FD0AC011A4}" presName="textRect" presStyleLbl="revTx" presStyleIdx="0" presStyleCnt="3">
        <dgm:presLayoutVars>
          <dgm:chMax val="1"/>
          <dgm:chPref val="1"/>
        </dgm:presLayoutVars>
      </dgm:prSet>
      <dgm:spPr/>
    </dgm:pt>
    <dgm:pt modelId="{A2590885-1B24-4BEE-9778-8B1E6FF53B2B}" type="pres">
      <dgm:prSet presAssocID="{2D965ACE-C6B8-4AEB-A03D-8E2C54DFFD25}" presName="sibTrans" presStyleCnt="0"/>
      <dgm:spPr/>
    </dgm:pt>
    <dgm:pt modelId="{604D248E-01B1-4248-B8B3-90CCE641976C}" type="pres">
      <dgm:prSet presAssocID="{F93FEFD2-7F62-419E-991B-3FD632887964}" presName="compNode" presStyleCnt="0"/>
      <dgm:spPr/>
    </dgm:pt>
    <dgm:pt modelId="{A05B594E-40EB-40C6-8692-1EF675DDD916}" type="pres">
      <dgm:prSet presAssocID="{F93FEFD2-7F62-419E-991B-3FD632887964}" presName="iconBgRect" presStyleLbl="bgShp" presStyleIdx="1" presStyleCnt="3"/>
      <dgm:spPr/>
    </dgm:pt>
    <dgm:pt modelId="{43A5AE6D-6ABD-4692-8F9B-8CCC07755E30}" type="pres">
      <dgm:prSet presAssocID="{F93FEFD2-7F62-419E-991B-3FD6328879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CCCCBE9-6D7C-461B-97B7-BDFF9D333F80}" type="pres">
      <dgm:prSet presAssocID="{F93FEFD2-7F62-419E-991B-3FD632887964}" presName="spaceRect" presStyleCnt="0"/>
      <dgm:spPr/>
    </dgm:pt>
    <dgm:pt modelId="{EE355945-4D69-46DA-8093-E73238A8D958}" type="pres">
      <dgm:prSet presAssocID="{F93FEFD2-7F62-419E-991B-3FD632887964}" presName="textRect" presStyleLbl="revTx" presStyleIdx="1" presStyleCnt="3">
        <dgm:presLayoutVars>
          <dgm:chMax val="1"/>
          <dgm:chPref val="1"/>
        </dgm:presLayoutVars>
      </dgm:prSet>
      <dgm:spPr/>
    </dgm:pt>
    <dgm:pt modelId="{EE44EC9B-6DC9-4D1A-A3AE-DA3423AD4281}" type="pres">
      <dgm:prSet presAssocID="{96637FB0-CA17-4309-8529-AA65F598F299}" presName="sibTrans" presStyleCnt="0"/>
      <dgm:spPr/>
    </dgm:pt>
    <dgm:pt modelId="{6A79253B-1370-40E2-82E5-206F812ADAB6}" type="pres">
      <dgm:prSet presAssocID="{A83DCDFC-45A5-4591-A328-CCB9EA1A0C73}" presName="compNode" presStyleCnt="0"/>
      <dgm:spPr/>
    </dgm:pt>
    <dgm:pt modelId="{04A83EA5-80E6-478C-B137-B3CDEF3A4D79}" type="pres">
      <dgm:prSet presAssocID="{A83DCDFC-45A5-4591-A328-CCB9EA1A0C73}" presName="iconBgRect" presStyleLbl="bgShp" presStyleIdx="2" presStyleCnt="3"/>
      <dgm:spPr/>
    </dgm:pt>
    <dgm:pt modelId="{BEFFAE92-8E30-4DD5-A187-43BC479396AC}" type="pres">
      <dgm:prSet presAssocID="{A83DCDFC-45A5-4591-A328-CCB9EA1A0C7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243BFF3-49EC-471A-B9AD-5280A530C4FE}" type="pres">
      <dgm:prSet presAssocID="{A83DCDFC-45A5-4591-A328-CCB9EA1A0C73}" presName="spaceRect" presStyleCnt="0"/>
      <dgm:spPr/>
    </dgm:pt>
    <dgm:pt modelId="{C14A2F34-62D7-4224-9B9E-DCC351AC59EA}" type="pres">
      <dgm:prSet presAssocID="{A83DCDFC-45A5-4591-A328-CCB9EA1A0C7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A40F30F-EF6C-4469-BBFA-1DD7B729A41F}" type="presOf" srcId="{7D68AD64-265A-41F8-9663-03FD0AC011A4}" destId="{1753C03E-DEB1-4E8B-A3FE-2351E9B7937F}" srcOrd="0" destOrd="0" presId="urn:microsoft.com/office/officeart/2018/5/layout/IconCircleLabelList"/>
    <dgm:cxn modelId="{21204322-F0F1-4333-AFA2-CCE2539358B3}" srcId="{4A512249-FD67-4C64-B1DE-7837D0529F41}" destId="{7D68AD64-265A-41F8-9663-03FD0AC011A4}" srcOrd="0" destOrd="0" parTransId="{9F59727C-C6B3-4740-B966-3F9E538618B6}" sibTransId="{2D965ACE-C6B8-4AEB-A03D-8E2C54DFFD25}"/>
    <dgm:cxn modelId="{F6185E51-F366-4D7B-88B1-4B9BB8B92243}" type="presOf" srcId="{F93FEFD2-7F62-419E-991B-3FD632887964}" destId="{EE355945-4D69-46DA-8093-E73238A8D958}" srcOrd="0" destOrd="0" presId="urn:microsoft.com/office/officeart/2018/5/layout/IconCircleLabelList"/>
    <dgm:cxn modelId="{35F981B1-2D5E-4BB3-B434-8D6C8495720D}" srcId="{4A512249-FD67-4C64-B1DE-7837D0529F41}" destId="{F93FEFD2-7F62-419E-991B-3FD632887964}" srcOrd="1" destOrd="0" parTransId="{D4E52184-0ADE-467D-9E9F-2932F689F1F4}" sibTransId="{96637FB0-CA17-4309-8529-AA65F598F299}"/>
    <dgm:cxn modelId="{D5C64AB4-C7BD-4DA3-88C1-154B8EFF5E74}" type="presOf" srcId="{4A512249-FD67-4C64-B1DE-7837D0529F41}" destId="{DC27F5AC-8496-4344-AE9C-BC64A29943D0}" srcOrd="0" destOrd="0" presId="urn:microsoft.com/office/officeart/2018/5/layout/IconCircleLabelList"/>
    <dgm:cxn modelId="{7F3789BF-EECC-43E7-800F-E598D5E78F7C}" srcId="{4A512249-FD67-4C64-B1DE-7837D0529F41}" destId="{A83DCDFC-45A5-4591-A328-CCB9EA1A0C73}" srcOrd="2" destOrd="0" parTransId="{E0C01C7A-2460-4AAA-A175-BFFC2826F4E9}" sibTransId="{903A9E15-EE36-43C7-B0D3-2C438BF2C178}"/>
    <dgm:cxn modelId="{244432C5-8CA7-48CD-BD32-A8BB827A5668}" type="presOf" srcId="{A83DCDFC-45A5-4591-A328-CCB9EA1A0C73}" destId="{C14A2F34-62D7-4224-9B9E-DCC351AC59EA}" srcOrd="0" destOrd="0" presId="urn:microsoft.com/office/officeart/2018/5/layout/IconCircleLabelList"/>
    <dgm:cxn modelId="{17D407DA-325E-494D-9B35-523D6D53DD92}" type="presParOf" srcId="{DC27F5AC-8496-4344-AE9C-BC64A29943D0}" destId="{FE1F16F5-BC4A-4576-8DC3-E2E6E8C7DDC3}" srcOrd="0" destOrd="0" presId="urn:microsoft.com/office/officeart/2018/5/layout/IconCircleLabelList"/>
    <dgm:cxn modelId="{05788D6E-DFAB-480D-8290-59367969F8B9}" type="presParOf" srcId="{FE1F16F5-BC4A-4576-8DC3-E2E6E8C7DDC3}" destId="{296E0A78-252F-4730-AD4A-8CB0747839AB}" srcOrd="0" destOrd="0" presId="urn:microsoft.com/office/officeart/2018/5/layout/IconCircleLabelList"/>
    <dgm:cxn modelId="{BEAD3520-F2A8-4319-A2D9-439C86707EFC}" type="presParOf" srcId="{FE1F16F5-BC4A-4576-8DC3-E2E6E8C7DDC3}" destId="{B5169387-284B-467F-AB35-C1CA5637E802}" srcOrd="1" destOrd="0" presId="urn:microsoft.com/office/officeart/2018/5/layout/IconCircleLabelList"/>
    <dgm:cxn modelId="{BE917AE2-35E8-4D90-A283-7070478651FC}" type="presParOf" srcId="{FE1F16F5-BC4A-4576-8DC3-E2E6E8C7DDC3}" destId="{C07C4613-23CD-4271-B3B8-0CDA957235D1}" srcOrd="2" destOrd="0" presId="urn:microsoft.com/office/officeart/2018/5/layout/IconCircleLabelList"/>
    <dgm:cxn modelId="{2DCE04EC-00BF-4E72-984E-9E2BE6CA04FD}" type="presParOf" srcId="{FE1F16F5-BC4A-4576-8DC3-E2E6E8C7DDC3}" destId="{1753C03E-DEB1-4E8B-A3FE-2351E9B7937F}" srcOrd="3" destOrd="0" presId="urn:microsoft.com/office/officeart/2018/5/layout/IconCircleLabelList"/>
    <dgm:cxn modelId="{825B37CC-E446-4BA2-8E98-3A2C5E349087}" type="presParOf" srcId="{DC27F5AC-8496-4344-AE9C-BC64A29943D0}" destId="{A2590885-1B24-4BEE-9778-8B1E6FF53B2B}" srcOrd="1" destOrd="0" presId="urn:microsoft.com/office/officeart/2018/5/layout/IconCircleLabelList"/>
    <dgm:cxn modelId="{163D2A1E-589B-4FD9-9215-0C55A809CD2B}" type="presParOf" srcId="{DC27F5AC-8496-4344-AE9C-BC64A29943D0}" destId="{604D248E-01B1-4248-B8B3-90CCE641976C}" srcOrd="2" destOrd="0" presId="urn:microsoft.com/office/officeart/2018/5/layout/IconCircleLabelList"/>
    <dgm:cxn modelId="{C3810917-57B1-47B8-87A1-95637949EBF3}" type="presParOf" srcId="{604D248E-01B1-4248-B8B3-90CCE641976C}" destId="{A05B594E-40EB-40C6-8692-1EF675DDD916}" srcOrd="0" destOrd="0" presId="urn:microsoft.com/office/officeart/2018/5/layout/IconCircleLabelList"/>
    <dgm:cxn modelId="{1BC269D2-96C7-416D-93F6-3C245091EF86}" type="presParOf" srcId="{604D248E-01B1-4248-B8B3-90CCE641976C}" destId="{43A5AE6D-6ABD-4692-8F9B-8CCC07755E30}" srcOrd="1" destOrd="0" presId="urn:microsoft.com/office/officeart/2018/5/layout/IconCircleLabelList"/>
    <dgm:cxn modelId="{CAEB8BC5-7E3E-40F5-BB5A-A0718452E931}" type="presParOf" srcId="{604D248E-01B1-4248-B8B3-90CCE641976C}" destId="{ECCCCBE9-6D7C-461B-97B7-BDFF9D333F80}" srcOrd="2" destOrd="0" presId="urn:microsoft.com/office/officeart/2018/5/layout/IconCircleLabelList"/>
    <dgm:cxn modelId="{85DEF3DC-1D2B-4AF5-8DA7-3A0CB049458E}" type="presParOf" srcId="{604D248E-01B1-4248-B8B3-90CCE641976C}" destId="{EE355945-4D69-46DA-8093-E73238A8D958}" srcOrd="3" destOrd="0" presId="urn:microsoft.com/office/officeart/2018/5/layout/IconCircleLabelList"/>
    <dgm:cxn modelId="{33FF9954-5EC8-4B8C-8A0B-6CEB7219F2B2}" type="presParOf" srcId="{DC27F5AC-8496-4344-AE9C-BC64A29943D0}" destId="{EE44EC9B-6DC9-4D1A-A3AE-DA3423AD4281}" srcOrd="3" destOrd="0" presId="urn:microsoft.com/office/officeart/2018/5/layout/IconCircleLabelList"/>
    <dgm:cxn modelId="{AD18DF2F-54A1-486F-BEE1-D0779632CA95}" type="presParOf" srcId="{DC27F5AC-8496-4344-AE9C-BC64A29943D0}" destId="{6A79253B-1370-40E2-82E5-206F812ADAB6}" srcOrd="4" destOrd="0" presId="urn:microsoft.com/office/officeart/2018/5/layout/IconCircleLabelList"/>
    <dgm:cxn modelId="{6C759B48-30D0-4A96-944F-2CAEB6BE2A50}" type="presParOf" srcId="{6A79253B-1370-40E2-82E5-206F812ADAB6}" destId="{04A83EA5-80E6-478C-B137-B3CDEF3A4D79}" srcOrd="0" destOrd="0" presId="urn:microsoft.com/office/officeart/2018/5/layout/IconCircleLabelList"/>
    <dgm:cxn modelId="{6AEC2D00-7326-4C18-B422-F77D024929F2}" type="presParOf" srcId="{6A79253B-1370-40E2-82E5-206F812ADAB6}" destId="{BEFFAE92-8E30-4DD5-A187-43BC479396AC}" srcOrd="1" destOrd="0" presId="urn:microsoft.com/office/officeart/2018/5/layout/IconCircleLabelList"/>
    <dgm:cxn modelId="{F6E2EA25-8E11-4C87-8B64-E86F0A418D77}" type="presParOf" srcId="{6A79253B-1370-40E2-82E5-206F812ADAB6}" destId="{6243BFF3-49EC-471A-B9AD-5280A530C4FE}" srcOrd="2" destOrd="0" presId="urn:microsoft.com/office/officeart/2018/5/layout/IconCircleLabelList"/>
    <dgm:cxn modelId="{E4D2C2C9-3C5A-4D78-9CC6-C64289AEEFC0}" type="presParOf" srcId="{6A79253B-1370-40E2-82E5-206F812ADAB6}" destId="{C14A2F34-62D7-4224-9B9E-DCC351AC59E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991A83-20D9-44E3-8892-250A2D1CB6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5AADAF-A772-4AEB-B3C6-F0649402F115}">
      <dgm:prSet/>
      <dgm:spPr/>
      <dgm:t>
        <a:bodyPr/>
        <a:lstStyle/>
        <a:p>
          <a:r>
            <a:rPr lang="en-US" b="0" i="0"/>
            <a:t>Official methods</a:t>
          </a:r>
          <a:endParaRPr lang="en-US"/>
        </a:p>
      </dgm:t>
    </dgm:pt>
    <dgm:pt modelId="{FC40820F-2CD3-441D-A783-FB27E541DBCA}" type="parTrans" cxnId="{46417AED-4DE2-4072-97F6-6B4D41C8B1A2}">
      <dgm:prSet/>
      <dgm:spPr/>
      <dgm:t>
        <a:bodyPr/>
        <a:lstStyle/>
        <a:p>
          <a:endParaRPr lang="en-US"/>
        </a:p>
      </dgm:t>
    </dgm:pt>
    <dgm:pt modelId="{BA528DB9-FED8-4CB5-9388-6271E80195F6}" type="sibTrans" cxnId="{46417AED-4DE2-4072-97F6-6B4D41C8B1A2}">
      <dgm:prSet/>
      <dgm:spPr/>
      <dgm:t>
        <a:bodyPr/>
        <a:lstStyle/>
        <a:p>
          <a:endParaRPr lang="en-US"/>
        </a:p>
      </dgm:t>
    </dgm:pt>
    <dgm:pt modelId="{42F18354-AAF4-4AEA-9009-01AA919C331C}">
      <dgm:prSet/>
      <dgm:spPr/>
      <dgm:t>
        <a:bodyPr/>
        <a:lstStyle/>
        <a:p>
          <a:r>
            <a:rPr lang="en-US" sz="1900" b="0" i="0" dirty="0"/>
            <a:t>Use Windows Subsystem for Linux (WSL)</a:t>
          </a:r>
          <a:endParaRPr lang="en-US" sz="1900" dirty="0"/>
        </a:p>
      </dgm:t>
    </dgm:pt>
    <dgm:pt modelId="{D70F6EE8-AAC3-4FE6-88AF-8525CFA3A8B7}" type="parTrans" cxnId="{22086457-52DD-4F37-9D91-422EB9875879}">
      <dgm:prSet/>
      <dgm:spPr/>
      <dgm:t>
        <a:bodyPr/>
        <a:lstStyle/>
        <a:p>
          <a:endParaRPr lang="en-US"/>
        </a:p>
      </dgm:t>
    </dgm:pt>
    <dgm:pt modelId="{19A76B27-BA0C-4E09-B4B8-11979E77F741}" type="sibTrans" cxnId="{22086457-52DD-4F37-9D91-422EB9875879}">
      <dgm:prSet/>
      <dgm:spPr/>
      <dgm:t>
        <a:bodyPr/>
        <a:lstStyle/>
        <a:p>
          <a:endParaRPr lang="en-US"/>
        </a:p>
      </dgm:t>
    </dgm:pt>
    <dgm:pt modelId="{AB41BDAA-32AA-45E7-B3D9-E2F02714E9D1}">
      <dgm:prSet/>
      <dgm:spPr/>
      <dgm:t>
        <a:bodyPr/>
        <a:lstStyle/>
        <a:p>
          <a:r>
            <a:rPr lang="en-US" sz="1900" b="0" i="0" dirty="0"/>
            <a:t>Strongly recommended – works great if you’re on Windows (this is what I use)</a:t>
          </a:r>
          <a:endParaRPr lang="en-US" sz="1900" dirty="0"/>
        </a:p>
      </dgm:t>
    </dgm:pt>
    <dgm:pt modelId="{79E4ED4E-8623-49BD-B81D-496314A27853}" type="parTrans" cxnId="{5B5AD108-3BCC-44AC-9B5A-FBF333381E4E}">
      <dgm:prSet/>
      <dgm:spPr/>
      <dgm:t>
        <a:bodyPr/>
        <a:lstStyle/>
        <a:p>
          <a:endParaRPr lang="en-US"/>
        </a:p>
      </dgm:t>
    </dgm:pt>
    <dgm:pt modelId="{4F63F685-3CF1-4025-9FAE-707C462B93F8}" type="sibTrans" cxnId="{5B5AD108-3BCC-44AC-9B5A-FBF333381E4E}">
      <dgm:prSet/>
      <dgm:spPr/>
      <dgm:t>
        <a:bodyPr/>
        <a:lstStyle/>
        <a:p>
          <a:endParaRPr lang="en-US"/>
        </a:p>
      </dgm:t>
    </dgm:pt>
    <dgm:pt modelId="{D2D3B2BB-A2C8-485D-B138-540DB2FCB749}">
      <dgm:prSet/>
      <dgm:spPr/>
      <dgm:t>
        <a:bodyPr/>
        <a:lstStyle/>
        <a:p>
          <a:r>
            <a:rPr lang="en-US" b="0" i="0"/>
            <a:t>Unofficial methods</a:t>
          </a:r>
          <a:endParaRPr lang="en-US"/>
        </a:p>
      </dgm:t>
    </dgm:pt>
    <dgm:pt modelId="{D996BC24-6DE0-459F-8FCF-F2AF3C44C4D0}" type="parTrans" cxnId="{F76DE0F4-700C-4E86-8E1F-04C58F9087FC}">
      <dgm:prSet/>
      <dgm:spPr/>
      <dgm:t>
        <a:bodyPr/>
        <a:lstStyle/>
        <a:p>
          <a:endParaRPr lang="en-US"/>
        </a:p>
      </dgm:t>
    </dgm:pt>
    <dgm:pt modelId="{98C16B27-4F84-42F7-A55A-94BAB1560C7E}" type="sibTrans" cxnId="{F76DE0F4-700C-4E86-8E1F-04C58F9087FC}">
      <dgm:prSet/>
      <dgm:spPr/>
      <dgm:t>
        <a:bodyPr/>
        <a:lstStyle/>
        <a:p>
          <a:endParaRPr lang="en-US"/>
        </a:p>
      </dgm:t>
    </dgm:pt>
    <dgm:pt modelId="{6E365022-613A-4F36-8A2B-E95595A23348}">
      <dgm:prSet/>
      <dgm:spPr/>
      <dgm:t>
        <a:bodyPr/>
        <a:lstStyle/>
        <a:p>
          <a:r>
            <a:rPr lang="en-US" b="0" i="0" dirty="0"/>
            <a:t>Install Ubuntu on bare metal</a:t>
          </a:r>
          <a:endParaRPr lang="en-US" dirty="0"/>
        </a:p>
      </dgm:t>
    </dgm:pt>
    <dgm:pt modelId="{07E1B4BA-F587-4E5B-884A-3692BB9D3DA4}" type="parTrans" cxnId="{057F98A1-42A8-457F-8B79-4620FFFDC6A8}">
      <dgm:prSet/>
      <dgm:spPr/>
      <dgm:t>
        <a:bodyPr/>
        <a:lstStyle/>
        <a:p>
          <a:endParaRPr lang="en-US"/>
        </a:p>
      </dgm:t>
    </dgm:pt>
    <dgm:pt modelId="{11C56235-2EE3-4716-9AE8-28CC4FCF9245}" type="sibTrans" cxnId="{057F98A1-42A8-457F-8B79-4620FFFDC6A8}">
      <dgm:prSet/>
      <dgm:spPr/>
      <dgm:t>
        <a:bodyPr/>
        <a:lstStyle/>
        <a:p>
          <a:endParaRPr lang="en-US"/>
        </a:p>
      </dgm:t>
    </dgm:pt>
    <dgm:pt modelId="{991F29D8-3507-4742-83A3-FFBE9247588F}">
      <dgm:prSet/>
      <dgm:spPr/>
      <dgm:t>
        <a:bodyPr/>
        <a:lstStyle/>
        <a:p>
          <a:r>
            <a:rPr lang="en-US" b="0" i="0" dirty="0"/>
            <a:t>Install Anaconda on the Tux machines</a:t>
          </a:r>
          <a:endParaRPr lang="en-US" dirty="0"/>
        </a:p>
      </dgm:t>
    </dgm:pt>
    <dgm:pt modelId="{AD8E3585-58DB-4452-8B99-48DDF8FE314B}" type="parTrans" cxnId="{A84AB22C-7C31-4F44-A28D-AF776B4F4DA3}">
      <dgm:prSet/>
      <dgm:spPr/>
      <dgm:t>
        <a:bodyPr/>
        <a:lstStyle/>
        <a:p>
          <a:endParaRPr lang="en-US"/>
        </a:p>
      </dgm:t>
    </dgm:pt>
    <dgm:pt modelId="{4F14A8FE-67C3-4BEC-BE1B-CD081F91F994}" type="sibTrans" cxnId="{A84AB22C-7C31-4F44-A28D-AF776B4F4DA3}">
      <dgm:prSet/>
      <dgm:spPr/>
      <dgm:t>
        <a:bodyPr/>
        <a:lstStyle/>
        <a:p>
          <a:endParaRPr lang="en-US"/>
        </a:p>
      </dgm:t>
    </dgm:pt>
    <dgm:pt modelId="{52D25691-76A5-44F3-9D17-3FCB8BA61DCB}">
      <dgm:prSet/>
      <dgm:spPr/>
      <dgm:t>
        <a:bodyPr/>
        <a:lstStyle/>
        <a:p>
          <a:r>
            <a:rPr lang="en-US" b="0" i="0"/>
            <a:t>Requires some SSH configuration and port forwarding</a:t>
          </a:r>
          <a:endParaRPr lang="en-US"/>
        </a:p>
      </dgm:t>
    </dgm:pt>
    <dgm:pt modelId="{C8EA171E-C474-4875-94F5-49A1E84A72AA}" type="parTrans" cxnId="{265B8061-A3E9-4A39-8171-76056401E278}">
      <dgm:prSet/>
      <dgm:spPr/>
      <dgm:t>
        <a:bodyPr/>
        <a:lstStyle/>
        <a:p>
          <a:endParaRPr lang="en-US"/>
        </a:p>
      </dgm:t>
    </dgm:pt>
    <dgm:pt modelId="{66AD404B-4503-44B4-B897-9776C2BB6C9B}" type="sibTrans" cxnId="{265B8061-A3E9-4A39-8171-76056401E278}">
      <dgm:prSet/>
      <dgm:spPr/>
      <dgm:t>
        <a:bodyPr/>
        <a:lstStyle/>
        <a:p>
          <a:endParaRPr lang="en-US"/>
        </a:p>
      </dgm:t>
    </dgm:pt>
    <dgm:pt modelId="{04EDF0BB-925E-400D-A20F-7EAB1892611E}">
      <dgm:prSet/>
      <dgm:spPr/>
      <dgm:t>
        <a:bodyPr/>
        <a:lstStyle/>
        <a:p>
          <a:r>
            <a:rPr lang="en-US" b="0" i="0"/>
            <a:t>Unsure if IT wants us to do this but it works ¯\_(</a:t>
          </a:r>
          <a:r>
            <a:rPr lang="ja-JP" b="0" i="0"/>
            <a:t>ツ</a:t>
          </a:r>
          <a:r>
            <a:rPr lang="en-US" b="0" i="0"/>
            <a:t>)_/¯</a:t>
          </a:r>
          <a:endParaRPr lang="en-US"/>
        </a:p>
      </dgm:t>
    </dgm:pt>
    <dgm:pt modelId="{0B9AC95A-F630-454C-BE4A-80A90B98A2B0}" type="parTrans" cxnId="{3D13E4FE-8569-44F4-9ABA-D9A0DFEAB87E}">
      <dgm:prSet/>
      <dgm:spPr/>
      <dgm:t>
        <a:bodyPr/>
        <a:lstStyle/>
        <a:p>
          <a:endParaRPr lang="en-US"/>
        </a:p>
      </dgm:t>
    </dgm:pt>
    <dgm:pt modelId="{FDC66D85-806E-42DB-A1CD-990013BE7D15}" type="sibTrans" cxnId="{3D13E4FE-8569-44F4-9ABA-D9A0DFEAB87E}">
      <dgm:prSet/>
      <dgm:spPr/>
      <dgm:t>
        <a:bodyPr/>
        <a:lstStyle/>
        <a:p>
          <a:endParaRPr lang="en-US"/>
        </a:p>
      </dgm:t>
    </dgm:pt>
    <dgm:pt modelId="{17E9B9B9-B448-4534-ADDE-E91639E33F7B}">
      <dgm:prSet/>
      <dgm:spPr/>
      <dgm:t>
        <a:bodyPr/>
        <a:lstStyle/>
        <a:p>
          <a:r>
            <a:rPr lang="en-US" sz="1900" b="0" i="0" dirty="0"/>
            <a:t>Make an Ubuntu virtual machine (VM)</a:t>
          </a:r>
          <a:endParaRPr lang="en-US" sz="1900" dirty="0"/>
        </a:p>
      </dgm:t>
    </dgm:pt>
    <dgm:pt modelId="{E3F0CAAA-0EB5-4B0D-AA56-9880DDDA00F0}" type="parTrans" cxnId="{FE123AC9-644C-448C-AE64-CB970A36677C}">
      <dgm:prSet/>
      <dgm:spPr/>
      <dgm:t>
        <a:bodyPr/>
        <a:lstStyle/>
        <a:p>
          <a:endParaRPr lang="en-US"/>
        </a:p>
      </dgm:t>
    </dgm:pt>
    <dgm:pt modelId="{BCDBDB9C-EA5B-4B94-A5A2-A3A67C2BF84F}" type="sibTrans" cxnId="{FE123AC9-644C-448C-AE64-CB970A36677C}">
      <dgm:prSet/>
      <dgm:spPr/>
      <dgm:t>
        <a:bodyPr/>
        <a:lstStyle/>
        <a:p>
          <a:endParaRPr lang="en-US"/>
        </a:p>
      </dgm:t>
    </dgm:pt>
    <dgm:pt modelId="{3E6B9BC0-49E6-464B-81EF-5E8AE1B9529A}">
      <dgm:prSet custT="1"/>
      <dgm:spPr/>
      <dgm:t>
        <a:bodyPr/>
        <a:lstStyle/>
        <a:p>
          <a:r>
            <a:rPr lang="en-US" sz="1900" b="0" i="0" dirty="0"/>
            <a:t>A fine option for Windows and (</a:t>
          </a:r>
          <a:r>
            <a:rPr lang="en-US" sz="1800" b="0" i="0" dirty="0"/>
            <a:t>some)</a:t>
          </a:r>
          <a:r>
            <a:rPr lang="en-US" sz="1900" b="0" i="0" dirty="0"/>
            <a:t> Mac users</a:t>
          </a:r>
          <a:endParaRPr lang="en-US" sz="1900" dirty="0"/>
        </a:p>
      </dgm:t>
    </dgm:pt>
    <dgm:pt modelId="{0FA2C282-8CA7-4548-AC85-0938B87C1C45}" type="parTrans" cxnId="{7E271C34-3367-472C-9F50-4FA11669E83F}">
      <dgm:prSet/>
      <dgm:spPr/>
      <dgm:t>
        <a:bodyPr/>
        <a:lstStyle/>
        <a:p>
          <a:endParaRPr lang="en-US"/>
        </a:p>
      </dgm:t>
    </dgm:pt>
    <dgm:pt modelId="{79B23A51-4C94-47B7-9F03-93DD186A2175}" type="sibTrans" cxnId="{7E271C34-3367-472C-9F50-4FA11669E83F}">
      <dgm:prSet/>
      <dgm:spPr/>
      <dgm:t>
        <a:bodyPr/>
        <a:lstStyle/>
        <a:p>
          <a:endParaRPr lang="en-US"/>
        </a:p>
      </dgm:t>
    </dgm:pt>
    <dgm:pt modelId="{2CC4D4D5-13D5-42F6-8A88-4CF3854F991A}" type="pres">
      <dgm:prSet presAssocID="{8E991A83-20D9-44E3-8892-250A2D1CB654}" presName="linear" presStyleCnt="0">
        <dgm:presLayoutVars>
          <dgm:animLvl val="lvl"/>
          <dgm:resizeHandles val="exact"/>
        </dgm:presLayoutVars>
      </dgm:prSet>
      <dgm:spPr/>
    </dgm:pt>
    <dgm:pt modelId="{A005DD4E-340F-453A-A762-318E7FC322E6}" type="pres">
      <dgm:prSet presAssocID="{B55AADAF-A772-4AEB-B3C6-F0649402F1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18C6A3E-58CB-40F7-8240-4C8A8D8CAE65}" type="pres">
      <dgm:prSet presAssocID="{B55AADAF-A772-4AEB-B3C6-F0649402F115}" presName="childText" presStyleLbl="revTx" presStyleIdx="0" presStyleCnt="2">
        <dgm:presLayoutVars>
          <dgm:bulletEnabled val="1"/>
        </dgm:presLayoutVars>
      </dgm:prSet>
      <dgm:spPr/>
    </dgm:pt>
    <dgm:pt modelId="{7ADC86A9-A952-4EE3-9774-71AC900B796D}" type="pres">
      <dgm:prSet presAssocID="{D2D3B2BB-A2C8-485D-B138-540DB2FCB74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239CBC3-C3E8-48CC-AF3E-435AFC266886}" type="pres">
      <dgm:prSet presAssocID="{D2D3B2BB-A2C8-485D-B138-540DB2FCB74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EC84F07-8D1C-4328-BD4C-3ACBECC395E0}" type="presOf" srcId="{52D25691-76A5-44F3-9D17-3FCB8BA61DCB}" destId="{F239CBC3-C3E8-48CC-AF3E-435AFC266886}" srcOrd="0" destOrd="2" presId="urn:microsoft.com/office/officeart/2005/8/layout/vList2"/>
    <dgm:cxn modelId="{5B5AD108-3BCC-44AC-9B5A-FBF333381E4E}" srcId="{42F18354-AAF4-4AEA-9009-01AA919C331C}" destId="{AB41BDAA-32AA-45E7-B3D9-E2F02714E9D1}" srcOrd="0" destOrd="0" parTransId="{79E4ED4E-8623-49BD-B81D-496314A27853}" sibTransId="{4F63F685-3CF1-4025-9FAE-707C462B93F8}"/>
    <dgm:cxn modelId="{C03CB629-A54F-4D1B-8E02-2B5CA0E5E92B}" type="presOf" srcId="{17E9B9B9-B448-4534-ADDE-E91639E33F7B}" destId="{718C6A3E-58CB-40F7-8240-4C8A8D8CAE65}" srcOrd="0" destOrd="2" presId="urn:microsoft.com/office/officeart/2005/8/layout/vList2"/>
    <dgm:cxn modelId="{A84AB22C-7C31-4F44-A28D-AF776B4F4DA3}" srcId="{D2D3B2BB-A2C8-485D-B138-540DB2FCB749}" destId="{991F29D8-3507-4742-83A3-FFBE9247588F}" srcOrd="1" destOrd="0" parTransId="{AD8E3585-58DB-4452-8B99-48DDF8FE314B}" sibTransId="{4F14A8FE-67C3-4BEC-BE1B-CD081F91F994}"/>
    <dgm:cxn modelId="{7E271C34-3367-472C-9F50-4FA11669E83F}" srcId="{17E9B9B9-B448-4534-ADDE-E91639E33F7B}" destId="{3E6B9BC0-49E6-464B-81EF-5E8AE1B9529A}" srcOrd="0" destOrd="0" parTransId="{0FA2C282-8CA7-4548-AC85-0938B87C1C45}" sibTransId="{79B23A51-4C94-47B7-9F03-93DD186A2175}"/>
    <dgm:cxn modelId="{265B8061-A3E9-4A39-8171-76056401E278}" srcId="{991F29D8-3507-4742-83A3-FFBE9247588F}" destId="{52D25691-76A5-44F3-9D17-3FCB8BA61DCB}" srcOrd="0" destOrd="0" parTransId="{C8EA171E-C474-4875-94F5-49A1E84A72AA}" sibTransId="{66AD404B-4503-44B4-B897-9776C2BB6C9B}"/>
    <dgm:cxn modelId="{A3612465-53B6-41E6-AFA5-621D4B1F5C13}" type="presOf" srcId="{04EDF0BB-925E-400D-A20F-7EAB1892611E}" destId="{F239CBC3-C3E8-48CC-AF3E-435AFC266886}" srcOrd="0" destOrd="3" presId="urn:microsoft.com/office/officeart/2005/8/layout/vList2"/>
    <dgm:cxn modelId="{22086457-52DD-4F37-9D91-422EB9875879}" srcId="{B55AADAF-A772-4AEB-B3C6-F0649402F115}" destId="{42F18354-AAF4-4AEA-9009-01AA919C331C}" srcOrd="0" destOrd="0" parTransId="{D70F6EE8-AAC3-4FE6-88AF-8525CFA3A8B7}" sibTransId="{19A76B27-BA0C-4E09-B4B8-11979E77F741}"/>
    <dgm:cxn modelId="{FBAEE079-5094-4528-97E2-68123454E044}" type="presOf" srcId="{AB41BDAA-32AA-45E7-B3D9-E2F02714E9D1}" destId="{718C6A3E-58CB-40F7-8240-4C8A8D8CAE65}" srcOrd="0" destOrd="1" presId="urn:microsoft.com/office/officeart/2005/8/layout/vList2"/>
    <dgm:cxn modelId="{4642347F-E1DC-48B2-9E6C-5609729D1B6F}" type="presOf" srcId="{8E991A83-20D9-44E3-8892-250A2D1CB654}" destId="{2CC4D4D5-13D5-42F6-8A88-4CF3854F991A}" srcOrd="0" destOrd="0" presId="urn:microsoft.com/office/officeart/2005/8/layout/vList2"/>
    <dgm:cxn modelId="{057F98A1-42A8-457F-8B79-4620FFFDC6A8}" srcId="{D2D3B2BB-A2C8-485D-B138-540DB2FCB749}" destId="{6E365022-613A-4F36-8A2B-E95595A23348}" srcOrd="0" destOrd="0" parTransId="{07E1B4BA-F587-4E5B-884A-3692BB9D3DA4}" sibTransId="{11C56235-2EE3-4716-9AE8-28CC4FCF9245}"/>
    <dgm:cxn modelId="{54A006A2-4BAF-477F-BF75-4C72A1E4E9F4}" type="presOf" srcId="{42F18354-AAF4-4AEA-9009-01AA919C331C}" destId="{718C6A3E-58CB-40F7-8240-4C8A8D8CAE65}" srcOrd="0" destOrd="0" presId="urn:microsoft.com/office/officeart/2005/8/layout/vList2"/>
    <dgm:cxn modelId="{2DD32DA9-2373-4FB9-8272-50048B5A3AA8}" type="presOf" srcId="{3E6B9BC0-49E6-464B-81EF-5E8AE1B9529A}" destId="{718C6A3E-58CB-40F7-8240-4C8A8D8CAE65}" srcOrd="0" destOrd="3" presId="urn:microsoft.com/office/officeart/2005/8/layout/vList2"/>
    <dgm:cxn modelId="{AAC4E6C7-DB2B-4F8C-A630-34CC7950EBF9}" type="presOf" srcId="{6E365022-613A-4F36-8A2B-E95595A23348}" destId="{F239CBC3-C3E8-48CC-AF3E-435AFC266886}" srcOrd="0" destOrd="0" presId="urn:microsoft.com/office/officeart/2005/8/layout/vList2"/>
    <dgm:cxn modelId="{FE123AC9-644C-448C-AE64-CB970A36677C}" srcId="{B55AADAF-A772-4AEB-B3C6-F0649402F115}" destId="{17E9B9B9-B448-4534-ADDE-E91639E33F7B}" srcOrd="1" destOrd="0" parTransId="{E3F0CAAA-0EB5-4B0D-AA56-9880DDDA00F0}" sibTransId="{BCDBDB9C-EA5B-4B94-A5A2-A3A67C2BF84F}"/>
    <dgm:cxn modelId="{444863EC-5B08-4FF8-935E-F6F845AE8D0C}" type="presOf" srcId="{991F29D8-3507-4742-83A3-FFBE9247588F}" destId="{F239CBC3-C3E8-48CC-AF3E-435AFC266886}" srcOrd="0" destOrd="1" presId="urn:microsoft.com/office/officeart/2005/8/layout/vList2"/>
    <dgm:cxn modelId="{91A0A5EC-AD1C-48E3-ADAA-70CFA6DD7609}" type="presOf" srcId="{D2D3B2BB-A2C8-485D-B138-540DB2FCB749}" destId="{7ADC86A9-A952-4EE3-9774-71AC900B796D}" srcOrd="0" destOrd="0" presId="urn:microsoft.com/office/officeart/2005/8/layout/vList2"/>
    <dgm:cxn modelId="{46417AED-4DE2-4072-97F6-6B4D41C8B1A2}" srcId="{8E991A83-20D9-44E3-8892-250A2D1CB654}" destId="{B55AADAF-A772-4AEB-B3C6-F0649402F115}" srcOrd="0" destOrd="0" parTransId="{FC40820F-2CD3-441D-A783-FB27E541DBCA}" sibTransId="{BA528DB9-FED8-4CB5-9388-6271E80195F6}"/>
    <dgm:cxn modelId="{F76DE0F4-700C-4E86-8E1F-04C58F9087FC}" srcId="{8E991A83-20D9-44E3-8892-250A2D1CB654}" destId="{D2D3B2BB-A2C8-485D-B138-540DB2FCB749}" srcOrd="1" destOrd="0" parTransId="{D996BC24-6DE0-459F-8FCF-F2AF3C44C4D0}" sibTransId="{98C16B27-4F84-42F7-A55A-94BAB1560C7E}"/>
    <dgm:cxn modelId="{3D13E4FE-8569-44F4-9ABA-D9A0DFEAB87E}" srcId="{991F29D8-3507-4742-83A3-FFBE9247588F}" destId="{04EDF0BB-925E-400D-A20F-7EAB1892611E}" srcOrd="1" destOrd="0" parTransId="{0B9AC95A-F630-454C-BE4A-80A90B98A2B0}" sibTransId="{FDC66D85-806E-42DB-A1CD-990013BE7D15}"/>
    <dgm:cxn modelId="{BB5FB2FF-491D-4552-9E86-FF4D9FBC5960}" type="presOf" srcId="{B55AADAF-A772-4AEB-B3C6-F0649402F115}" destId="{A005DD4E-340F-453A-A762-318E7FC322E6}" srcOrd="0" destOrd="0" presId="urn:microsoft.com/office/officeart/2005/8/layout/vList2"/>
    <dgm:cxn modelId="{08CFD486-8960-4FBD-B3FB-4F7A1ACF674B}" type="presParOf" srcId="{2CC4D4D5-13D5-42F6-8A88-4CF3854F991A}" destId="{A005DD4E-340F-453A-A762-318E7FC322E6}" srcOrd="0" destOrd="0" presId="urn:microsoft.com/office/officeart/2005/8/layout/vList2"/>
    <dgm:cxn modelId="{251CF4E7-5E38-44F1-9E83-BD3887A0933F}" type="presParOf" srcId="{2CC4D4D5-13D5-42F6-8A88-4CF3854F991A}" destId="{718C6A3E-58CB-40F7-8240-4C8A8D8CAE65}" srcOrd="1" destOrd="0" presId="urn:microsoft.com/office/officeart/2005/8/layout/vList2"/>
    <dgm:cxn modelId="{09E090EB-5EA6-4A39-A68B-16A428EC0CFA}" type="presParOf" srcId="{2CC4D4D5-13D5-42F6-8A88-4CF3854F991A}" destId="{7ADC86A9-A952-4EE3-9774-71AC900B796D}" srcOrd="2" destOrd="0" presId="urn:microsoft.com/office/officeart/2005/8/layout/vList2"/>
    <dgm:cxn modelId="{27B7DDD1-8056-49E8-A919-D76EE77253FC}" type="presParOf" srcId="{2CC4D4D5-13D5-42F6-8A88-4CF3854F991A}" destId="{F239CBC3-C3E8-48CC-AF3E-435AFC2668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E0A78-252F-4730-AD4A-8CB0747839AB}">
      <dsp:nvSpPr>
        <dsp:cNvPr id="0" name=""/>
        <dsp:cNvSpPr/>
      </dsp:nvSpPr>
      <dsp:spPr>
        <a:xfrm>
          <a:off x="566941" y="203841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69387-284B-467F-AB35-C1CA5637E802}">
      <dsp:nvSpPr>
        <dsp:cNvPr id="0" name=""/>
        <dsp:cNvSpPr/>
      </dsp:nvSpPr>
      <dsp:spPr>
        <a:xfrm>
          <a:off x="939879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3C03E-DEB1-4E8B-A3FE-2351E9B7937F}">
      <dsp:nvSpPr>
        <dsp:cNvPr id="0" name=""/>
        <dsp:cNvSpPr/>
      </dsp:nvSpPr>
      <dsp:spPr>
        <a:xfrm>
          <a:off x="7535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 dirty="0"/>
            <a:t>Make a GitHub account (if you don’t already have one)</a:t>
          </a:r>
          <a:endParaRPr lang="en-US" sz="1700" kern="1200" dirty="0"/>
        </a:p>
      </dsp:txBody>
      <dsp:txXfrm>
        <a:off x="7535" y="2498841"/>
        <a:ext cx="2868750" cy="720000"/>
      </dsp:txXfrm>
    </dsp:sp>
    <dsp:sp modelId="{A05B594E-40EB-40C6-8692-1EF675DDD916}">
      <dsp:nvSpPr>
        <dsp:cNvPr id="0" name=""/>
        <dsp:cNvSpPr/>
      </dsp:nvSpPr>
      <dsp:spPr>
        <a:xfrm>
          <a:off x="3937722" y="203841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5AE6D-6ABD-4692-8F9B-8CCC07755E30}">
      <dsp:nvSpPr>
        <dsp:cNvPr id="0" name=""/>
        <dsp:cNvSpPr/>
      </dsp:nvSpPr>
      <dsp:spPr>
        <a:xfrm>
          <a:off x="4310660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55945-4D69-46DA-8093-E73238A8D958}">
      <dsp:nvSpPr>
        <dsp:cNvPr id="0" name=""/>
        <dsp:cNvSpPr/>
      </dsp:nvSpPr>
      <dsp:spPr>
        <a:xfrm>
          <a:off x="3378316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Set up an Ubuntu environment and install Anaconda</a:t>
          </a:r>
          <a:endParaRPr lang="en-US" sz="1700" kern="1200"/>
        </a:p>
      </dsp:txBody>
      <dsp:txXfrm>
        <a:off x="3378316" y="2498841"/>
        <a:ext cx="2868750" cy="720000"/>
      </dsp:txXfrm>
    </dsp:sp>
    <dsp:sp modelId="{04A83EA5-80E6-478C-B137-B3CDEF3A4D79}">
      <dsp:nvSpPr>
        <dsp:cNvPr id="0" name=""/>
        <dsp:cNvSpPr/>
      </dsp:nvSpPr>
      <dsp:spPr>
        <a:xfrm>
          <a:off x="7308504" y="203841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FAE92-8E30-4DD5-A187-43BC479396AC}">
      <dsp:nvSpPr>
        <dsp:cNvPr id="0" name=""/>
        <dsp:cNvSpPr/>
      </dsp:nvSpPr>
      <dsp:spPr>
        <a:xfrm>
          <a:off x="7681441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A2F34-62D7-4224-9B9E-DCC351AC59EA}">
      <dsp:nvSpPr>
        <dsp:cNvPr id="0" name=""/>
        <dsp:cNvSpPr/>
      </dsp:nvSpPr>
      <dsp:spPr>
        <a:xfrm>
          <a:off x="6749097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Get an assignment repo, run the finalize.sh script, and submit</a:t>
          </a:r>
          <a:endParaRPr lang="en-US" sz="1700" kern="1200"/>
        </a:p>
      </dsp:txBody>
      <dsp:txXfrm>
        <a:off x="6749097" y="2498841"/>
        <a:ext cx="28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5DD4E-340F-453A-A762-318E7FC322E6}">
      <dsp:nvSpPr>
        <dsp:cNvPr id="0" name=""/>
        <dsp:cNvSpPr/>
      </dsp:nvSpPr>
      <dsp:spPr>
        <a:xfrm>
          <a:off x="0" y="75488"/>
          <a:ext cx="6391275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Official methods</a:t>
          </a:r>
          <a:endParaRPr lang="en-US" sz="2700" kern="1200"/>
        </a:p>
      </dsp:txBody>
      <dsp:txXfrm>
        <a:off x="31613" y="107101"/>
        <a:ext cx="6328049" cy="584369"/>
      </dsp:txXfrm>
    </dsp:sp>
    <dsp:sp modelId="{718C6A3E-58CB-40F7-8240-4C8A8D8CAE65}">
      <dsp:nvSpPr>
        <dsp:cNvPr id="0" name=""/>
        <dsp:cNvSpPr/>
      </dsp:nvSpPr>
      <dsp:spPr>
        <a:xfrm>
          <a:off x="0" y="723083"/>
          <a:ext cx="6391275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 dirty="0"/>
            <a:t>Use Windows Subsystem for Linux (WSL)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 dirty="0"/>
            <a:t>Strongly recommended – works great if you’re on Windows (this is what I use)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 dirty="0"/>
            <a:t>Make an Ubuntu virtual machine (VM)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 dirty="0"/>
            <a:t>A fine option for Windows and (</a:t>
          </a:r>
          <a:r>
            <a:rPr lang="en-US" sz="1800" b="0" i="0" kern="1200" dirty="0"/>
            <a:t>some)</a:t>
          </a:r>
          <a:r>
            <a:rPr lang="en-US" sz="1900" b="0" i="0" kern="1200" dirty="0"/>
            <a:t> Mac users</a:t>
          </a:r>
          <a:endParaRPr lang="en-US" sz="1900" kern="1200" dirty="0"/>
        </a:p>
      </dsp:txBody>
      <dsp:txXfrm>
        <a:off x="0" y="723083"/>
        <a:ext cx="6391275" cy="1564920"/>
      </dsp:txXfrm>
    </dsp:sp>
    <dsp:sp modelId="{7ADC86A9-A952-4EE3-9774-71AC900B796D}">
      <dsp:nvSpPr>
        <dsp:cNvPr id="0" name=""/>
        <dsp:cNvSpPr/>
      </dsp:nvSpPr>
      <dsp:spPr>
        <a:xfrm>
          <a:off x="0" y="2288003"/>
          <a:ext cx="6391275" cy="647595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Unofficial methods</a:t>
          </a:r>
          <a:endParaRPr lang="en-US" sz="2700" kern="1200"/>
        </a:p>
      </dsp:txBody>
      <dsp:txXfrm>
        <a:off x="31613" y="2319616"/>
        <a:ext cx="6328049" cy="584369"/>
      </dsp:txXfrm>
    </dsp:sp>
    <dsp:sp modelId="{F239CBC3-C3E8-48CC-AF3E-435AFC266886}">
      <dsp:nvSpPr>
        <dsp:cNvPr id="0" name=""/>
        <dsp:cNvSpPr/>
      </dsp:nvSpPr>
      <dsp:spPr>
        <a:xfrm>
          <a:off x="0" y="2935598"/>
          <a:ext cx="6391275" cy="223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Install Ubuntu on bare metal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Install Anaconda on the Tux machines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/>
            <a:t>Requires some SSH configuration and port forwarding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/>
            <a:t>Unsure if IT wants us to do this but it works ¯\_(</a:t>
          </a:r>
          <a:r>
            <a:rPr lang="ja-JP" sz="2100" b="0" i="0" kern="1200"/>
            <a:t>ツ</a:t>
          </a:r>
          <a:r>
            <a:rPr lang="en-US" sz="2100" b="0" i="0" kern="1200"/>
            <a:t>)_/¯</a:t>
          </a:r>
          <a:endParaRPr lang="en-US" sz="2100" kern="1200"/>
        </a:p>
      </dsp:txBody>
      <dsp:txXfrm>
        <a:off x="0" y="2935598"/>
        <a:ext cx="6391275" cy="2235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59275-AFE1-4999-B78A-D0D76B9F2B0B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68C69-0C3E-40A2-B4A0-B2C8B71D8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ADD7A-FE61-48EE-BE0E-8546E5401374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00EEB-8338-48D7-8EE8-EE0082EF76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3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6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5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8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2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41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9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92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71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9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4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4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8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3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0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in links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dirty="0"/>
              <a:t>Assignment 0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Presented by Braden Tisdale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509224A0-6E23-15D3-0FD4-C4344EB51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0"/>
          <a:stretch/>
        </p:blipFill>
        <p:spPr bwMode="auto">
          <a:xfrm>
            <a:off x="7355989" y="1342992"/>
            <a:ext cx="3391550" cy="33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B2A055-1440-17BB-A61E-2BAA64189B50}"/>
              </a:ext>
            </a:extLst>
          </p:cNvPr>
          <p:cNvSpPr txBox="1"/>
          <p:nvPr/>
        </p:nvSpPr>
        <p:spPr>
          <a:xfrm>
            <a:off x="6511764" y="4820805"/>
            <a:ext cx="5080000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Slides by Deacon Seals (1994-2024)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Assignment Creator and seasoned TA</a:t>
            </a:r>
          </a:p>
        </p:txBody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7CF3-EFEA-1C1C-9073-CDF3FBDE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Assignment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0B8AC-9DCB-D7E9-E62D-E47A14F56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assignment description document on class website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 GitHub Classroom invitation link to create assignment repo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Complete </a:t>
            </a:r>
            <a:r>
              <a:rPr lang="en-US" dirty="0" err="1"/>
              <a:t>Jupyter</a:t>
            </a:r>
            <a:r>
              <a:rPr lang="en-US" dirty="0"/>
              <a:t> Notebook and required deliverables</a:t>
            </a:r>
          </a:p>
          <a:p>
            <a:pPr lvl="1"/>
            <a:r>
              <a:rPr lang="en-US" dirty="0"/>
              <a:t>Commit and push regularly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 finalize.sh script to mark repo as ready for grading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Push finalized repo to GitHub</a:t>
            </a:r>
          </a:p>
        </p:txBody>
      </p:sp>
    </p:spTree>
    <p:extLst>
      <p:ext uri="{BB962C8B-B14F-4D97-AF65-F5344CB8AC3E}">
        <p14:creationId xmlns:p14="http://schemas.microsoft.com/office/powerpoint/2010/main" val="180212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FED357-AF75-D2B1-9838-FE06C167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Assignment 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EE4651-3D3B-A926-D060-F1D84C326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92289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4721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7F6439-1DA5-82A2-67E6-B7BBB3AF4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Ubuntu Environment Options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4D1327-B090-514C-06BF-1476569F5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89499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67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05DD4E-340F-453A-A762-318E7FC32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8C6A3E-58CB-40F7-8240-4C8A8D8CA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DC86A9-A952-4EE3-9774-71AC900B7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39CBC3-C3E8-48CC-AF3E-435AFC266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A17D-2AE2-6953-4262-BF62E6A5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Additional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1B0CB-4DDA-C257-5E13-62597817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081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Installing Anaconda sets up the base </a:t>
            </a:r>
            <a:r>
              <a:rPr lang="en-US" dirty="0" err="1"/>
              <a:t>Conda</a:t>
            </a:r>
            <a:r>
              <a:rPr lang="en-US" dirty="0"/>
              <a:t> environment that we’ll use for the duration of the class</a:t>
            </a:r>
          </a:p>
          <a:p>
            <a:pPr lvl="1"/>
            <a:r>
              <a:rPr lang="en-US" dirty="0"/>
              <a:t>Includes useful packages like </a:t>
            </a:r>
            <a:r>
              <a:rPr lang="en-US" dirty="0" err="1"/>
              <a:t>Jupyter</a:t>
            </a:r>
            <a:r>
              <a:rPr lang="en-US" dirty="0"/>
              <a:t>, </a:t>
            </a:r>
            <a:r>
              <a:rPr lang="en-US" dirty="0" err="1"/>
              <a:t>Numpy</a:t>
            </a:r>
            <a:r>
              <a:rPr lang="en-US" dirty="0"/>
              <a:t>, and Matplotlib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Some of our notebooks will call Bash scripts</a:t>
            </a:r>
          </a:p>
          <a:p>
            <a:pPr lvl="1"/>
            <a:r>
              <a:rPr lang="en-US" dirty="0"/>
              <a:t>We also use Bash for the finalize script</a:t>
            </a:r>
          </a:p>
          <a:p>
            <a:pPr lvl="1"/>
            <a:r>
              <a:rPr lang="en-US" dirty="0"/>
              <a:t>This will break if running directly on Windows or Mac</a:t>
            </a:r>
          </a:p>
          <a:p>
            <a:pPr lvl="1"/>
            <a:r>
              <a:rPr lang="en-US" dirty="0"/>
              <a:t>Other Linux distros </a:t>
            </a:r>
            <a:r>
              <a:rPr lang="en-US" i="1" dirty="0"/>
              <a:t>probably</a:t>
            </a:r>
            <a:r>
              <a:rPr lang="en-US" dirty="0"/>
              <a:t> work fine though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you run something like ChromeOS or can’t get a VM to install on Mac, let us know and we’ll guide you through the Tux setup</a:t>
            </a:r>
          </a:p>
          <a:p>
            <a:r>
              <a:rPr lang="en-US" dirty="0"/>
              <a:t>Don’t ask for technical help if you’re not on Ubuntu</a:t>
            </a:r>
          </a:p>
          <a:p>
            <a:pPr lvl="1"/>
            <a:r>
              <a:rPr lang="en-US" dirty="0"/>
              <a:t>Not our fault if things break because of environment discrepancies</a:t>
            </a:r>
          </a:p>
        </p:txBody>
      </p:sp>
    </p:spTree>
    <p:extLst>
      <p:ext uri="{BB962C8B-B14F-4D97-AF65-F5344CB8AC3E}">
        <p14:creationId xmlns:p14="http://schemas.microsoft.com/office/powerpoint/2010/main" val="14012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1620-5779-B47C-891E-AC1F799A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BB3A-478C-03F8-B45A-2F03B4C61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7650646" cy="3945082"/>
          </a:xfrm>
        </p:spPr>
        <p:txBody>
          <a:bodyPr>
            <a:normAutofit/>
          </a:bodyPr>
          <a:lstStyle/>
          <a:p>
            <a:r>
              <a:rPr lang="en-US" dirty="0"/>
              <a:t>As a friendly reminder, your TAs are real human people with responsibilities outside the class</a:t>
            </a:r>
          </a:p>
          <a:p>
            <a:r>
              <a:rPr lang="en-US" dirty="0"/>
              <a:t>Discord is great for interactive (synchronous) discussion with peers, Dr. T, and TAs</a:t>
            </a:r>
          </a:p>
          <a:p>
            <a:pPr lvl="1"/>
            <a:r>
              <a:rPr lang="en-US" u="sng" dirty="0"/>
              <a:t>Discord is our primary channel for critical announcements</a:t>
            </a:r>
          </a:p>
          <a:p>
            <a:pPr lvl="1"/>
            <a:r>
              <a:rPr lang="en-US" dirty="0"/>
              <a:t>This is a great way to contact TAs during regular business hours</a:t>
            </a:r>
          </a:p>
          <a:p>
            <a:pPr lvl="1"/>
            <a:r>
              <a:rPr lang="en-US" dirty="0"/>
              <a:t>Don’t post code or grades here in the class Discord</a:t>
            </a:r>
          </a:p>
          <a:p>
            <a:pPr lvl="1"/>
            <a:r>
              <a:rPr lang="en-US" dirty="0"/>
              <a:t>It’s very easy for messages to get lost and missed by TAs</a:t>
            </a:r>
          </a:p>
          <a:p>
            <a:r>
              <a:rPr lang="en-US" dirty="0"/>
              <a:t>Email is mandatory for official/sensitive conversations</a:t>
            </a:r>
          </a:p>
          <a:p>
            <a:pPr lvl="1"/>
            <a:r>
              <a:rPr lang="en-US" dirty="0"/>
              <a:t>Must use your auburn.edu email account</a:t>
            </a:r>
          </a:p>
        </p:txBody>
      </p:sp>
      <p:pic>
        <p:nvPicPr>
          <p:cNvPr id="5" name="Picture 4" descr="A qr code with a tiger head&#10;&#10;AI-generated content may be incorrect.">
            <a:extLst>
              <a:ext uri="{FF2B5EF4-FFF2-40B4-BE49-F238E27FC236}">
                <a16:creationId xmlns:a16="http://schemas.microsoft.com/office/drawing/2014/main" id="{9D65F589-CB3F-F7BB-B817-96AD9B9E2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400" y="3330782"/>
            <a:ext cx="3217800" cy="32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bstract design">
            <a:extLst>
              <a:ext uri="{FF2B5EF4-FFF2-40B4-BE49-F238E27FC236}">
                <a16:creationId xmlns:a16="http://schemas.microsoft.com/office/drawing/2014/main" id="{6D363037-1741-4470-A023-883E2FFD58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8308" r="6818" b="2872"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767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30393A-FEC6-4A44-9E4A-6EA49F1F7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16958A-754B-4396-9457-FD7A427A37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8C88F1-1664-415F-AFCE-F6CF45809817}">
  <ds:schemaRefs>
    <ds:schemaRef ds:uri="71af3243-3dd4-4a8d-8c0d-dd76da1f02a5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1319</TotalTime>
  <Words>396</Words>
  <Application>Microsoft Office PowerPoint</Application>
  <PresentationFormat>Widescreen</PresentationFormat>
  <Paragraphs>48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 Boardroom</vt:lpstr>
      <vt:lpstr>Assignment 0</vt:lpstr>
      <vt:lpstr>Typical Assignment Workflow</vt:lpstr>
      <vt:lpstr>Assignment 0</vt:lpstr>
      <vt:lpstr>Ubuntu Environment Options</vt:lpstr>
      <vt:lpstr>Some Additional Points</vt:lpstr>
      <vt:lpstr>Contacting TAs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DESIGN</dc:title>
  <dc:creator>Deacon Seals</dc:creator>
  <cp:lastModifiedBy>James Browning</cp:lastModifiedBy>
  <cp:revision>32</cp:revision>
  <dcterms:created xsi:type="dcterms:W3CDTF">2022-08-16T20:08:32Z</dcterms:created>
  <dcterms:modified xsi:type="dcterms:W3CDTF">2025-08-15T19:55:13Z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