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1"/>
  </p:notesMasterIdLst>
  <p:sldIdLst>
    <p:sldId id="2372" r:id="rId5"/>
    <p:sldId id="2378" r:id="rId6"/>
    <p:sldId id="2385" r:id="rId7"/>
    <p:sldId id="2386" r:id="rId8"/>
    <p:sldId id="2387" r:id="rId9"/>
    <p:sldId id="2381" r:id="rId10"/>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E86100"/>
    <a:srgbClr val="000000"/>
    <a:srgbClr val="E8E6E9"/>
    <a:srgbClr val="0B2341"/>
    <a:srgbClr val="63656A"/>
    <a:srgbClr val="FB5500"/>
    <a:srgbClr val="0C2340"/>
    <a:srgbClr val="E87722"/>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93" autoAdjust="0"/>
    <p:restoredTop sz="96327" autoAdjust="0"/>
  </p:normalViewPr>
  <p:slideViewPr>
    <p:cSldViewPr snapToGrid="0" snapToObjects="1">
      <p:cViewPr>
        <p:scale>
          <a:sx n="86" d="100"/>
          <a:sy n="86" d="100"/>
        </p:scale>
        <p:origin x="3944" y="1264"/>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2/14/22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1</a:t>
            </a:fld>
            <a:endParaRPr lang="en-US" dirty="0"/>
          </a:p>
        </p:txBody>
      </p:sp>
    </p:spTree>
    <p:extLst>
      <p:ext uri="{BB962C8B-B14F-4D97-AF65-F5344CB8AC3E}">
        <p14:creationId xmlns:p14="http://schemas.microsoft.com/office/powerpoint/2010/main" val="134600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2</a:t>
            </a:fld>
            <a:endParaRPr lang="en-US" dirty="0"/>
          </a:p>
        </p:txBody>
      </p:sp>
    </p:spTree>
    <p:extLst>
      <p:ext uri="{BB962C8B-B14F-4D97-AF65-F5344CB8AC3E}">
        <p14:creationId xmlns:p14="http://schemas.microsoft.com/office/powerpoint/2010/main" val="260693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3</a:t>
            </a:fld>
            <a:endParaRPr lang="en-US" dirty="0"/>
          </a:p>
        </p:txBody>
      </p:sp>
    </p:spTree>
    <p:extLst>
      <p:ext uri="{BB962C8B-B14F-4D97-AF65-F5344CB8AC3E}">
        <p14:creationId xmlns:p14="http://schemas.microsoft.com/office/powerpoint/2010/main" val="66817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4</a:t>
            </a:fld>
            <a:endParaRPr lang="en-US" dirty="0"/>
          </a:p>
        </p:txBody>
      </p:sp>
    </p:spTree>
    <p:extLst>
      <p:ext uri="{BB962C8B-B14F-4D97-AF65-F5344CB8AC3E}">
        <p14:creationId xmlns:p14="http://schemas.microsoft.com/office/powerpoint/2010/main" val="228677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5</a:t>
            </a:fld>
            <a:endParaRPr lang="en-US" dirty="0"/>
          </a:p>
        </p:txBody>
      </p:sp>
    </p:spTree>
    <p:extLst>
      <p:ext uri="{BB962C8B-B14F-4D97-AF65-F5344CB8AC3E}">
        <p14:creationId xmlns:p14="http://schemas.microsoft.com/office/powerpoint/2010/main" val="25254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6</a:t>
            </a:fld>
            <a:endParaRPr lang="en-US" dirty="0"/>
          </a:p>
        </p:txBody>
      </p:sp>
    </p:spTree>
    <p:extLst>
      <p:ext uri="{BB962C8B-B14F-4D97-AF65-F5344CB8AC3E}">
        <p14:creationId xmlns:p14="http://schemas.microsoft.com/office/powerpoint/2010/main" val="1690244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6C4F9B3F-EE17-C343-AED3-D34BA8B13039}"/>
              </a:ext>
            </a:extLst>
          </p:cNvPr>
          <p:cNvPicPr>
            <a:picLocks noChangeAspect="1"/>
          </p:cNvPicPr>
          <p:nvPr/>
        </p:nvPicPr>
        <p:blipFill>
          <a:blip r:embed="rId3"/>
          <a:stretch>
            <a:fill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26" name="TextBox 25">
            <a:extLst>
              <a:ext uri="{FF2B5EF4-FFF2-40B4-BE49-F238E27FC236}">
                <a16:creationId xmlns:a16="http://schemas.microsoft.com/office/drawing/2014/main" id="{A869E194-91F9-BD4D-956A-085811DAEC16}"/>
              </a:ext>
            </a:extLst>
          </p:cNvPr>
          <p:cNvSpPr txBox="1"/>
          <p:nvPr/>
        </p:nvSpPr>
        <p:spPr>
          <a:xfrm>
            <a:off x="570558" y="3311269"/>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8" name="TextBox 27">
            <a:extLst>
              <a:ext uri="{FF2B5EF4-FFF2-40B4-BE49-F238E27FC236}">
                <a16:creationId xmlns:a16="http://schemas.microsoft.com/office/drawing/2014/main" id="{E29D514E-B6B9-E44B-9A9C-D51E3E266DCD}"/>
              </a:ext>
            </a:extLst>
          </p:cNvPr>
          <p:cNvSpPr txBox="1"/>
          <p:nvPr/>
        </p:nvSpPr>
        <p:spPr>
          <a:xfrm>
            <a:off x="570558" y="2719260"/>
            <a:ext cx="2645082" cy="363176"/>
          </a:xfrm>
          <a:prstGeom prst="rect">
            <a:avLst/>
          </a:prstGeom>
          <a:noFill/>
        </p:spPr>
        <p:txBody>
          <a:bodyPr wrap="square" rtlCol="0">
            <a:spAutoFit/>
          </a:bodyPr>
          <a:lstStyle/>
          <a:p>
            <a:r>
              <a:rPr lang="en-US" sz="1760" b="1" dirty="0">
                <a:solidFill>
                  <a:srgbClr val="0B2341"/>
                </a:solidFill>
                <a:latin typeface="Avenir Heavy" panose="02000503020000020003" pitchFamily="2" charset="0"/>
                <a:cs typeface="Arial" panose="020B0604020202020204" pitchFamily="34" charset="0"/>
              </a:rPr>
              <a:t>MONTH DATE YEAR</a:t>
            </a:r>
          </a:p>
        </p:txBody>
      </p:sp>
      <p:sp>
        <p:nvSpPr>
          <p:cNvPr id="17" name="Rectangle 16">
            <a:extLst>
              <a:ext uri="{FF2B5EF4-FFF2-40B4-BE49-F238E27FC236}">
                <a16:creationId xmlns:a16="http://schemas.microsoft.com/office/drawing/2014/main" id="{34EB1290-CFA2-0744-AB42-2531C63294B2}"/>
              </a:ext>
            </a:extLst>
          </p:cNvPr>
          <p:cNvSpPr/>
          <p:nvPr/>
        </p:nvSpPr>
        <p:spPr>
          <a:xfrm>
            <a:off x="0" y="9392478"/>
            <a:ext cx="3776589" cy="745241"/>
          </a:xfrm>
          <a:prstGeom prst="rect">
            <a:avLst/>
          </a:prstGeom>
          <a:solidFill>
            <a:srgbClr val="000000">
              <a:alpha val="78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18" name="Rectangle 17">
            <a:extLst>
              <a:ext uri="{FF2B5EF4-FFF2-40B4-BE49-F238E27FC236}">
                <a16:creationId xmlns:a16="http://schemas.microsoft.com/office/drawing/2014/main" id="{48DE8E64-EE8C-504E-A1CB-27DF3D9093A2}"/>
              </a:ext>
            </a:extLst>
          </p:cNvPr>
          <p:cNvSpPr/>
          <p:nvPr/>
        </p:nvSpPr>
        <p:spPr>
          <a:xfrm>
            <a:off x="3838488" y="9392478"/>
            <a:ext cx="3933912" cy="745241"/>
          </a:xfrm>
          <a:prstGeom prst="rect">
            <a:avLst/>
          </a:prstGeom>
          <a:solidFill>
            <a:srgbClr val="00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20" name="TextBox 19">
            <a:extLst>
              <a:ext uri="{FF2B5EF4-FFF2-40B4-BE49-F238E27FC236}">
                <a16:creationId xmlns:a16="http://schemas.microsoft.com/office/drawing/2014/main" id="{7D2D3A06-B586-4449-B9F0-EF7F9CD8B68B}"/>
              </a:ext>
            </a:extLst>
          </p:cNvPr>
          <p:cNvSpPr txBox="1"/>
          <p:nvPr/>
        </p:nvSpPr>
        <p:spPr>
          <a:xfrm>
            <a:off x="4181537" y="9465686"/>
            <a:ext cx="3436496" cy="804387"/>
          </a:xfrm>
          <a:prstGeom prst="rect">
            <a:avLst/>
          </a:prstGeom>
          <a:noFill/>
        </p:spPr>
        <p:txBody>
          <a:bodyPr wrap="square" rtlCol="0">
            <a:spAutoFit/>
          </a:bodyPr>
          <a:lstStyle/>
          <a:p>
            <a:r>
              <a:rPr lang="en-US" sz="1100" dirty="0">
                <a:latin typeface="Avenir Medium" panose="02000503020000020003" pitchFamily="2" charset="0"/>
                <a:cs typeface="Arial" panose="020B0604020202020204" pitchFamily="34" charset="0"/>
              </a:rPr>
              <a:t>Other information can go here.</a:t>
            </a:r>
          </a:p>
          <a:p>
            <a:r>
              <a:rPr lang="en-US" sz="1100" dirty="0">
                <a:latin typeface="Avenir Medium" panose="02000503020000020003" pitchFamily="2" charset="0"/>
                <a:cs typeface="Arial" panose="020B0604020202020204" pitchFamily="34" charset="0"/>
              </a:rPr>
              <a:t>You decide what you need here</a:t>
            </a:r>
            <a:r>
              <a:rPr lang="en-US" sz="1320" dirty="0">
                <a:latin typeface="Avenir Medium" panose="02000503020000020003" pitchFamily="2" charset="0"/>
                <a:cs typeface="Arial" panose="020B0604020202020204" pitchFamily="34" charset="0"/>
              </a:rPr>
              <a:t>.</a:t>
            </a:r>
            <a:br>
              <a:rPr lang="en-US" sz="1320" b="1" dirty="0">
                <a:latin typeface="Arial" panose="020B0604020202020204" pitchFamily="34" charset="0"/>
                <a:cs typeface="Arial" panose="020B0604020202020204" pitchFamily="34" charset="0"/>
              </a:rPr>
            </a:br>
            <a:endParaRPr lang="en-US" sz="2207" dirty="0"/>
          </a:p>
        </p:txBody>
      </p:sp>
      <p:pic>
        <p:nvPicPr>
          <p:cNvPr id="6" name="Graphic 5">
            <a:extLst>
              <a:ext uri="{FF2B5EF4-FFF2-40B4-BE49-F238E27FC236}">
                <a16:creationId xmlns:a16="http://schemas.microsoft.com/office/drawing/2014/main" id="{89D08EB4-9F29-1648-B51E-E2A167003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9610" y="580068"/>
            <a:ext cx="1401955" cy="932605"/>
          </a:xfrm>
          <a:prstGeom prst="rect">
            <a:avLst/>
          </a:prstGeom>
        </p:spPr>
      </p:pic>
      <p:sp>
        <p:nvSpPr>
          <p:cNvPr id="7" name="TextBox 6">
            <a:extLst>
              <a:ext uri="{FF2B5EF4-FFF2-40B4-BE49-F238E27FC236}">
                <a16:creationId xmlns:a16="http://schemas.microsoft.com/office/drawing/2014/main" id="{1E67147E-2E24-3B4B-952D-81454DF4DE31}"/>
              </a:ext>
            </a:extLst>
          </p:cNvPr>
          <p:cNvSpPr txBox="1"/>
          <p:nvPr/>
        </p:nvSpPr>
        <p:spPr>
          <a:xfrm>
            <a:off x="570558" y="1671402"/>
            <a:ext cx="3344632" cy="584775"/>
          </a:xfrm>
          <a:prstGeom prst="rect">
            <a:avLst/>
          </a:prstGeom>
          <a:noFill/>
        </p:spPr>
        <p:txBody>
          <a:bodyPr wrap="square" rtlCol="0">
            <a:spAutoFit/>
          </a:bodyPr>
          <a:lstStyle/>
          <a:p>
            <a:r>
              <a:rPr lang="en-US" sz="3200" b="1" dirty="0">
                <a:latin typeface="Avenir Heavy" panose="02000503020000020003" pitchFamily="2" charset="0"/>
              </a:rPr>
              <a:t>AGENDA TITLE </a:t>
            </a:r>
          </a:p>
        </p:txBody>
      </p:sp>
      <p:sp>
        <p:nvSpPr>
          <p:cNvPr id="8" name="TextBox 7">
            <a:extLst>
              <a:ext uri="{FF2B5EF4-FFF2-40B4-BE49-F238E27FC236}">
                <a16:creationId xmlns:a16="http://schemas.microsoft.com/office/drawing/2014/main" id="{62973831-2A80-2A4D-9A2E-B45A97FB5133}"/>
              </a:ext>
            </a:extLst>
          </p:cNvPr>
          <p:cNvSpPr txBox="1"/>
          <p:nvPr/>
        </p:nvSpPr>
        <p:spPr>
          <a:xfrm>
            <a:off x="2814923" y="3311269"/>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1" name="TextBox 20">
            <a:extLst>
              <a:ext uri="{FF2B5EF4-FFF2-40B4-BE49-F238E27FC236}">
                <a16:creationId xmlns:a16="http://schemas.microsoft.com/office/drawing/2014/main" id="{113E8756-CDD9-734C-9424-4926B70CDEAD}"/>
              </a:ext>
            </a:extLst>
          </p:cNvPr>
          <p:cNvSpPr txBox="1"/>
          <p:nvPr/>
        </p:nvSpPr>
        <p:spPr>
          <a:xfrm>
            <a:off x="5692356" y="331126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2" name="TextBox 21">
            <a:extLst>
              <a:ext uri="{FF2B5EF4-FFF2-40B4-BE49-F238E27FC236}">
                <a16:creationId xmlns:a16="http://schemas.microsoft.com/office/drawing/2014/main" id="{8A61E430-14DE-C242-A667-7AC1A6EB1475}"/>
              </a:ext>
            </a:extLst>
          </p:cNvPr>
          <p:cNvSpPr txBox="1"/>
          <p:nvPr/>
        </p:nvSpPr>
        <p:spPr>
          <a:xfrm>
            <a:off x="570558" y="6581255"/>
            <a:ext cx="2645082" cy="363176"/>
          </a:xfrm>
          <a:prstGeom prst="rect">
            <a:avLst/>
          </a:prstGeom>
          <a:noFill/>
        </p:spPr>
        <p:txBody>
          <a:bodyPr wrap="square" rtlCol="0">
            <a:spAutoFit/>
          </a:bodyPr>
          <a:lstStyle/>
          <a:p>
            <a:r>
              <a:rPr lang="en-US" sz="1760" b="1" dirty="0">
                <a:solidFill>
                  <a:srgbClr val="0B2341"/>
                </a:solidFill>
                <a:latin typeface="Avenir Heavy" panose="02000503020000020003" pitchFamily="2" charset="0"/>
                <a:cs typeface="Arial" panose="020B0604020202020204" pitchFamily="34" charset="0"/>
              </a:rPr>
              <a:t>MONTH DATE YEAR</a:t>
            </a:r>
          </a:p>
        </p:txBody>
      </p:sp>
      <p:sp>
        <p:nvSpPr>
          <p:cNvPr id="23" name="TextBox 22">
            <a:extLst>
              <a:ext uri="{FF2B5EF4-FFF2-40B4-BE49-F238E27FC236}">
                <a16:creationId xmlns:a16="http://schemas.microsoft.com/office/drawing/2014/main" id="{1C262B98-5249-3847-B418-09DCE57A12E1}"/>
              </a:ext>
            </a:extLst>
          </p:cNvPr>
          <p:cNvSpPr txBox="1"/>
          <p:nvPr/>
        </p:nvSpPr>
        <p:spPr>
          <a:xfrm>
            <a:off x="570558" y="442408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5" name="TextBox 24">
            <a:extLst>
              <a:ext uri="{FF2B5EF4-FFF2-40B4-BE49-F238E27FC236}">
                <a16:creationId xmlns:a16="http://schemas.microsoft.com/office/drawing/2014/main" id="{5F04BCCA-073A-C24A-A692-5B8F10F26356}"/>
              </a:ext>
            </a:extLst>
          </p:cNvPr>
          <p:cNvSpPr txBox="1"/>
          <p:nvPr/>
        </p:nvSpPr>
        <p:spPr>
          <a:xfrm>
            <a:off x="2814923" y="442408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7" name="TextBox 26">
            <a:extLst>
              <a:ext uri="{FF2B5EF4-FFF2-40B4-BE49-F238E27FC236}">
                <a16:creationId xmlns:a16="http://schemas.microsoft.com/office/drawing/2014/main" id="{AAB88F4E-2410-3545-921E-BA50D4A8924C}"/>
              </a:ext>
            </a:extLst>
          </p:cNvPr>
          <p:cNvSpPr txBox="1"/>
          <p:nvPr/>
        </p:nvSpPr>
        <p:spPr>
          <a:xfrm>
            <a:off x="5692356" y="442408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9" name="TextBox 28">
            <a:extLst>
              <a:ext uri="{FF2B5EF4-FFF2-40B4-BE49-F238E27FC236}">
                <a16:creationId xmlns:a16="http://schemas.microsoft.com/office/drawing/2014/main" id="{B1A5EBC1-42D1-E54C-9B1D-1D94C3CE146C}"/>
              </a:ext>
            </a:extLst>
          </p:cNvPr>
          <p:cNvSpPr txBox="1"/>
          <p:nvPr/>
        </p:nvSpPr>
        <p:spPr>
          <a:xfrm>
            <a:off x="570558" y="722705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30" name="TextBox 29">
            <a:extLst>
              <a:ext uri="{FF2B5EF4-FFF2-40B4-BE49-F238E27FC236}">
                <a16:creationId xmlns:a16="http://schemas.microsoft.com/office/drawing/2014/main" id="{66BF86CC-6D1F-144A-BCD6-173079B6640E}"/>
              </a:ext>
            </a:extLst>
          </p:cNvPr>
          <p:cNvSpPr txBox="1"/>
          <p:nvPr/>
        </p:nvSpPr>
        <p:spPr>
          <a:xfrm>
            <a:off x="2814923" y="722705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1" name="TextBox 30">
            <a:extLst>
              <a:ext uri="{FF2B5EF4-FFF2-40B4-BE49-F238E27FC236}">
                <a16:creationId xmlns:a16="http://schemas.microsoft.com/office/drawing/2014/main" id="{9F529B10-A451-6A45-8315-F3B0094BAA9E}"/>
              </a:ext>
            </a:extLst>
          </p:cNvPr>
          <p:cNvSpPr txBox="1"/>
          <p:nvPr/>
        </p:nvSpPr>
        <p:spPr>
          <a:xfrm>
            <a:off x="5692356" y="722705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2" name="TextBox 31">
            <a:extLst>
              <a:ext uri="{FF2B5EF4-FFF2-40B4-BE49-F238E27FC236}">
                <a16:creationId xmlns:a16="http://schemas.microsoft.com/office/drawing/2014/main" id="{39B79F40-4D08-E44B-9064-1FB29BB362E7}"/>
              </a:ext>
            </a:extLst>
          </p:cNvPr>
          <p:cNvSpPr txBox="1"/>
          <p:nvPr/>
        </p:nvSpPr>
        <p:spPr>
          <a:xfrm>
            <a:off x="570558" y="8216757"/>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33" name="TextBox 32">
            <a:extLst>
              <a:ext uri="{FF2B5EF4-FFF2-40B4-BE49-F238E27FC236}">
                <a16:creationId xmlns:a16="http://schemas.microsoft.com/office/drawing/2014/main" id="{46C46A2B-DFB6-5F4E-8515-D4F28DBDE6D6}"/>
              </a:ext>
            </a:extLst>
          </p:cNvPr>
          <p:cNvSpPr txBox="1"/>
          <p:nvPr/>
        </p:nvSpPr>
        <p:spPr>
          <a:xfrm>
            <a:off x="2814923" y="8216757"/>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4" name="TextBox 33">
            <a:extLst>
              <a:ext uri="{FF2B5EF4-FFF2-40B4-BE49-F238E27FC236}">
                <a16:creationId xmlns:a16="http://schemas.microsoft.com/office/drawing/2014/main" id="{05F46E84-E36B-7241-9EC0-73A8B656037E}"/>
              </a:ext>
            </a:extLst>
          </p:cNvPr>
          <p:cNvSpPr txBox="1"/>
          <p:nvPr/>
        </p:nvSpPr>
        <p:spPr>
          <a:xfrm>
            <a:off x="5692356" y="8216757"/>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5" name="TextBox 34">
            <a:extLst>
              <a:ext uri="{FF2B5EF4-FFF2-40B4-BE49-F238E27FC236}">
                <a16:creationId xmlns:a16="http://schemas.microsoft.com/office/drawing/2014/main" id="{75A5DE25-EA62-A84B-AF72-0D57FE988A39}"/>
              </a:ext>
            </a:extLst>
          </p:cNvPr>
          <p:cNvSpPr txBox="1"/>
          <p:nvPr/>
        </p:nvSpPr>
        <p:spPr>
          <a:xfrm>
            <a:off x="570558" y="5510605"/>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36" name="TextBox 35">
            <a:extLst>
              <a:ext uri="{FF2B5EF4-FFF2-40B4-BE49-F238E27FC236}">
                <a16:creationId xmlns:a16="http://schemas.microsoft.com/office/drawing/2014/main" id="{254FAF78-732C-9347-A446-C3F22B2F3BA1}"/>
              </a:ext>
            </a:extLst>
          </p:cNvPr>
          <p:cNvSpPr txBox="1"/>
          <p:nvPr/>
        </p:nvSpPr>
        <p:spPr>
          <a:xfrm>
            <a:off x="2814923" y="5510605"/>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7" name="TextBox 36">
            <a:extLst>
              <a:ext uri="{FF2B5EF4-FFF2-40B4-BE49-F238E27FC236}">
                <a16:creationId xmlns:a16="http://schemas.microsoft.com/office/drawing/2014/main" id="{6B5254D9-80A6-A54E-9815-7AC5DF7690BE}"/>
              </a:ext>
            </a:extLst>
          </p:cNvPr>
          <p:cNvSpPr txBox="1"/>
          <p:nvPr/>
        </p:nvSpPr>
        <p:spPr>
          <a:xfrm>
            <a:off x="5692356" y="551060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8" name="TextBox 37">
            <a:extLst>
              <a:ext uri="{FF2B5EF4-FFF2-40B4-BE49-F238E27FC236}">
                <a16:creationId xmlns:a16="http://schemas.microsoft.com/office/drawing/2014/main" id="{BC2253FE-17D2-5B45-B2BA-2B72C4D14D5B}"/>
              </a:ext>
            </a:extLst>
          </p:cNvPr>
          <p:cNvSpPr txBox="1"/>
          <p:nvPr/>
        </p:nvSpPr>
        <p:spPr>
          <a:xfrm>
            <a:off x="590674" y="9465686"/>
            <a:ext cx="3436496" cy="801310"/>
          </a:xfrm>
          <a:prstGeom prst="rect">
            <a:avLst/>
          </a:prstGeom>
          <a:noFill/>
        </p:spPr>
        <p:txBody>
          <a:bodyPr wrap="square" rtlCol="0">
            <a:spAutoFit/>
          </a:bodyPr>
          <a:lstStyle/>
          <a:p>
            <a:r>
              <a:rPr lang="en-US" sz="1200" b="1" dirty="0">
                <a:latin typeface="Avenir Book"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86100"/>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latin typeface="Avenir Book" panose="02000503020000020003" pitchFamily="2" charset="0"/>
                <a:cs typeface="Arial Narrow" panose="020B0604020202020204" pitchFamily="34" charset="0"/>
              </a:rPr>
              <a:t>(334) 844 -</a:t>
            </a:r>
            <a:r>
              <a:rPr lang="en-US" sz="12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Tree>
    <p:extLst>
      <p:ext uri="{BB962C8B-B14F-4D97-AF65-F5344CB8AC3E}">
        <p14:creationId xmlns:p14="http://schemas.microsoft.com/office/powerpoint/2010/main" val="38897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E1E5B7-BA9A-3B4F-AEE6-85B217A0EDD3}"/>
              </a:ext>
            </a:extLst>
          </p:cNvPr>
          <p:cNvPicPr>
            <a:picLocks noChangeAspect="1"/>
          </p:cNvPicPr>
          <p:nvPr/>
        </p:nvPicPr>
        <p:blipFill>
          <a:blip r:embed="rId3"/>
          <a:stretch>
            <a:fillRect/>
          </a:stretch>
        </p:blipFill>
        <p:spPr>
          <a:xfrm>
            <a:off x="-13197" y="0"/>
            <a:ext cx="7772400" cy="10058400"/>
          </a:xfrm>
          <a:prstGeom prst="rect">
            <a:avLst/>
          </a:prstGeom>
        </p:spPr>
      </p:pic>
      <p:sp>
        <p:nvSpPr>
          <p:cNvPr id="9" name="TextBox 8">
            <a:extLst>
              <a:ext uri="{FF2B5EF4-FFF2-40B4-BE49-F238E27FC236}">
                <a16:creationId xmlns:a16="http://schemas.microsoft.com/office/drawing/2014/main" id="{B6C9977B-A98A-8A40-8A94-43CFCA6E7D15}"/>
              </a:ext>
            </a:extLst>
          </p:cNvPr>
          <p:cNvSpPr txBox="1"/>
          <p:nvPr/>
        </p:nvSpPr>
        <p:spPr>
          <a:xfrm>
            <a:off x="570558" y="357505"/>
            <a:ext cx="2300783" cy="838243"/>
          </a:xfrm>
          <a:prstGeom prst="rect">
            <a:avLst/>
          </a:prstGeom>
          <a:noFill/>
        </p:spPr>
        <p:txBody>
          <a:bodyPr wrap="square" rtlCol="0">
            <a:spAutoFit/>
          </a:bodyPr>
          <a:lstStyle/>
          <a:p>
            <a:r>
              <a:rPr lang="en-US" sz="1320" b="1" dirty="0">
                <a:latin typeface="Avenir Book" panose="02000503020000020003" pitchFamily="2" charset="0"/>
                <a:cs typeface="Arial" panose="020B0604020202020204" pitchFamily="34" charset="0"/>
              </a:rPr>
              <a:t>Candidate Name</a:t>
            </a:r>
          </a:p>
          <a:p>
            <a:r>
              <a:rPr lang="en-US" sz="1320" i="1" dirty="0">
                <a:solidFill>
                  <a:srgbClr val="0B2341"/>
                </a:solidFill>
                <a:latin typeface="Avenir Book" panose="02000503020000020003" pitchFamily="2" charset="0"/>
                <a:cs typeface="Arial" panose="020B0604020202020204" pitchFamily="34" charset="0"/>
              </a:rPr>
              <a:t>Candidate</a:t>
            </a:r>
            <a:r>
              <a:rPr lang="en-US" sz="1320" i="1" dirty="0">
                <a:latin typeface="Avenir Book" panose="02000503020000020003" pitchFamily="2" charset="0"/>
                <a:cs typeface="Arial" panose="020B0604020202020204" pitchFamily="34" charset="0"/>
              </a:rPr>
              <a:t> position title</a:t>
            </a:r>
          </a:p>
          <a:p>
            <a:endParaRPr lang="en-US" sz="2207" dirty="0">
              <a:latin typeface="Avenir Book" panose="02000503020000020003" pitchFamily="2" charset="0"/>
            </a:endParaRPr>
          </a:p>
        </p:txBody>
      </p:sp>
      <p:sp>
        <p:nvSpPr>
          <p:cNvPr id="10" name="TextBox 9">
            <a:extLst>
              <a:ext uri="{FF2B5EF4-FFF2-40B4-BE49-F238E27FC236}">
                <a16:creationId xmlns:a16="http://schemas.microsoft.com/office/drawing/2014/main" id="{92A6EC20-9ED2-AC44-A94D-8CDF4704282C}"/>
              </a:ext>
            </a:extLst>
          </p:cNvPr>
          <p:cNvSpPr txBox="1"/>
          <p:nvPr/>
        </p:nvSpPr>
        <p:spPr>
          <a:xfrm>
            <a:off x="5692356" y="357504"/>
            <a:ext cx="2810130" cy="1007520"/>
          </a:xfrm>
          <a:prstGeom prst="rect">
            <a:avLst/>
          </a:prstGeom>
          <a:noFill/>
        </p:spPr>
        <p:txBody>
          <a:bodyPr wrap="square" rtlCol="0">
            <a:spAutoFit/>
          </a:bodyPr>
          <a:lstStyle/>
          <a:p>
            <a:r>
              <a:rPr lang="en-US" sz="1320" b="1" dirty="0">
                <a:latin typeface="Avenir Book" panose="02000503020000020003" pitchFamily="2" charset="0"/>
                <a:cs typeface="Arial" panose="020B0604020202020204" pitchFamily="34" charset="0"/>
              </a:rPr>
              <a:t>Contact:</a:t>
            </a:r>
          </a:p>
          <a:p>
            <a:r>
              <a:rPr lang="en-US" sz="1320" i="1" dirty="0">
                <a:latin typeface="Avenir Book" panose="02000503020000020003" pitchFamily="2" charset="0"/>
                <a:cs typeface="Arial" panose="020B0604020202020204" pitchFamily="34" charset="0"/>
              </a:rPr>
              <a:t>Mallory Carden</a:t>
            </a:r>
          </a:p>
          <a:p>
            <a:r>
              <a:rPr lang="en-US" sz="1100" dirty="0">
                <a:latin typeface="Avenir Book" panose="02000503020000020003" pitchFamily="2" charset="0"/>
                <a:cs typeface="Arial Narrow" panose="020B0604020202020204" pitchFamily="34" charset="0"/>
              </a:rPr>
              <a:t>(334) 844 -</a:t>
            </a:r>
            <a:r>
              <a:rPr lang="en-US" sz="11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
        <p:nvSpPr>
          <p:cNvPr id="5" name="TextBox 4">
            <a:extLst>
              <a:ext uri="{FF2B5EF4-FFF2-40B4-BE49-F238E27FC236}">
                <a16:creationId xmlns:a16="http://schemas.microsoft.com/office/drawing/2014/main" id="{2095184D-95AD-B44F-AE87-BA5853B65505}"/>
              </a:ext>
            </a:extLst>
          </p:cNvPr>
          <p:cNvSpPr txBox="1"/>
          <p:nvPr/>
        </p:nvSpPr>
        <p:spPr>
          <a:xfrm>
            <a:off x="807859" y="2160518"/>
            <a:ext cx="6154012" cy="523220"/>
          </a:xfrm>
          <a:prstGeom prst="rect">
            <a:avLst/>
          </a:prstGeom>
          <a:noFill/>
        </p:spPr>
        <p:txBody>
          <a:bodyPr wrap="square" rtlCol="0">
            <a:spAutoFit/>
          </a:bodyPr>
          <a:lstStyle/>
          <a:p>
            <a:pPr algn="ctr"/>
            <a:r>
              <a:rPr lang="en-US" sz="2800" b="1" dirty="0">
                <a:solidFill>
                  <a:srgbClr val="0B2341"/>
                </a:solidFill>
                <a:latin typeface="Avenir Heavy" panose="02000503020000020003" pitchFamily="2" charset="0"/>
                <a:cs typeface="Arial" panose="020B0604020202020204" pitchFamily="34" charset="0"/>
              </a:rPr>
              <a:t>TITLE OF AGENDA</a:t>
            </a:r>
            <a:endParaRPr lang="en-US" sz="2800" b="1" u="sng" dirty="0">
              <a:latin typeface="Avenir Book" panose="02000503020000020003" pitchFamily="2" charset="0"/>
              <a:cs typeface="Arial" panose="020B0604020202020204" pitchFamily="34" charset="0"/>
            </a:endParaRPr>
          </a:p>
        </p:txBody>
      </p:sp>
      <p:sp>
        <p:nvSpPr>
          <p:cNvPr id="12" name="TextBox 11">
            <a:extLst>
              <a:ext uri="{FF2B5EF4-FFF2-40B4-BE49-F238E27FC236}">
                <a16:creationId xmlns:a16="http://schemas.microsoft.com/office/drawing/2014/main" id="{25C5CCAF-44BA-204F-95CD-AA62BB554B22}"/>
              </a:ext>
            </a:extLst>
          </p:cNvPr>
          <p:cNvSpPr txBox="1"/>
          <p:nvPr/>
        </p:nvSpPr>
        <p:spPr>
          <a:xfrm>
            <a:off x="570558" y="3570037"/>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13" name="TextBox 12">
            <a:extLst>
              <a:ext uri="{FF2B5EF4-FFF2-40B4-BE49-F238E27FC236}">
                <a16:creationId xmlns:a16="http://schemas.microsoft.com/office/drawing/2014/main" id="{86C3890F-5FFB-FD4F-A5D3-4F97A850C0E5}"/>
              </a:ext>
            </a:extLst>
          </p:cNvPr>
          <p:cNvSpPr txBox="1"/>
          <p:nvPr/>
        </p:nvSpPr>
        <p:spPr>
          <a:xfrm>
            <a:off x="570558" y="2978028"/>
            <a:ext cx="2645082" cy="363176"/>
          </a:xfrm>
          <a:prstGeom prst="rect">
            <a:avLst/>
          </a:prstGeom>
          <a:noFill/>
        </p:spPr>
        <p:txBody>
          <a:bodyPr wrap="square" rtlCol="0">
            <a:spAutoFit/>
          </a:bodyPr>
          <a:lstStyle/>
          <a:p>
            <a:r>
              <a:rPr lang="en-US" sz="1760" b="1" dirty="0">
                <a:solidFill>
                  <a:srgbClr val="0B2341"/>
                </a:solidFill>
                <a:latin typeface="Avenir Heavy" panose="02000503020000020003" pitchFamily="2" charset="0"/>
                <a:cs typeface="Arial" panose="020B0604020202020204" pitchFamily="34" charset="0"/>
              </a:rPr>
              <a:t>MONTH DATE YEAR</a:t>
            </a:r>
          </a:p>
        </p:txBody>
      </p:sp>
      <p:sp>
        <p:nvSpPr>
          <p:cNvPr id="17" name="TextBox 16">
            <a:extLst>
              <a:ext uri="{FF2B5EF4-FFF2-40B4-BE49-F238E27FC236}">
                <a16:creationId xmlns:a16="http://schemas.microsoft.com/office/drawing/2014/main" id="{A15AD6FD-1F17-B04D-A6E4-396B09B13B95}"/>
              </a:ext>
            </a:extLst>
          </p:cNvPr>
          <p:cNvSpPr txBox="1"/>
          <p:nvPr/>
        </p:nvSpPr>
        <p:spPr>
          <a:xfrm>
            <a:off x="2814923" y="3570037"/>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18" name="TextBox 17">
            <a:extLst>
              <a:ext uri="{FF2B5EF4-FFF2-40B4-BE49-F238E27FC236}">
                <a16:creationId xmlns:a16="http://schemas.microsoft.com/office/drawing/2014/main" id="{664CC93F-75F4-7441-994E-58685C3343CC}"/>
              </a:ext>
            </a:extLst>
          </p:cNvPr>
          <p:cNvSpPr txBox="1"/>
          <p:nvPr/>
        </p:nvSpPr>
        <p:spPr>
          <a:xfrm>
            <a:off x="5692356" y="3570037"/>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0" name="TextBox 19">
            <a:extLst>
              <a:ext uri="{FF2B5EF4-FFF2-40B4-BE49-F238E27FC236}">
                <a16:creationId xmlns:a16="http://schemas.microsoft.com/office/drawing/2014/main" id="{2FAB9BE3-B225-C242-9902-D7A4C7E38920}"/>
              </a:ext>
            </a:extLst>
          </p:cNvPr>
          <p:cNvSpPr txBox="1"/>
          <p:nvPr/>
        </p:nvSpPr>
        <p:spPr>
          <a:xfrm>
            <a:off x="570558" y="6944487"/>
            <a:ext cx="2645082" cy="363176"/>
          </a:xfrm>
          <a:prstGeom prst="rect">
            <a:avLst/>
          </a:prstGeom>
          <a:noFill/>
        </p:spPr>
        <p:txBody>
          <a:bodyPr wrap="square" rtlCol="0">
            <a:spAutoFit/>
          </a:bodyPr>
          <a:lstStyle/>
          <a:p>
            <a:r>
              <a:rPr lang="en-US" sz="1760" b="1" dirty="0">
                <a:solidFill>
                  <a:srgbClr val="0B2341"/>
                </a:solidFill>
                <a:latin typeface="Avenir Heavy" panose="02000503020000020003" pitchFamily="2" charset="0"/>
                <a:cs typeface="Arial" panose="020B0604020202020204" pitchFamily="34" charset="0"/>
              </a:rPr>
              <a:t>MONTH DATE YEAR</a:t>
            </a:r>
          </a:p>
        </p:txBody>
      </p:sp>
      <p:sp>
        <p:nvSpPr>
          <p:cNvPr id="22" name="TextBox 21">
            <a:extLst>
              <a:ext uri="{FF2B5EF4-FFF2-40B4-BE49-F238E27FC236}">
                <a16:creationId xmlns:a16="http://schemas.microsoft.com/office/drawing/2014/main" id="{3AB72BE1-4C4D-384D-BC24-6DDE8A2F9ED1}"/>
              </a:ext>
            </a:extLst>
          </p:cNvPr>
          <p:cNvSpPr txBox="1"/>
          <p:nvPr/>
        </p:nvSpPr>
        <p:spPr>
          <a:xfrm>
            <a:off x="570558" y="4682851"/>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3" name="TextBox 22">
            <a:extLst>
              <a:ext uri="{FF2B5EF4-FFF2-40B4-BE49-F238E27FC236}">
                <a16:creationId xmlns:a16="http://schemas.microsoft.com/office/drawing/2014/main" id="{123FEB87-71B2-8A47-9699-FE985F090FED}"/>
              </a:ext>
            </a:extLst>
          </p:cNvPr>
          <p:cNvSpPr txBox="1"/>
          <p:nvPr/>
        </p:nvSpPr>
        <p:spPr>
          <a:xfrm>
            <a:off x="2814923" y="4682851"/>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4" name="TextBox 23">
            <a:extLst>
              <a:ext uri="{FF2B5EF4-FFF2-40B4-BE49-F238E27FC236}">
                <a16:creationId xmlns:a16="http://schemas.microsoft.com/office/drawing/2014/main" id="{2E473FD6-6DC4-2C40-B126-03B676EB873A}"/>
              </a:ext>
            </a:extLst>
          </p:cNvPr>
          <p:cNvSpPr txBox="1"/>
          <p:nvPr/>
        </p:nvSpPr>
        <p:spPr>
          <a:xfrm>
            <a:off x="5692356" y="4682851"/>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5" name="TextBox 24">
            <a:extLst>
              <a:ext uri="{FF2B5EF4-FFF2-40B4-BE49-F238E27FC236}">
                <a16:creationId xmlns:a16="http://schemas.microsoft.com/office/drawing/2014/main" id="{1048289F-C601-0C49-8FCF-5C898FFC7F6D}"/>
              </a:ext>
            </a:extLst>
          </p:cNvPr>
          <p:cNvSpPr txBox="1"/>
          <p:nvPr/>
        </p:nvSpPr>
        <p:spPr>
          <a:xfrm>
            <a:off x="570558" y="7590285"/>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6" name="TextBox 25">
            <a:extLst>
              <a:ext uri="{FF2B5EF4-FFF2-40B4-BE49-F238E27FC236}">
                <a16:creationId xmlns:a16="http://schemas.microsoft.com/office/drawing/2014/main" id="{A231CD0C-0ACA-E44A-80E7-315F4D1D4FCF}"/>
              </a:ext>
            </a:extLst>
          </p:cNvPr>
          <p:cNvSpPr txBox="1"/>
          <p:nvPr/>
        </p:nvSpPr>
        <p:spPr>
          <a:xfrm>
            <a:off x="2814923" y="7590285"/>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7" name="TextBox 26">
            <a:extLst>
              <a:ext uri="{FF2B5EF4-FFF2-40B4-BE49-F238E27FC236}">
                <a16:creationId xmlns:a16="http://schemas.microsoft.com/office/drawing/2014/main" id="{3B3EB922-5E0B-2642-881D-BC38E3514DCC}"/>
              </a:ext>
            </a:extLst>
          </p:cNvPr>
          <p:cNvSpPr txBox="1"/>
          <p:nvPr/>
        </p:nvSpPr>
        <p:spPr>
          <a:xfrm>
            <a:off x="5692356" y="759028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8" name="TextBox 27">
            <a:extLst>
              <a:ext uri="{FF2B5EF4-FFF2-40B4-BE49-F238E27FC236}">
                <a16:creationId xmlns:a16="http://schemas.microsoft.com/office/drawing/2014/main" id="{5F77C718-CA3F-9C46-B921-676B7080BA44}"/>
              </a:ext>
            </a:extLst>
          </p:cNvPr>
          <p:cNvSpPr txBox="1"/>
          <p:nvPr/>
        </p:nvSpPr>
        <p:spPr>
          <a:xfrm>
            <a:off x="570558" y="8579989"/>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9" name="TextBox 28">
            <a:extLst>
              <a:ext uri="{FF2B5EF4-FFF2-40B4-BE49-F238E27FC236}">
                <a16:creationId xmlns:a16="http://schemas.microsoft.com/office/drawing/2014/main" id="{667B0855-1262-7D4F-AB52-1BE2D3EB87CC}"/>
              </a:ext>
            </a:extLst>
          </p:cNvPr>
          <p:cNvSpPr txBox="1"/>
          <p:nvPr/>
        </p:nvSpPr>
        <p:spPr>
          <a:xfrm>
            <a:off x="2814923" y="8579989"/>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0" name="TextBox 29">
            <a:extLst>
              <a:ext uri="{FF2B5EF4-FFF2-40B4-BE49-F238E27FC236}">
                <a16:creationId xmlns:a16="http://schemas.microsoft.com/office/drawing/2014/main" id="{B0F671A5-E635-E742-B5F7-F38EF42414A6}"/>
              </a:ext>
            </a:extLst>
          </p:cNvPr>
          <p:cNvSpPr txBox="1"/>
          <p:nvPr/>
        </p:nvSpPr>
        <p:spPr>
          <a:xfrm>
            <a:off x="5692356" y="857998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1" name="TextBox 30">
            <a:extLst>
              <a:ext uri="{FF2B5EF4-FFF2-40B4-BE49-F238E27FC236}">
                <a16:creationId xmlns:a16="http://schemas.microsoft.com/office/drawing/2014/main" id="{536A3C58-8213-A84C-9A1D-FC4628E17DEC}"/>
              </a:ext>
            </a:extLst>
          </p:cNvPr>
          <p:cNvSpPr txBox="1"/>
          <p:nvPr/>
        </p:nvSpPr>
        <p:spPr>
          <a:xfrm>
            <a:off x="570558" y="576937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32" name="TextBox 31">
            <a:extLst>
              <a:ext uri="{FF2B5EF4-FFF2-40B4-BE49-F238E27FC236}">
                <a16:creationId xmlns:a16="http://schemas.microsoft.com/office/drawing/2014/main" id="{CC3965FE-2ED9-3144-8E8E-7A1132C9B190}"/>
              </a:ext>
            </a:extLst>
          </p:cNvPr>
          <p:cNvSpPr txBox="1"/>
          <p:nvPr/>
        </p:nvSpPr>
        <p:spPr>
          <a:xfrm>
            <a:off x="2814923" y="576937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3" name="TextBox 32">
            <a:extLst>
              <a:ext uri="{FF2B5EF4-FFF2-40B4-BE49-F238E27FC236}">
                <a16:creationId xmlns:a16="http://schemas.microsoft.com/office/drawing/2014/main" id="{F18407A0-C336-3C47-A11D-FBB341365537}"/>
              </a:ext>
            </a:extLst>
          </p:cNvPr>
          <p:cNvSpPr txBox="1"/>
          <p:nvPr/>
        </p:nvSpPr>
        <p:spPr>
          <a:xfrm>
            <a:off x="5692356" y="576937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cxnSp>
        <p:nvCxnSpPr>
          <p:cNvPr id="4" name="Straight Connector 3">
            <a:extLst>
              <a:ext uri="{FF2B5EF4-FFF2-40B4-BE49-F238E27FC236}">
                <a16:creationId xmlns:a16="http://schemas.microsoft.com/office/drawing/2014/main" id="{0A630447-9C2C-BA4A-BFBA-E4F2A0C2DFF9}"/>
              </a:ext>
            </a:extLst>
          </p:cNvPr>
          <p:cNvCxnSpPr/>
          <p:nvPr/>
        </p:nvCxnSpPr>
        <p:spPr>
          <a:xfrm>
            <a:off x="648586" y="2886479"/>
            <a:ext cx="6448835" cy="0"/>
          </a:xfrm>
          <a:prstGeom prst="line">
            <a:avLst/>
          </a:prstGeom>
          <a:ln w="12700">
            <a:solidFill>
              <a:srgbClr val="000000">
                <a:alpha val="3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C9F056-066E-6B4D-BFAD-B5EB85107B0F}"/>
              </a:ext>
            </a:extLst>
          </p:cNvPr>
          <p:cNvCxnSpPr/>
          <p:nvPr/>
        </p:nvCxnSpPr>
        <p:spPr>
          <a:xfrm>
            <a:off x="648586" y="6868635"/>
            <a:ext cx="6448835" cy="0"/>
          </a:xfrm>
          <a:prstGeom prst="line">
            <a:avLst/>
          </a:prstGeom>
          <a:ln w="12700">
            <a:solidFill>
              <a:srgbClr val="000000">
                <a:alpha val="30000"/>
              </a:srgbClr>
            </a:solidFill>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69C6BE20-083B-8540-ABEB-7902DF62FB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2025" y="380273"/>
            <a:ext cx="1401955" cy="932605"/>
          </a:xfrm>
          <a:prstGeom prst="rect">
            <a:avLst/>
          </a:prstGeom>
        </p:spPr>
      </p:pic>
    </p:spTree>
    <p:extLst>
      <p:ext uri="{BB962C8B-B14F-4D97-AF65-F5344CB8AC3E}">
        <p14:creationId xmlns:p14="http://schemas.microsoft.com/office/powerpoint/2010/main" val="854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8310590-0DFA-6E4E-90D8-7CD9C205FAD8}"/>
              </a:ext>
            </a:extLst>
          </p:cNvPr>
          <p:cNvPicPr>
            <a:picLocks noChangeAspect="1"/>
          </p:cNvPicPr>
          <p:nvPr/>
        </p:nvPicPr>
        <p:blipFill>
          <a:blip r:embed="rId3"/>
          <a:stretch>
            <a:fill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43" name="TextBox 42">
            <a:extLst>
              <a:ext uri="{FF2B5EF4-FFF2-40B4-BE49-F238E27FC236}">
                <a16:creationId xmlns:a16="http://schemas.microsoft.com/office/drawing/2014/main" id="{2E44818A-BA04-404C-819B-45EB8618096E}"/>
              </a:ext>
            </a:extLst>
          </p:cNvPr>
          <p:cNvSpPr txBox="1"/>
          <p:nvPr/>
        </p:nvSpPr>
        <p:spPr>
          <a:xfrm>
            <a:off x="1193406" y="3628069"/>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44" name="TextBox 43">
            <a:extLst>
              <a:ext uri="{FF2B5EF4-FFF2-40B4-BE49-F238E27FC236}">
                <a16:creationId xmlns:a16="http://schemas.microsoft.com/office/drawing/2014/main" id="{6D366CBB-F121-F144-9007-ECAE108DEC49}"/>
              </a:ext>
            </a:extLst>
          </p:cNvPr>
          <p:cNvSpPr txBox="1"/>
          <p:nvPr/>
        </p:nvSpPr>
        <p:spPr>
          <a:xfrm>
            <a:off x="1193406" y="3036060"/>
            <a:ext cx="2645082" cy="363176"/>
          </a:xfrm>
          <a:prstGeom prst="rect">
            <a:avLst/>
          </a:prstGeom>
          <a:noFill/>
        </p:spPr>
        <p:txBody>
          <a:bodyPr wrap="square" rtlCol="0">
            <a:spAutoFit/>
          </a:bodyPr>
          <a:lstStyle/>
          <a:p>
            <a:r>
              <a:rPr lang="en-US" sz="1760" b="1" dirty="0">
                <a:solidFill>
                  <a:srgbClr val="0B2341"/>
                </a:solidFill>
                <a:latin typeface="Avenir Black" panose="02000503020000020003" pitchFamily="2" charset="0"/>
                <a:cs typeface="Arial" panose="020B0604020202020204" pitchFamily="34" charset="0"/>
              </a:rPr>
              <a:t>MONTH DATE YEAR</a:t>
            </a:r>
          </a:p>
        </p:txBody>
      </p:sp>
      <p:sp>
        <p:nvSpPr>
          <p:cNvPr id="45" name="TextBox 44">
            <a:extLst>
              <a:ext uri="{FF2B5EF4-FFF2-40B4-BE49-F238E27FC236}">
                <a16:creationId xmlns:a16="http://schemas.microsoft.com/office/drawing/2014/main" id="{592755CC-D0CC-4A4A-BCA8-8E2F013C3F1A}"/>
              </a:ext>
            </a:extLst>
          </p:cNvPr>
          <p:cNvSpPr txBox="1"/>
          <p:nvPr/>
        </p:nvSpPr>
        <p:spPr>
          <a:xfrm>
            <a:off x="3113794" y="3628069"/>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46" name="TextBox 45">
            <a:extLst>
              <a:ext uri="{FF2B5EF4-FFF2-40B4-BE49-F238E27FC236}">
                <a16:creationId xmlns:a16="http://schemas.microsoft.com/office/drawing/2014/main" id="{29B7D16B-D19A-D04F-AB40-C656751BADA8}"/>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47" name="TextBox 46">
            <a:extLst>
              <a:ext uri="{FF2B5EF4-FFF2-40B4-BE49-F238E27FC236}">
                <a16:creationId xmlns:a16="http://schemas.microsoft.com/office/drawing/2014/main" id="{677137F5-3A7B-6F48-8887-F2088F0D3101}"/>
              </a:ext>
            </a:extLst>
          </p:cNvPr>
          <p:cNvSpPr txBox="1"/>
          <p:nvPr/>
        </p:nvSpPr>
        <p:spPr>
          <a:xfrm>
            <a:off x="1193406" y="474088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48" name="TextBox 47">
            <a:extLst>
              <a:ext uri="{FF2B5EF4-FFF2-40B4-BE49-F238E27FC236}">
                <a16:creationId xmlns:a16="http://schemas.microsoft.com/office/drawing/2014/main" id="{4385B4BB-CBA3-F64D-8E5D-16ABA60D7DD3}"/>
              </a:ext>
            </a:extLst>
          </p:cNvPr>
          <p:cNvSpPr txBox="1"/>
          <p:nvPr/>
        </p:nvSpPr>
        <p:spPr>
          <a:xfrm>
            <a:off x="3113794" y="474088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49" name="TextBox 48">
            <a:extLst>
              <a:ext uri="{FF2B5EF4-FFF2-40B4-BE49-F238E27FC236}">
                <a16:creationId xmlns:a16="http://schemas.microsoft.com/office/drawing/2014/main" id="{01AC5D19-F0D2-544A-9F75-1C508619245C}"/>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50" name="TextBox 49">
            <a:extLst>
              <a:ext uri="{FF2B5EF4-FFF2-40B4-BE49-F238E27FC236}">
                <a16:creationId xmlns:a16="http://schemas.microsoft.com/office/drawing/2014/main" id="{61E72576-AB3D-C747-B167-711F7F81A6BD}"/>
              </a:ext>
            </a:extLst>
          </p:cNvPr>
          <p:cNvSpPr txBox="1"/>
          <p:nvPr/>
        </p:nvSpPr>
        <p:spPr>
          <a:xfrm>
            <a:off x="1193406" y="5827405"/>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51" name="TextBox 50">
            <a:extLst>
              <a:ext uri="{FF2B5EF4-FFF2-40B4-BE49-F238E27FC236}">
                <a16:creationId xmlns:a16="http://schemas.microsoft.com/office/drawing/2014/main" id="{D9B9B27F-B101-9643-977A-9FA721F4385B}"/>
              </a:ext>
            </a:extLst>
          </p:cNvPr>
          <p:cNvSpPr txBox="1"/>
          <p:nvPr/>
        </p:nvSpPr>
        <p:spPr>
          <a:xfrm>
            <a:off x="3113794" y="5827405"/>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52" name="TextBox 51">
            <a:extLst>
              <a:ext uri="{FF2B5EF4-FFF2-40B4-BE49-F238E27FC236}">
                <a16:creationId xmlns:a16="http://schemas.microsoft.com/office/drawing/2014/main" id="{408E6BAB-D15C-9A4C-8F57-FEFAEA72A73C}"/>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53" name="TextBox 52">
            <a:extLst>
              <a:ext uri="{FF2B5EF4-FFF2-40B4-BE49-F238E27FC236}">
                <a16:creationId xmlns:a16="http://schemas.microsoft.com/office/drawing/2014/main" id="{3DEDD049-E780-6649-9ED2-F7CF1C12D034}"/>
              </a:ext>
            </a:extLst>
          </p:cNvPr>
          <p:cNvSpPr txBox="1"/>
          <p:nvPr/>
        </p:nvSpPr>
        <p:spPr>
          <a:xfrm>
            <a:off x="1193406" y="9014976"/>
            <a:ext cx="3436496" cy="801310"/>
          </a:xfrm>
          <a:prstGeom prst="rect">
            <a:avLst/>
          </a:prstGeom>
          <a:noFill/>
        </p:spPr>
        <p:txBody>
          <a:bodyPr wrap="square" rtlCol="0">
            <a:spAutoFit/>
          </a:bodyPr>
          <a:lstStyle/>
          <a:p>
            <a:r>
              <a:rPr lang="en-US" sz="1200" b="1" dirty="0">
                <a:latin typeface="Avenir Heavy"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86100"/>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latin typeface="Avenir Book" panose="02000503020000020003" pitchFamily="2" charset="0"/>
                <a:cs typeface="Arial Narrow" panose="020B0604020202020204" pitchFamily="34" charset="0"/>
              </a:rPr>
              <a:t>(334) 844 -</a:t>
            </a:r>
            <a:r>
              <a:rPr lang="en-US" sz="12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
        <p:nvSpPr>
          <p:cNvPr id="54" name="TextBox 53">
            <a:extLst>
              <a:ext uri="{FF2B5EF4-FFF2-40B4-BE49-F238E27FC236}">
                <a16:creationId xmlns:a16="http://schemas.microsoft.com/office/drawing/2014/main" id="{1FA094AB-0C48-384F-B9E7-1ED07015D92B}"/>
              </a:ext>
            </a:extLst>
          </p:cNvPr>
          <p:cNvSpPr txBox="1"/>
          <p:nvPr/>
        </p:nvSpPr>
        <p:spPr>
          <a:xfrm>
            <a:off x="3479689" y="9014976"/>
            <a:ext cx="3250425" cy="801310"/>
          </a:xfrm>
          <a:prstGeom prst="rect">
            <a:avLst/>
          </a:prstGeom>
          <a:noFill/>
        </p:spPr>
        <p:txBody>
          <a:bodyPr wrap="square" rtlCol="0">
            <a:spAutoFit/>
          </a:bodyPr>
          <a:lstStyle/>
          <a:p>
            <a:r>
              <a:rPr lang="en-US" sz="1200" dirty="0">
                <a:latin typeface="Avenir Medium" panose="02000503020000020003" pitchFamily="2" charset="0"/>
                <a:cs typeface="Arial" panose="020B0604020202020204" pitchFamily="34" charset="0"/>
              </a:rPr>
              <a:t>Candidate Name </a:t>
            </a:r>
            <a:br>
              <a:rPr lang="en-US" sz="1200" dirty="0">
                <a:latin typeface="Avenir Book" panose="02000503020000020003" pitchFamily="2" charset="0"/>
                <a:cs typeface="Arial" panose="020B0604020202020204" pitchFamily="34" charset="0"/>
              </a:rPr>
            </a:br>
            <a:r>
              <a:rPr lang="en-US" sz="1200" dirty="0">
                <a:solidFill>
                  <a:srgbClr val="0B2341"/>
                </a:solidFill>
                <a:latin typeface="Avenir Book" panose="02000503020000020003" pitchFamily="2" charset="0"/>
                <a:cs typeface="Arial" panose="020B0604020202020204" pitchFamily="34" charset="0"/>
              </a:rPr>
              <a:t>Candidate</a:t>
            </a:r>
            <a:r>
              <a:rPr lang="en-US" sz="1200" dirty="0">
                <a:latin typeface="Avenir Book" panose="02000503020000020003" pitchFamily="2" charset="0"/>
                <a:cs typeface="Arial" panose="020B0604020202020204" pitchFamily="34" charset="0"/>
              </a:rPr>
              <a:t> position title</a:t>
            </a:r>
          </a:p>
          <a:p>
            <a:endParaRPr lang="en-US" sz="2207" dirty="0">
              <a:latin typeface="Avenir Book" panose="02000503020000020003" pitchFamily="2" charset="0"/>
            </a:endParaRPr>
          </a:p>
        </p:txBody>
      </p:sp>
      <p:sp>
        <p:nvSpPr>
          <p:cNvPr id="55" name="TextBox 54">
            <a:extLst>
              <a:ext uri="{FF2B5EF4-FFF2-40B4-BE49-F238E27FC236}">
                <a16:creationId xmlns:a16="http://schemas.microsoft.com/office/drawing/2014/main" id="{10871B7E-76F0-0741-B18A-083FE51E5101}"/>
              </a:ext>
            </a:extLst>
          </p:cNvPr>
          <p:cNvSpPr txBox="1"/>
          <p:nvPr/>
        </p:nvSpPr>
        <p:spPr>
          <a:xfrm>
            <a:off x="1193406" y="7028884"/>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56" name="TextBox 55">
            <a:extLst>
              <a:ext uri="{FF2B5EF4-FFF2-40B4-BE49-F238E27FC236}">
                <a16:creationId xmlns:a16="http://schemas.microsoft.com/office/drawing/2014/main" id="{CECB29EA-65F8-2844-90C6-8AB693B327AC}"/>
              </a:ext>
            </a:extLst>
          </p:cNvPr>
          <p:cNvSpPr txBox="1"/>
          <p:nvPr/>
        </p:nvSpPr>
        <p:spPr>
          <a:xfrm>
            <a:off x="3113794" y="7028884"/>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57" name="TextBox 56">
            <a:extLst>
              <a:ext uri="{FF2B5EF4-FFF2-40B4-BE49-F238E27FC236}">
                <a16:creationId xmlns:a16="http://schemas.microsoft.com/office/drawing/2014/main" id="{44153094-1DF5-3B48-8FBF-75AF51BEC412}"/>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58" name="TextBox 57">
            <a:extLst>
              <a:ext uri="{FF2B5EF4-FFF2-40B4-BE49-F238E27FC236}">
                <a16:creationId xmlns:a16="http://schemas.microsoft.com/office/drawing/2014/main" id="{076AC342-202D-FB43-B736-C351AF84AA83}"/>
              </a:ext>
            </a:extLst>
          </p:cNvPr>
          <p:cNvSpPr txBox="1"/>
          <p:nvPr/>
        </p:nvSpPr>
        <p:spPr>
          <a:xfrm>
            <a:off x="1193406" y="2104460"/>
            <a:ext cx="7772400" cy="461665"/>
          </a:xfrm>
          <a:prstGeom prst="rect">
            <a:avLst/>
          </a:prstGeom>
          <a:noFill/>
        </p:spPr>
        <p:txBody>
          <a:bodyPr wrap="square" rtlCol="0">
            <a:spAutoFit/>
          </a:bodyPr>
          <a:lstStyle/>
          <a:p>
            <a:r>
              <a:rPr lang="en-US" sz="2400" b="1" dirty="0">
                <a:solidFill>
                  <a:srgbClr val="0B2341"/>
                </a:solidFill>
                <a:latin typeface="Avenir Black" panose="02000503020000020003" pitchFamily="2" charset="0"/>
                <a:cs typeface="Arial" panose="020B0604020202020204" pitchFamily="34" charset="0"/>
              </a:rPr>
              <a:t>TITLE OF AGENDA</a:t>
            </a:r>
            <a:endParaRPr lang="en-US" sz="2400" b="1" u="sng" dirty="0">
              <a:latin typeface="Avenir Black" panose="02000503020000020003" pitchFamily="2" charset="0"/>
              <a:cs typeface="Arial" panose="020B0604020202020204" pitchFamily="34" charset="0"/>
            </a:endParaRPr>
          </a:p>
        </p:txBody>
      </p:sp>
      <p:cxnSp>
        <p:nvCxnSpPr>
          <p:cNvPr id="59" name="Straight Connector 58">
            <a:extLst>
              <a:ext uri="{FF2B5EF4-FFF2-40B4-BE49-F238E27FC236}">
                <a16:creationId xmlns:a16="http://schemas.microsoft.com/office/drawing/2014/main" id="{83DAAF45-A73B-8B41-94CC-89BCFC260529}"/>
              </a:ext>
            </a:extLst>
          </p:cNvPr>
          <p:cNvCxnSpPr/>
          <p:nvPr/>
        </p:nvCxnSpPr>
        <p:spPr>
          <a:xfrm>
            <a:off x="-1326227" y="8893243"/>
            <a:ext cx="6448835" cy="0"/>
          </a:xfrm>
          <a:prstGeom prst="line">
            <a:avLst/>
          </a:prstGeom>
          <a:ln w="12700">
            <a:solidFill>
              <a:srgbClr val="E861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585958E-E18E-ED46-A4C9-68F2992956AB}"/>
              </a:ext>
            </a:extLst>
          </p:cNvPr>
          <p:cNvSpPr txBox="1"/>
          <p:nvPr/>
        </p:nvSpPr>
        <p:spPr>
          <a:xfrm>
            <a:off x="1146771" y="870272"/>
            <a:ext cx="1967023" cy="401007"/>
          </a:xfrm>
          <a:prstGeom prst="rect">
            <a:avLst/>
          </a:prstGeom>
          <a:noFill/>
        </p:spPr>
        <p:txBody>
          <a:bodyPr wrap="square" rtlCol="0">
            <a:spAutoFit/>
          </a:bodyPr>
          <a:lstStyle/>
          <a:p>
            <a:r>
              <a:rPr lang="en-US" dirty="0">
                <a:latin typeface="Avenir Medium" panose="02000503020000020003" pitchFamily="2" charset="0"/>
              </a:rPr>
              <a:t>WELCOME</a:t>
            </a:r>
          </a:p>
        </p:txBody>
      </p:sp>
      <p:pic>
        <p:nvPicPr>
          <p:cNvPr id="7" name="Graphic 6">
            <a:extLst>
              <a:ext uri="{FF2B5EF4-FFF2-40B4-BE49-F238E27FC236}">
                <a16:creationId xmlns:a16="http://schemas.microsoft.com/office/drawing/2014/main" id="{616EBF14-4D98-D044-B66C-21ABA4925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1687" y="714758"/>
            <a:ext cx="2182123" cy="449091"/>
          </a:xfrm>
          <a:prstGeom prst="rect">
            <a:avLst/>
          </a:prstGeom>
        </p:spPr>
      </p:pic>
    </p:spTree>
    <p:extLst>
      <p:ext uri="{BB962C8B-B14F-4D97-AF65-F5344CB8AC3E}">
        <p14:creationId xmlns:p14="http://schemas.microsoft.com/office/powerpoint/2010/main" val="36525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CF0FD66-4671-944C-A259-0170577761CE}"/>
              </a:ext>
            </a:extLst>
          </p:cNvPr>
          <p:cNvPicPr>
            <a:picLocks noChangeAspect="1"/>
          </p:cNvPicPr>
          <p:nvPr/>
        </p:nvPicPr>
        <p:blipFill>
          <a:blip r:embed="rId3"/>
          <a:stretch>
            <a:fill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11" name="TextBox 10">
            <a:extLst>
              <a:ext uri="{FF2B5EF4-FFF2-40B4-BE49-F238E27FC236}">
                <a16:creationId xmlns:a16="http://schemas.microsoft.com/office/drawing/2014/main" id="{9102B320-1049-F946-84F5-8A9CAEF542D6}"/>
              </a:ext>
            </a:extLst>
          </p:cNvPr>
          <p:cNvSpPr txBox="1"/>
          <p:nvPr/>
        </p:nvSpPr>
        <p:spPr>
          <a:xfrm>
            <a:off x="1193406" y="3628069"/>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14" name="TextBox 13">
            <a:extLst>
              <a:ext uri="{FF2B5EF4-FFF2-40B4-BE49-F238E27FC236}">
                <a16:creationId xmlns:a16="http://schemas.microsoft.com/office/drawing/2014/main" id="{6B2564BD-0D55-3949-BF68-B596332D5075}"/>
              </a:ext>
            </a:extLst>
          </p:cNvPr>
          <p:cNvSpPr txBox="1"/>
          <p:nvPr/>
        </p:nvSpPr>
        <p:spPr>
          <a:xfrm>
            <a:off x="1193406" y="3036060"/>
            <a:ext cx="2645082" cy="363176"/>
          </a:xfrm>
          <a:prstGeom prst="rect">
            <a:avLst/>
          </a:prstGeom>
          <a:noFill/>
        </p:spPr>
        <p:txBody>
          <a:bodyPr wrap="square" rtlCol="0">
            <a:spAutoFit/>
          </a:bodyPr>
          <a:lstStyle/>
          <a:p>
            <a:r>
              <a:rPr lang="en-US" sz="1760" b="1" dirty="0">
                <a:solidFill>
                  <a:srgbClr val="0B2341"/>
                </a:solidFill>
                <a:latin typeface="Avenir Black" panose="02000503020000020003" pitchFamily="2" charset="0"/>
                <a:cs typeface="Arial" panose="020B0604020202020204" pitchFamily="34" charset="0"/>
              </a:rPr>
              <a:t>MONTH DATE YEAR</a:t>
            </a:r>
          </a:p>
        </p:txBody>
      </p:sp>
      <p:sp>
        <p:nvSpPr>
          <p:cNvPr id="19" name="TextBox 18">
            <a:extLst>
              <a:ext uri="{FF2B5EF4-FFF2-40B4-BE49-F238E27FC236}">
                <a16:creationId xmlns:a16="http://schemas.microsoft.com/office/drawing/2014/main" id="{41AAA02F-13AC-B14F-BA88-8CA263E6A298}"/>
              </a:ext>
            </a:extLst>
          </p:cNvPr>
          <p:cNvSpPr txBox="1"/>
          <p:nvPr/>
        </p:nvSpPr>
        <p:spPr>
          <a:xfrm>
            <a:off x="3113794" y="3628069"/>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0" name="TextBox 19">
            <a:extLst>
              <a:ext uri="{FF2B5EF4-FFF2-40B4-BE49-F238E27FC236}">
                <a16:creationId xmlns:a16="http://schemas.microsoft.com/office/drawing/2014/main" id="{31F9F65D-60B1-FD45-A0C9-3149206022EF}"/>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6" name="TextBox 25">
            <a:extLst>
              <a:ext uri="{FF2B5EF4-FFF2-40B4-BE49-F238E27FC236}">
                <a16:creationId xmlns:a16="http://schemas.microsoft.com/office/drawing/2014/main" id="{2CA24C63-D50C-C148-B618-55E0280BC5BA}"/>
              </a:ext>
            </a:extLst>
          </p:cNvPr>
          <p:cNvSpPr txBox="1"/>
          <p:nvPr/>
        </p:nvSpPr>
        <p:spPr>
          <a:xfrm>
            <a:off x="1193406" y="474088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7" name="TextBox 26">
            <a:extLst>
              <a:ext uri="{FF2B5EF4-FFF2-40B4-BE49-F238E27FC236}">
                <a16:creationId xmlns:a16="http://schemas.microsoft.com/office/drawing/2014/main" id="{16C5E058-E261-1F40-9F20-3579E1D61162}"/>
              </a:ext>
            </a:extLst>
          </p:cNvPr>
          <p:cNvSpPr txBox="1"/>
          <p:nvPr/>
        </p:nvSpPr>
        <p:spPr>
          <a:xfrm>
            <a:off x="3113794" y="474088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8" name="TextBox 27">
            <a:extLst>
              <a:ext uri="{FF2B5EF4-FFF2-40B4-BE49-F238E27FC236}">
                <a16:creationId xmlns:a16="http://schemas.microsoft.com/office/drawing/2014/main" id="{F049C26F-BC47-9E4F-8865-7D48A656CC78}"/>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5" name="TextBox 34">
            <a:extLst>
              <a:ext uri="{FF2B5EF4-FFF2-40B4-BE49-F238E27FC236}">
                <a16:creationId xmlns:a16="http://schemas.microsoft.com/office/drawing/2014/main" id="{530CE02E-D74F-7040-A9FA-748A6226A3B7}"/>
              </a:ext>
            </a:extLst>
          </p:cNvPr>
          <p:cNvSpPr txBox="1"/>
          <p:nvPr/>
        </p:nvSpPr>
        <p:spPr>
          <a:xfrm>
            <a:off x="1193406" y="5827405"/>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36" name="TextBox 35">
            <a:extLst>
              <a:ext uri="{FF2B5EF4-FFF2-40B4-BE49-F238E27FC236}">
                <a16:creationId xmlns:a16="http://schemas.microsoft.com/office/drawing/2014/main" id="{A8C1C832-5F31-244E-940B-2171E5EF2314}"/>
              </a:ext>
            </a:extLst>
          </p:cNvPr>
          <p:cNvSpPr txBox="1"/>
          <p:nvPr/>
        </p:nvSpPr>
        <p:spPr>
          <a:xfrm>
            <a:off x="3113794" y="5827405"/>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7" name="TextBox 36">
            <a:extLst>
              <a:ext uri="{FF2B5EF4-FFF2-40B4-BE49-F238E27FC236}">
                <a16:creationId xmlns:a16="http://schemas.microsoft.com/office/drawing/2014/main" id="{19449565-DD87-DB49-9C1D-E79BDA448991}"/>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8" name="TextBox 37">
            <a:extLst>
              <a:ext uri="{FF2B5EF4-FFF2-40B4-BE49-F238E27FC236}">
                <a16:creationId xmlns:a16="http://schemas.microsoft.com/office/drawing/2014/main" id="{B932D76D-02B2-1149-85B2-624F00287F4A}"/>
              </a:ext>
            </a:extLst>
          </p:cNvPr>
          <p:cNvSpPr txBox="1"/>
          <p:nvPr/>
        </p:nvSpPr>
        <p:spPr>
          <a:xfrm>
            <a:off x="1193406" y="9014976"/>
            <a:ext cx="3436496" cy="801310"/>
          </a:xfrm>
          <a:prstGeom prst="rect">
            <a:avLst/>
          </a:prstGeom>
          <a:noFill/>
        </p:spPr>
        <p:txBody>
          <a:bodyPr wrap="square" rtlCol="0">
            <a:spAutoFit/>
          </a:bodyPr>
          <a:lstStyle/>
          <a:p>
            <a:r>
              <a:rPr lang="en-US" sz="1200" b="1" dirty="0">
                <a:latin typeface="Avenir Heavy"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86100"/>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latin typeface="Avenir Book" panose="02000503020000020003" pitchFamily="2" charset="0"/>
                <a:cs typeface="Arial Narrow" panose="020B0604020202020204" pitchFamily="34" charset="0"/>
              </a:rPr>
              <a:t>(334) 844 -</a:t>
            </a:r>
            <a:r>
              <a:rPr lang="en-US" sz="12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
        <p:nvSpPr>
          <p:cNvPr id="39" name="TextBox 38">
            <a:extLst>
              <a:ext uri="{FF2B5EF4-FFF2-40B4-BE49-F238E27FC236}">
                <a16:creationId xmlns:a16="http://schemas.microsoft.com/office/drawing/2014/main" id="{CF94F381-97EB-8440-B4B8-AF72418931ED}"/>
              </a:ext>
            </a:extLst>
          </p:cNvPr>
          <p:cNvSpPr txBox="1"/>
          <p:nvPr/>
        </p:nvSpPr>
        <p:spPr>
          <a:xfrm>
            <a:off x="3479689" y="9014976"/>
            <a:ext cx="3250425" cy="801310"/>
          </a:xfrm>
          <a:prstGeom prst="rect">
            <a:avLst/>
          </a:prstGeom>
          <a:noFill/>
        </p:spPr>
        <p:txBody>
          <a:bodyPr wrap="square" rtlCol="0">
            <a:spAutoFit/>
          </a:bodyPr>
          <a:lstStyle/>
          <a:p>
            <a:r>
              <a:rPr lang="en-US" sz="1200" dirty="0">
                <a:latin typeface="Avenir Medium" panose="02000503020000020003" pitchFamily="2" charset="0"/>
                <a:cs typeface="Arial" panose="020B0604020202020204" pitchFamily="34" charset="0"/>
              </a:rPr>
              <a:t>Candidate Name </a:t>
            </a:r>
            <a:br>
              <a:rPr lang="en-US" sz="1200" dirty="0">
                <a:latin typeface="Avenir Book" panose="02000503020000020003" pitchFamily="2" charset="0"/>
                <a:cs typeface="Arial" panose="020B0604020202020204" pitchFamily="34" charset="0"/>
              </a:rPr>
            </a:br>
            <a:r>
              <a:rPr lang="en-US" sz="1200" dirty="0">
                <a:solidFill>
                  <a:srgbClr val="0B2341"/>
                </a:solidFill>
                <a:latin typeface="Avenir Book" panose="02000503020000020003" pitchFamily="2" charset="0"/>
                <a:cs typeface="Arial" panose="020B0604020202020204" pitchFamily="34" charset="0"/>
              </a:rPr>
              <a:t>Candidate</a:t>
            </a:r>
            <a:r>
              <a:rPr lang="en-US" sz="1200" dirty="0">
                <a:latin typeface="Avenir Book" panose="02000503020000020003" pitchFamily="2" charset="0"/>
                <a:cs typeface="Arial" panose="020B0604020202020204" pitchFamily="34" charset="0"/>
              </a:rPr>
              <a:t> position title</a:t>
            </a:r>
          </a:p>
          <a:p>
            <a:endParaRPr lang="en-US" sz="2207" dirty="0">
              <a:latin typeface="Avenir Book" panose="02000503020000020003" pitchFamily="2" charset="0"/>
            </a:endParaRPr>
          </a:p>
        </p:txBody>
      </p:sp>
      <p:sp>
        <p:nvSpPr>
          <p:cNvPr id="42" name="TextBox 41">
            <a:extLst>
              <a:ext uri="{FF2B5EF4-FFF2-40B4-BE49-F238E27FC236}">
                <a16:creationId xmlns:a16="http://schemas.microsoft.com/office/drawing/2014/main" id="{3102EFD4-D3A1-BA42-B16D-94CE21556C08}"/>
              </a:ext>
            </a:extLst>
          </p:cNvPr>
          <p:cNvSpPr txBox="1"/>
          <p:nvPr/>
        </p:nvSpPr>
        <p:spPr>
          <a:xfrm>
            <a:off x="1193406" y="7028884"/>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43" name="TextBox 42">
            <a:extLst>
              <a:ext uri="{FF2B5EF4-FFF2-40B4-BE49-F238E27FC236}">
                <a16:creationId xmlns:a16="http://schemas.microsoft.com/office/drawing/2014/main" id="{B5475394-711A-6748-A68A-6FFD60BD75FF}"/>
              </a:ext>
            </a:extLst>
          </p:cNvPr>
          <p:cNvSpPr txBox="1"/>
          <p:nvPr/>
        </p:nvSpPr>
        <p:spPr>
          <a:xfrm>
            <a:off x="3113794" y="7028884"/>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44" name="TextBox 43">
            <a:extLst>
              <a:ext uri="{FF2B5EF4-FFF2-40B4-BE49-F238E27FC236}">
                <a16:creationId xmlns:a16="http://schemas.microsoft.com/office/drawing/2014/main" id="{27430E3A-6183-E742-9A7E-7EED7C3F0373}"/>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45" name="TextBox 44">
            <a:extLst>
              <a:ext uri="{FF2B5EF4-FFF2-40B4-BE49-F238E27FC236}">
                <a16:creationId xmlns:a16="http://schemas.microsoft.com/office/drawing/2014/main" id="{F2E6C735-6D6D-5640-BFD4-3019D37D7EBA}"/>
              </a:ext>
            </a:extLst>
          </p:cNvPr>
          <p:cNvSpPr txBox="1"/>
          <p:nvPr/>
        </p:nvSpPr>
        <p:spPr>
          <a:xfrm>
            <a:off x="1193406" y="2096191"/>
            <a:ext cx="7772400" cy="461665"/>
          </a:xfrm>
          <a:prstGeom prst="rect">
            <a:avLst/>
          </a:prstGeom>
          <a:noFill/>
        </p:spPr>
        <p:txBody>
          <a:bodyPr wrap="square" rtlCol="0">
            <a:spAutoFit/>
          </a:bodyPr>
          <a:lstStyle/>
          <a:p>
            <a:r>
              <a:rPr lang="en-US" sz="2400" b="1" dirty="0">
                <a:solidFill>
                  <a:srgbClr val="0B2341"/>
                </a:solidFill>
                <a:latin typeface="Avenir Black" panose="02000503020000020003" pitchFamily="2" charset="0"/>
                <a:cs typeface="Arial" panose="020B0604020202020204" pitchFamily="34" charset="0"/>
              </a:rPr>
              <a:t>TITLE OF AGENDA</a:t>
            </a:r>
            <a:endParaRPr lang="en-US" sz="2400" b="1" u="sng" dirty="0">
              <a:latin typeface="Avenir Black" panose="02000503020000020003" pitchFamily="2" charset="0"/>
              <a:cs typeface="Arial" panose="020B0604020202020204" pitchFamily="34" charset="0"/>
            </a:endParaRPr>
          </a:p>
        </p:txBody>
      </p:sp>
      <p:cxnSp>
        <p:nvCxnSpPr>
          <p:cNvPr id="46" name="Straight Connector 45">
            <a:extLst>
              <a:ext uri="{FF2B5EF4-FFF2-40B4-BE49-F238E27FC236}">
                <a16:creationId xmlns:a16="http://schemas.microsoft.com/office/drawing/2014/main" id="{AC0BED0E-65A9-9442-9C76-30985E82E2A3}"/>
              </a:ext>
            </a:extLst>
          </p:cNvPr>
          <p:cNvCxnSpPr/>
          <p:nvPr/>
        </p:nvCxnSpPr>
        <p:spPr>
          <a:xfrm>
            <a:off x="-1326227" y="8893243"/>
            <a:ext cx="6448835" cy="0"/>
          </a:xfrm>
          <a:prstGeom prst="line">
            <a:avLst/>
          </a:prstGeom>
          <a:ln w="12700">
            <a:solidFill>
              <a:srgbClr val="E86100"/>
            </a:solidFill>
          </a:ln>
        </p:spPr>
        <p:style>
          <a:lnRef idx="1">
            <a:schemeClr val="accent1"/>
          </a:lnRef>
          <a:fillRef idx="0">
            <a:schemeClr val="accent1"/>
          </a:fillRef>
          <a:effectRef idx="0">
            <a:schemeClr val="accent1"/>
          </a:effectRef>
          <a:fontRef idx="minor">
            <a:schemeClr val="tx1"/>
          </a:fontRef>
        </p:style>
      </p:cxnSp>
      <p:pic>
        <p:nvPicPr>
          <p:cNvPr id="47" name="Graphic 46">
            <a:extLst>
              <a:ext uri="{FF2B5EF4-FFF2-40B4-BE49-F238E27FC236}">
                <a16:creationId xmlns:a16="http://schemas.microsoft.com/office/drawing/2014/main" id="{A27BAF3B-BEE7-044F-8EE5-2438B34C0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7566" y="714758"/>
            <a:ext cx="2182123" cy="449091"/>
          </a:xfrm>
          <a:prstGeom prst="rect">
            <a:avLst/>
          </a:prstGeom>
        </p:spPr>
      </p:pic>
      <p:sp>
        <p:nvSpPr>
          <p:cNvPr id="48" name="TextBox 47">
            <a:extLst>
              <a:ext uri="{FF2B5EF4-FFF2-40B4-BE49-F238E27FC236}">
                <a16:creationId xmlns:a16="http://schemas.microsoft.com/office/drawing/2014/main" id="{2AB5211A-A0F4-2A45-B3CA-82D729462364}"/>
              </a:ext>
            </a:extLst>
          </p:cNvPr>
          <p:cNvSpPr txBox="1"/>
          <p:nvPr/>
        </p:nvSpPr>
        <p:spPr>
          <a:xfrm>
            <a:off x="4777255" y="784226"/>
            <a:ext cx="7772400" cy="523220"/>
          </a:xfrm>
          <a:prstGeom prst="rect">
            <a:avLst/>
          </a:prstGeom>
          <a:noFill/>
        </p:spPr>
        <p:txBody>
          <a:bodyPr wrap="square" rtlCol="0">
            <a:spAutoFit/>
          </a:bodyPr>
          <a:lstStyle/>
          <a:p>
            <a:r>
              <a:rPr lang="en-US" sz="2800" b="1" dirty="0">
                <a:solidFill>
                  <a:srgbClr val="C8C8C8"/>
                </a:solidFill>
                <a:latin typeface="Avenir Heavy" panose="02000503020000020003" pitchFamily="2" charset="0"/>
                <a:cs typeface="Arial" panose="020B0604020202020204" pitchFamily="34" charset="0"/>
              </a:rPr>
              <a:t>WELCOME</a:t>
            </a:r>
            <a:endParaRPr lang="en-US" sz="2800" b="1" u="sng" dirty="0">
              <a:solidFill>
                <a:srgbClr val="C8C8C8"/>
              </a:solidFill>
              <a:latin typeface="Avenir Heavy" panose="02000503020000020003" pitchFamily="2" charset="0"/>
              <a:cs typeface="Arial" panose="020B0604020202020204" pitchFamily="34" charset="0"/>
            </a:endParaRPr>
          </a:p>
        </p:txBody>
      </p:sp>
    </p:spTree>
    <p:extLst>
      <p:ext uri="{BB962C8B-B14F-4D97-AF65-F5344CB8AC3E}">
        <p14:creationId xmlns:p14="http://schemas.microsoft.com/office/powerpoint/2010/main" val="25301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11" name="TextBox 10">
            <a:extLst>
              <a:ext uri="{FF2B5EF4-FFF2-40B4-BE49-F238E27FC236}">
                <a16:creationId xmlns:a16="http://schemas.microsoft.com/office/drawing/2014/main" id="{2B2299FE-94B8-BC43-8C17-2247EC2DFEC5}"/>
              </a:ext>
            </a:extLst>
          </p:cNvPr>
          <p:cNvSpPr txBox="1"/>
          <p:nvPr/>
        </p:nvSpPr>
        <p:spPr>
          <a:xfrm>
            <a:off x="1193406" y="3628069"/>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16" name="TextBox 15">
            <a:extLst>
              <a:ext uri="{FF2B5EF4-FFF2-40B4-BE49-F238E27FC236}">
                <a16:creationId xmlns:a16="http://schemas.microsoft.com/office/drawing/2014/main" id="{8B2AEDC9-AE69-944A-A77B-2386798BDA0C}"/>
              </a:ext>
            </a:extLst>
          </p:cNvPr>
          <p:cNvSpPr txBox="1"/>
          <p:nvPr/>
        </p:nvSpPr>
        <p:spPr>
          <a:xfrm>
            <a:off x="1193406" y="3036060"/>
            <a:ext cx="2645082" cy="363176"/>
          </a:xfrm>
          <a:prstGeom prst="rect">
            <a:avLst/>
          </a:prstGeom>
          <a:noFill/>
        </p:spPr>
        <p:txBody>
          <a:bodyPr wrap="square" rtlCol="0">
            <a:spAutoFit/>
          </a:bodyPr>
          <a:lstStyle/>
          <a:p>
            <a:r>
              <a:rPr lang="en-US" sz="1760" b="1" dirty="0">
                <a:solidFill>
                  <a:srgbClr val="0B2341"/>
                </a:solidFill>
                <a:latin typeface="Avenir Black" panose="02000503020000020003" pitchFamily="2" charset="0"/>
                <a:cs typeface="Arial" panose="020B0604020202020204" pitchFamily="34" charset="0"/>
              </a:rPr>
              <a:t>MONTH DATE YEAR</a:t>
            </a:r>
          </a:p>
        </p:txBody>
      </p:sp>
      <p:sp>
        <p:nvSpPr>
          <p:cNvPr id="17" name="TextBox 16">
            <a:extLst>
              <a:ext uri="{FF2B5EF4-FFF2-40B4-BE49-F238E27FC236}">
                <a16:creationId xmlns:a16="http://schemas.microsoft.com/office/drawing/2014/main" id="{CC749E7B-1BD9-8644-A3C6-160B0616B4B7}"/>
              </a:ext>
            </a:extLst>
          </p:cNvPr>
          <p:cNvSpPr txBox="1"/>
          <p:nvPr/>
        </p:nvSpPr>
        <p:spPr>
          <a:xfrm>
            <a:off x="3113794" y="3628069"/>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1" name="TextBox 20">
            <a:extLst>
              <a:ext uri="{FF2B5EF4-FFF2-40B4-BE49-F238E27FC236}">
                <a16:creationId xmlns:a16="http://schemas.microsoft.com/office/drawing/2014/main" id="{AF9E1562-3B3E-B94E-8761-D84706F1AFC3}"/>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2" name="TextBox 21">
            <a:extLst>
              <a:ext uri="{FF2B5EF4-FFF2-40B4-BE49-F238E27FC236}">
                <a16:creationId xmlns:a16="http://schemas.microsoft.com/office/drawing/2014/main" id="{94634A62-FA34-AD4B-8330-67090F82F203}"/>
              </a:ext>
            </a:extLst>
          </p:cNvPr>
          <p:cNvSpPr txBox="1"/>
          <p:nvPr/>
        </p:nvSpPr>
        <p:spPr>
          <a:xfrm>
            <a:off x="1193406" y="474088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3" name="TextBox 22">
            <a:extLst>
              <a:ext uri="{FF2B5EF4-FFF2-40B4-BE49-F238E27FC236}">
                <a16:creationId xmlns:a16="http://schemas.microsoft.com/office/drawing/2014/main" id="{6A521466-5CA8-0949-B833-F01D5D7DA696}"/>
              </a:ext>
            </a:extLst>
          </p:cNvPr>
          <p:cNvSpPr txBox="1"/>
          <p:nvPr/>
        </p:nvSpPr>
        <p:spPr>
          <a:xfrm>
            <a:off x="3113794" y="474088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4" name="TextBox 23">
            <a:extLst>
              <a:ext uri="{FF2B5EF4-FFF2-40B4-BE49-F238E27FC236}">
                <a16:creationId xmlns:a16="http://schemas.microsoft.com/office/drawing/2014/main" id="{C9634D8E-8556-444D-8107-5469E205D946}"/>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5" name="TextBox 24">
            <a:extLst>
              <a:ext uri="{FF2B5EF4-FFF2-40B4-BE49-F238E27FC236}">
                <a16:creationId xmlns:a16="http://schemas.microsoft.com/office/drawing/2014/main" id="{35D139FB-1EF6-A045-9BCA-FDC7DC601B7A}"/>
              </a:ext>
            </a:extLst>
          </p:cNvPr>
          <p:cNvSpPr txBox="1"/>
          <p:nvPr/>
        </p:nvSpPr>
        <p:spPr>
          <a:xfrm>
            <a:off x="1193406" y="5827405"/>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6" name="TextBox 25">
            <a:extLst>
              <a:ext uri="{FF2B5EF4-FFF2-40B4-BE49-F238E27FC236}">
                <a16:creationId xmlns:a16="http://schemas.microsoft.com/office/drawing/2014/main" id="{915C1972-9A41-7648-9A64-5914E05F4AA8}"/>
              </a:ext>
            </a:extLst>
          </p:cNvPr>
          <p:cNvSpPr txBox="1"/>
          <p:nvPr/>
        </p:nvSpPr>
        <p:spPr>
          <a:xfrm>
            <a:off x="3113794" y="5827405"/>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7" name="TextBox 26">
            <a:extLst>
              <a:ext uri="{FF2B5EF4-FFF2-40B4-BE49-F238E27FC236}">
                <a16:creationId xmlns:a16="http://schemas.microsoft.com/office/drawing/2014/main" id="{5BE07366-7EEE-384E-86F8-42054410840E}"/>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9" name="TextBox 28">
            <a:extLst>
              <a:ext uri="{FF2B5EF4-FFF2-40B4-BE49-F238E27FC236}">
                <a16:creationId xmlns:a16="http://schemas.microsoft.com/office/drawing/2014/main" id="{132D0A36-6E9C-CF4F-8FFF-77330F83E593}"/>
              </a:ext>
            </a:extLst>
          </p:cNvPr>
          <p:cNvSpPr txBox="1"/>
          <p:nvPr/>
        </p:nvSpPr>
        <p:spPr>
          <a:xfrm>
            <a:off x="1193406" y="9014976"/>
            <a:ext cx="3436496" cy="801310"/>
          </a:xfrm>
          <a:prstGeom prst="rect">
            <a:avLst/>
          </a:prstGeom>
          <a:noFill/>
        </p:spPr>
        <p:txBody>
          <a:bodyPr wrap="square" rtlCol="0">
            <a:spAutoFit/>
          </a:bodyPr>
          <a:lstStyle/>
          <a:p>
            <a:r>
              <a:rPr lang="en-US" sz="1200" b="1" dirty="0">
                <a:latin typeface="Avenir Heavy"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86100"/>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latin typeface="Avenir Book" panose="02000503020000020003" pitchFamily="2" charset="0"/>
                <a:cs typeface="Arial Narrow" panose="020B0604020202020204" pitchFamily="34" charset="0"/>
              </a:rPr>
              <a:t>(334) 844 -</a:t>
            </a:r>
            <a:r>
              <a:rPr lang="en-US" sz="12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
        <p:nvSpPr>
          <p:cNvPr id="30" name="TextBox 29">
            <a:extLst>
              <a:ext uri="{FF2B5EF4-FFF2-40B4-BE49-F238E27FC236}">
                <a16:creationId xmlns:a16="http://schemas.microsoft.com/office/drawing/2014/main" id="{AF1DB075-7D7B-514C-9DE8-7F4BBD67B13C}"/>
              </a:ext>
            </a:extLst>
          </p:cNvPr>
          <p:cNvSpPr txBox="1"/>
          <p:nvPr/>
        </p:nvSpPr>
        <p:spPr>
          <a:xfrm>
            <a:off x="3479689" y="9014976"/>
            <a:ext cx="3250425" cy="801310"/>
          </a:xfrm>
          <a:prstGeom prst="rect">
            <a:avLst/>
          </a:prstGeom>
          <a:noFill/>
        </p:spPr>
        <p:txBody>
          <a:bodyPr wrap="square" rtlCol="0">
            <a:spAutoFit/>
          </a:bodyPr>
          <a:lstStyle/>
          <a:p>
            <a:r>
              <a:rPr lang="en-US" sz="1200" dirty="0">
                <a:latin typeface="Avenir Medium" panose="02000503020000020003" pitchFamily="2" charset="0"/>
                <a:cs typeface="Arial" panose="020B0604020202020204" pitchFamily="34" charset="0"/>
              </a:rPr>
              <a:t>Candidate Name </a:t>
            </a:r>
            <a:br>
              <a:rPr lang="en-US" sz="1200" dirty="0">
                <a:latin typeface="Avenir Book" panose="02000503020000020003" pitchFamily="2" charset="0"/>
                <a:cs typeface="Arial" panose="020B0604020202020204" pitchFamily="34" charset="0"/>
              </a:rPr>
            </a:br>
            <a:r>
              <a:rPr lang="en-US" sz="1200" dirty="0">
                <a:solidFill>
                  <a:srgbClr val="0B2341"/>
                </a:solidFill>
                <a:latin typeface="Avenir Book" panose="02000503020000020003" pitchFamily="2" charset="0"/>
                <a:cs typeface="Arial" panose="020B0604020202020204" pitchFamily="34" charset="0"/>
              </a:rPr>
              <a:t>Candidate</a:t>
            </a:r>
            <a:r>
              <a:rPr lang="en-US" sz="1200" dirty="0">
                <a:latin typeface="Avenir Book" panose="02000503020000020003" pitchFamily="2" charset="0"/>
                <a:cs typeface="Arial" panose="020B0604020202020204" pitchFamily="34" charset="0"/>
              </a:rPr>
              <a:t> position title</a:t>
            </a:r>
          </a:p>
          <a:p>
            <a:endParaRPr lang="en-US" sz="2207" dirty="0">
              <a:latin typeface="Avenir Book" panose="02000503020000020003" pitchFamily="2" charset="0"/>
            </a:endParaRPr>
          </a:p>
        </p:txBody>
      </p:sp>
      <p:sp>
        <p:nvSpPr>
          <p:cNvPr id="31" name="TextBox 30">
            <a:extLst>
              <a:ext uri="{FF2B5EF4-FFF2-40B4-BE49-F238E27FC236}">
                <a16:creationId xmlns:a16="http://schemas.microsoft.com/office/drawing/2014/main" id="{EED807D7-5E56-1640-9D8A-ADE21E3CF554}"/>
              </a:ext>
            </a:extLst>
          </p:cNvPr>
          <p:cNvSpPr txBox="1"/>
          <p:nvPr/>
        </p:nvSpPr>
        <p:spPr>
          <a:xfrm>
            <a:off x="1193406" y="7028884"/>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32" name="TextBox 31">
            <a:extLst>
              <a:ext uri="{FF2B5EF4-FFF2-40B4-BE49-F238E27FC236}">
                <a16:creationId xmlns:a16="http://schemas.microsoft.com/office/drawing/2014/main" id="{5C9627C6-DAA8-7649-BCCB-65065516AEAD}"/>
              </a:ext>
            </a:extLst>
          </p:cNvPr>
          <p:cNvSpPr txBox="1"/>
          <p:nvPr/>
        </p:nvSpPr>
        <p:spPr>
          <a:xfrm>
            <a:off x="3113794" y="7028884"/>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33" name="TextBox 32">
            <a:extLst>
              <a:ext uri="{FF2B5EF4-FFF2-40B4-BE49-F238E27FC236}">
                <a16:creationId xmlns:a16="http://schemas.microsoft.com/office/drawing/2014/main" id="{E8D95C9C-A805-7241-9E9B-B6A8C2C4479E}"/>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34" name="TextBox 33">
            <a:extLst>
              <a:ext uri="{FF2B5EF4-FFF2-40B4-BE49-F238E27FC236}">
                <a16:creationId xmlns:a16="http://schemas.microsoft.com/office/drawing/2014/main" id="{F268F9E2-E2B3-E242-A976-E544C9E81AE3}"/>
              </a:ext>
            </a:extLst>
          </p:cNvPr>
          <p:cNvSpPr txBox="1"/>
          <p:nvPr/>
        </p:nvSpPr>
        <p:spPr>
          <a:xfrm>
            <a:off x="1193406" y="2096191"/>
            <a:ext cx="7772400" cy="461665"/>
          </a:xfrm>
          <a:prstGeom prst="rect">
            <a:avLst/>
          </a:prstGeom>
          <a:noFill/>
        </p:spPr>
        <p:txBody>
          <a:bodyPr wrap="square" rtlCol="0">
            <a:spAutoFit/>
          </a:bodyPr>
          <a:lstStyle/>
          <a:p>
            <a:r>
              <a:rPr lang="en-US" sz="2400" b="1" dirty="0">
                <a:solidFill>
                  <a:srgbClr val="0B2341"/>
                </a:solidFill>
                <a:latin typeface="Avenir Black" panose="02000503020000020003" pitchFamily="2" charset="0"/>
                <a:cs typeface="Arial" panose="020B0604020202020204" pitchFamily="34" charset="0"/>
              </a:rPr>
              <a:t>TITLE OF AGENDA</a:t>
            </a:r>
            <a:endParaRPr lang="en-US" sz="2400" b="1" u="sng" dirty="0">
              <a:latin typeface="Avenir Black" panose="02000503020000020003" pitchFamily="2" charset="0"/>
              <a:cs typeface="Arial" panose="020B0604020202020204" pitchFamily="34" charset="0"/>
            </a:endParaRPr>
          </a:p>
        </p:txBody>
      </p:sp>
      <p:cxnSp>
        <p:nvCxnSpPr>
          <p:cNvPr id="35" name="Straight Connector 34">
            <a:extLst>
              <a:ext uri="{FF2B5EF4-FFF2-40B4-BE49-F238E27FC236}">
                <a16:creationId xmlns:a16="http://schemas.microsoft.com/office/drawing/2014/main" id="{1A70D650-4E7A-AB4E-86E6-40ADD1F9C6DE}"/>
              </a:ext>
            </a:extLst>
          </p:cNvPr>
          <p:cNvCxnSpPr/>
          <p:nvPr/>
        </p:nvCxnSpPr>
        <p:spPr>
          <a:xfrm>
            <a:off x="-1326227" y="8893243"/>
            <a:ext cx="6448835" cy="0"/>
          </a:xfrm>
          <a:prstGeom prst="line">
            <a:avLst/>
          </a:prstGeom>
          <a:ln w="12700">
            <a:solidFill>
              <a:srgbClr val="E86100"/>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10;&#10;Description automatically generated">
            <a:extLst>
              <a:ext uri="{FF2B5EF4-FFF2-40B4-BE49-F238E27FC236}">
                <a16:creationId xmlns:a16="http://schemas.microsoft.com/office/drawing/2014/main" id="{ED7934BF-230C-8245-959F-4020581EFA60}"/>
              </a:ext>
            </a:extLst>
          </p:cNvPr>
          <p:cNvPicPr>
            <a:picLocks noChangeAspect="1"/>
          </p:cNvPicPr>
          <p:nvPr/>
        </p:nvPicPr>
        <p:blipFill>
          <a:blip r:embed="rId3"/>
          <a:stretch>
            <a:fillRect/>
          </a:stretch>
        </p:blipFill>
        <p:spPr>
          <a:xfrm>
            <a:off x="0" y="0"/>
            <a:ext cx="7772400" cy="10058400"/>
          </a:xfrm>
          <a:prstGeom prst="rect">
            <a:avLst/>
          </a:prstGeom>
        </p:spPr>
      </p:pic>
      <p:pic>
        <p:nvPicPr>
          <p:cNvPr id="36" name="Graphic 35">
            <a:extLst>
              <a:ext uri="{FF2B5EF4-FFF2-40B4-BE49-F238E27FC236}">
                <a16:creationId xmlns:a16="http://schemas.microsoft.com/office/drawing/2014/main" id="{A0E8B2D5-EA0F-124C-A17B-9B0260970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7566" y="714758"/>
            <a:ext cx="2182123" cy="449091"/>
          </a:xfrm>
          <a:prstGeom prst="rect">
            <a:avLst/>
          </a:prstGeom>
        </p:spPr>
      </p:pic>
      <p:sp>
        <p:nvSpPr>
          <p:cNvPr id="37" name="TextBox 36">
            <a:extLst>
              <a:ext uri="{FF2B5EF4-FFF2-40B4-BE49-F238E27FC236}">
                <a16:creationId xmlns:a16="http://schemas.microsoft.com/office/drawing/2014/main" id="{FF7CF1BA-F9EC-3D49-A4EC-ED6F4ED080D1}"/>
              </a:ext>
            </a:extLst>
          </p:cNvPr>
          <p:cNvSpPr txBox="1"/>
          <p:nvPr/>
        </p:nvSpPr>
        <p:spPr>
          <a:xfrm>
            <a:off x="4777255" y="784226"/>
            <a:ext cx="7772400" cy="523220"/>
          </a:xfrm>
          <a:prstGeom prst="rect">
            <a:avLst/>
          </a:prstGeom>
          <a:noFill/>
        </p:spPr>
        <p:txBody>
          <a:bodyPr wrap="square" rtlCol="0">
            <a:spAutoFit/>
          </a:bodyPr>
          <a:lstStyle/>
          <a:p>
            <a:r>
              <a:rPr lang="en-US" sz="2800" b="1" dirty="0">
                <a:solidFill>
                  <a:srgbClr val="C8C8C8"/>
                </a:solidFill>
                <a:latin typeface="Avenir Heavy" panose="02000503020000020003" pitchFamily="2" charset="0"/>
                <a:cs typeface="Arial" panose="020B0604020202020204" pitchFamily="34" charset="0"/>
              </a:rPr>
              <a:t>WELCOME</a:t>
            </a:r>
            <a:endParaRPr lang="en-US" sz="2800" b="1" u="sng" dirty="0">
              <a:solidFill>
                <a:srgbClr val="C8C8C8"/>
              </a:solidFill>
              <a:latin typeface="Avenir Heavy" panose="02000503020000020003" pitchFamily="2" charset="0"/>
              <a:cs typeface="Arial" panose="020B0604020202020204" pitchFamily="34" charset="0"/>
            </a:endParaRPr>
          </a:p>
        </p:txBody>
      </p:sp>
    </p:spTree>
    <p:extLst>
      <p:ext uri="{BB962C8B-B14F-4D97-AF65-F5344CB8AC3E}">
        <p14:creationId xmlns:p14="http://schemas.microsoft.com/office/powerpoint/2010/main" val="9784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15D8441-9367-FA46-943B-85B8BCDBD731}"/>
              </a:ext>
            </a:extLst>
          </p:cNvPr>
          <p:cNvPicPr>
            <a:picLocks noChangeAspect="1"/>
          </p:cNvPicPr>
          <p:nvPr/>
        </p:nvPicPr>
        <p:blipFill>
          <a:blip r:embed="rId3"/>
          <a:stretch>
            <a:fill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11" name="TextBox 10">
            <a:extLst>
              <a:ext uri="{FF2B5EF4-FFF2-40B4-BE49-F238E27FC236}">
                <a16:creationId xmlns:a16="http://schemas.microsoft.com/office/drawing/2014/main" id="{246A7C66-A55A-C148-88C3-41914965E615}"/>
              </a:ext>
            </a:extLst>
          </p:cNvPr>
          <p:cNvSpPr txBox="1"/>
          <p:nvPr/>
        </p:nvSpPr>
        <p:spPr>
          <a:xfrm>
            <a:off x="981371" y="3628069"/>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13" name="TextBox 12">
            <a:extLst>
              <a:ext uri="{FF2B5EF4-FFF2-40B4-BE49-F238E27FC236}">
                <a16:creationId xmlns:a16="http://schemas.microsoft.com/office/drawing/2014/main" id="{268FA110-E7C1-EC48-802E-8EB3A525BBB3}"/>
              </a:ext>
            </a:extLst>
          </p:cNvPr>
          <p:cNvSpPr txBox="1"/>
          <p:nvPr/>
        </p:nvSpPr>
        <p:spPr>
          <a:xfrm>
            <a:off x="981371" y="3036060"/>
            <a:ext cx="2645082" cy="363176"/>
          </a:xfrm>
          <a:prstGeom prst="rect">
            <a:avLst/>
          </a:prstGeom>
          <a:noFill/>
        </p:spPr>
        <p:txBody>
          <a:bodyPr wrap="square" rtlCol="0">
            <a:spAutoFit/>
          </a:bodyPr>
          <a:lstStyle/>
          <a:p>
            <a:r>
              <a:rPr lang="en-US" sz="1760" b="1" dirty="0">
                <a:solidFill>
                  <a:srgbClr val="0B2341"/>
                </a:solidFill>
                <a:latin typeface="Avenir Black" panose="02000503020000020003" pitchFamily="2" charset="0"/>
                <a:cs typeface="Arial" panose="020B0604020202020204" pitchFamily="34" charset="0"/>
              </a:rPr>
              <a:t>MONTH DATE YEAR</a:t>
            </a:r>
          </a:p>
        </p:txBody>
      </p:sp>
      <p:sp>
        <p:nvSpPr>
          <p:cNvPr id="14" name="TextBox 13">
            <a:extLst>
              <a:ext uri="{FF2B5EF4-FFF2-40B4-BE49-F238E27FC236}">
                <a16:creationId xmlns:a16="http://schemas.microsoft.com/office/drawing/2014/main" id="{8874312C-5F5E-5B4A-BFBF-6B1FAC10772E}"/>
              </a:ext>
            </a:extLst>
          </p:cNvPr>
          <p:cNvSpPr txBox="1"/>
          <p:nvPr/>
        </p:nvSpPr>
        <p:spPr>
          <a:xfrm>
            <a:off x="3017520" y="3628069"/>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15" name="TextBox 14">
            <a:extLst>
              <a:ext uri="{FF2B5EF4-FFF2-40B4-BE49-F238E27FC236}">
                <a16:creationId xmlns:a16="http://schemas.microsoft.com/office/drawing/2014/main" id="{27913121-B287-AA4B-9825-91AEB2EFC519}"/>
              </a:ext>
            </a:extLst>
          </p:cNvPr>
          <p:cNvSpPr txBox="1"/>
          <p:nvPr/>
        </p:nvSpPr>
        <p:spPr>
          <a:xfrm>
            <a:off x="5895090" y="3628069"/>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16" name="TextBox 15">
            <a:extLst>
              <a:ext uri="{FF2B5EF4-FFF2-40B4-BE49-F238E27FC236}">
                <a16:creationId xmlns:a16="http://schemas.microsoft.com/office/drawing/2014/main" id="{B41C3E8B-C9E5-2A4F-A8BC-79A77B417FD9}"/>
              </a:ext>
            </a:extLst>
          </p:cNvPr>
          <p:cNvSpPr txBox="1"/>
          <p:nvPr/>
        </p:nvSpPr>
        <p:spPr>
          <a:xfrm>
            <a:off x="981371" y="4740883"/>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17" name="TextBox 16">
            <a:extLst>
              <a:ext uri="{FF2B5EF4-FFF2-40B4-BE49-F238E27FC236}">
                <a16:creationId xmlns:a16="http://schemas.microsoft.com/office/drawing/2014/main" id="{427227A7-7344-214B-BBFB-67CE030D4BF9}"/>
              </a:ext>
            </a:extLst>
          </p:cNvPr>
          <p:cNvSpPr txBox="1"/>
          <p:nvPr/>
        </p:nvSpPr>
        <p:spPr>
          <a:xfrm>
            <a:off x="3017520" y="4740883"/>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18" name="TextBox 17">
            <a:extLst>
              <a:ext uri="{FF2B5EF4-FFF2-40B4-BE49-F238E27FC236}">
                <a16:creationId xmlns:a16="http://schemas.microsoft.com/office/drawing/2014/main" id="{A62E9329-43CE-8242-8ADB-A560DB2E8571}"/>
              </a:ext>
            </a:extLst>
          </p:cNvPr>
          <p:cNvSpPr txBox="1"/>
          <p:nvPr/>
        </p:nvSpPr>
        <p:spPr>
          <a:xfrm>
            <a:off x="5895090" y="4740883"/>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19" name="TextBox 18">
            <a:extLst>
              <a:ext uri="{FF2B5EF4-FFF2-40B4-BE49-F238E27FC236}">
                <a16:creationId xmlns:a16="http://schemas.microsoft.com/office/drawing/2014/main" id="{968327AF-5AA4-E548-849E-5DCBCDF1828C}"/>
              </a:ext>
            </a:extLst>
          </p:cNvPr>
          <p:cNvSpPr txBox="1"/>
          <p:nvPr/>
        </p:nvSpPr>
        <p:spPr>
          <a:xfrm>
            <a:off x="981371" y="5827405"/>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0" name="TextBox 19">
            <a:extLst>
              <a:ext uri="{FF2B5EF4-FFF2-40B4-BE49-F238E27FC236}">
                <a16:creationId xmlns:a16="http://schemas.microsoft.com/office/drawing/2014/main" id="{D5813159-B89F-8447-BED2-DA4B6FD00444}"/>
              </a:ext>
            </a:extLst>
          </p:cNvPr>
          <p:cNvSpPr txBox="1"/>
          <p:nvPr/>
        </p:nvSpPr>
        <p:spPr>
          <a:xfrm>
            <a:off x="3017520" y="5827405"/>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1" name="TextBox 20">
            <a:extLst>
              <a:ext uri="{FF2B5EF4-FFF2-40B4-BE49-F238E27FC236}">
                <a16:creationId xmlns:a16="http://schemas.microsoft.com/office/drawing/2014/main" id="{C26A0400-2A67-454F-857A-6101E55A5F4D}"/>
              </a:ext>
            </a:extLst>
          </p:cNvPr>
          <p:cNvSpPr txBox="1"/>
          <p:nvPr/>
        </p:nvSpPr>
        <p:spPr>
          <a:xfrm>
            <a:off x="5895090" y="5827405"/>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2" name="TextBox 21">
            <a:extLst>
              <a:ext uri="{FF2B5EF4-FFF2-40B4-BE49-F238E27FC236}">
                <a16:creationId xmlns:a16="http://schemas.microsoft.com/office/drawing/2014/main" id="{21A9B3A5-7472-7748-84DD-D188C272F7F2}"/>
              </a:ext>
            </a:extLst>
          </p:cNvPr>
          <p:cNvSpPr txBox="1"/>
          <p:nvPr/>
        </p:nvSpPr>
        <p:spPr>
          <a:xfrm>
            <a:off x="1193406" y="9014976"/>
            <a:ext cx="3436496" cy="801310"/>
          </a:xfrm>
          <a:prstGeom prst="rect">
            <a:avLst/>
          </a:prstGeom>
          <a:noFill/>
        </p:spPr>
        <p:txBody>
          <a:bodyPr wrap="square" rtlCol="0">
            <a:spAutoFit/>
          </a:bodyPr>
          <a:lstStyle/>
          <a:p>
            <a:r>
              <a:rPr lang="en-US" sz="1200" b="1" dirty="0">
                <a:latin typeface="Avenir Heavy" panose="02000503020000020003" pitchFamily="2" charset="0"/>
                <a:cs typeface="Arial" panose="020B0604020202020204" pitchFamily="34" charset="0"/>
              </a:rPr>
              <a:t>Contact </a:t>
            </a:r>
            <a:br>
              <a:rPr lang="en-US" sz="1200" b="1" dirty="0">
                <a:latin typeface="Avenir Book" panose="02000503020000020003" pitchFamily="2" charset="0"/>
                <a:cs typeface="Arial" panose="020B0604020202020204" pitchFamily="34" charset="0"/>
              </a:rPr>
            </a:br>
            <a:r>
              <a:rPr lang="en-US" sz="1200" dirty="0">
                <a:latin typeface="Avenir Book" panose="02000503020000020003" pitchFamily="2" charset="0"/>
                <a:cs typeface="Arial" panose="020B0604020202020204" pitchFamily="34" charset="0"/>
              </a:rPr>
              <a:t>Name </a:t>
            </a:r>
            <a:r>
              <a:rPr lang="en-US" sz="1200" b="1" dirty="0">
                <a:solidFill>
                  <a:srgbClr val="E86100"/>
                </a:solidFill>
                <a:latin typeface="Avenir Book" panose="02000503020000020003" pitchFamily="2" charset="0"/>
                <a:cs typeface="Arial" panose="020B0604020202020204" pitchFamily="34" charset="0"/>
              </a:rPr>
              <a:t>|</a:t>
            </a:r>
            <a:r>
              <a:rPr lang="en-US" sz="1200" i="1" dirty="0">
                <a:solidFill>
                  <a:srgbClr val="E86100"/>
                </a:solidFill>
                <a:latin typeface="Avenir Book" panose="02000503020000020003" pitchFamily="2" charset="0"/>
                <a:cs typeface="Arial" panose="020B0604020202020204" pitchFamily="34" charset="0"/>
              </a:rPr>
              <a:t> </a:t>
            </a:r>
            <a:r>
              <a:rPr lang="en-US" sz="1200" dirty="0">
                <a:latin typeface="Avenir Book" panose="02000503020000020003" pitchFamily="2" charset="0"/>
                <a:cs typeface="Arial Narrow" panose="020B0604020202020204" pitchFamily="34" charset="0"/>
              </a:rPr>
              <a:t>(334) 844 -</a:t>
            </a:r>
            <a:r>
              <a:rPr lang="en-US" sz="1200" dirty="0">
                <a:solidFill>
                  <a:srgbClr val="0B2341"/>
                </a:solidFill>
                <a:latin typeface="Avenir Book" panose="02000503020000020003" pitchFamily="2" charset="0"/>
                <a:cs typeface="Arial Narrow" panose="020B0604020202020204" pitchFamily="34" charset="0"/>
              </a:rPr>
              <a:t>7009</a:t>
            </a:r>
          </a:p>
          <a:p>
            <a:endParaRPr lang="en-US" sz="2207" dirty="0">
              <a:latin typeface="Avenir Book" panose="02000503020000020003" pitchFamily="2" charset="0"/>
            </a:endParaRPr>
          </a:p>
        </p:txBody>
      </p:sp>
      <p:sp>
        <p:nvSpPr>
          <p:cNvPr id="23" name="TextBox 22">
            <a:extLst>
              <a:ext uri="{FF2B5EF4-FFF2-40B4-BE49-F238E27FC236}">
                <a16:creationId xmlns:a16="http://schemas.microsoft.com/office/drawing/2014/main" id="{456FEDBF-357E-B149-94F7-A6B1DFC85F27}"/>
              </a:ext>
            </a:extLst>
          </p:cNvPr>
          <p:cNvSpPr txBox="1"/>
          <p:nvPr/>
        </p:nvSpPr>
        <p:spPr>
          <a:xfrm>
            <a:off x="3479689" y="9014976"/>
            <a:ext cx="3250425" cy="801310"/>
          </a:xfrm>
          <a:prstGeom prst="rect">
            <a:avLst/>
          </a:prstGeom>
          <a:noFill/>
        </p:spPr>
        <p:txBody>
          <a:bodyPr wrap="square" rtlCol="0">
            <a:spAutoFit/>
          </a:bodyPr>
          <a:lstStyle/>
          <a:p>
            <a:r>
              <a:rPr lang="en-US" sz="1200" dirty="0">
                <a:latin typeface="Avenir Medium" panose="02000503020000020003" pitchFamily="2" charset="0"/>
                <a:cs typeface="Arial" panose="020B0604020202020204" pitchFamily="34" charset="0"/>
              </a:rPr>
              <a:t>Candidate Name </a:t>
            </a:r>
            <a:br>
              <a:rPr lang="en-US" sz="1200" dirty="0">
                <a:latin typeface="Avenir Book" panose="02000503020000020003" pitchFamily="2" charset="0"/>
                <a:cs typeface="Arial" panose="020B0604020202020204" pitchFamily="34" charset="0"/>
              </a:rPr>
            </a:br>
            <a:r>
              <a:rPr lang="en-US" sz="1200" dirty="0">
                <a:solidFill>
                  <a:srgbClr val="0B2341"/>
                </a:solidFill>
                <a:latin typeface="Avenir Book" panose="02000503020000020003" pitchFamily="2" charset="0"/>
                <a:cs typeface="Arial" panose="020B0604020202020204" pitchFamily="34" charset="0"/>
              </a:rPr>
              <a:t>Candidate</a:t>
            </a:r>
            <a:r>
              <a:rPr lang="en-US" sz="1200" dirty="0">
                <a:latin typeface="Avenir Book" panose="02000503020000020003" pitchFamily="2" charset="0"/>
                <a:cs typeface="Arial" panose="020B0604020202020204" pitchFamily="34" charset="0"/>
              </a:rPr>
              <a:t> position title</a:t>
            </a:r>
          </a:p>
          <a:p>
            <a:endParaRPr lang="en-US" sz="2207" dirty="0">
              <a:latin typeface="Avenir Book" panose="02000503020000020003" pitchFamily="2" charset="0"/>
            </a:endParaRPr>
          </a:p>
        </p:txBody>
      </p:sp>
      <p:sp>
        <p:nvSpPr>
          <p:cNvPr id="24" name="TextBox 23">
            <a:extLst>
              <a:ext uri="{FF2B5EF4-FFF2-40B4-BE49-F238E27FC236}">
                <a16:creationId xmlns:a16="http://schemas.microsoft.com/office/drawing/2014/main" id="{21948A6D-4D03-814B-9621-6267CB18762A}"/>
              </a:ext>
            </a:extLst>
          </p:cNvPr>
          <p:cNvSpPr txBox="1"/>
          <p:nvPr/>
        </p:nvSpPr>
        <p:spPr>
          <a:xfrm>
            <a:off x="981371" y="7028884"/>
            <a:ext cx="1946969" cy="261610"/>
          </a:xfrm>
          <a:prstGeom prst="rect">
            <a:avLst/>
          </a:prstGeom>
          <a:noFill/>
        </p:spPr>
        <p:txBody>
          <a:bodyPr wrap="square" rtlCol="0">
            <a:spAutoFit/>
          </a:bodyPr>
          <a:lstStyle/>
          <a:p>
            <a:r>
              <a:rPr lang="en-US" sz="1100" b="1" dirty="0">
                <a:solidFill>
                  <a:srgbClr val="E86100"/>
                </a:solidFill>
                <a:latin typeface="Avenir Heavy" panose="02000503020000020003" pitchFamily="2" charset="0"/>
                <a:cs typeface="Arial" panose="020B0604020202020204" pitchFamily="34" charset="0"/>
              </a:rPr>
              <a:t>8:00 a.m. – 8:30 a.m.</a:t>
            </a:r>
          </a:p>
        </p:txBody>
      </p:sp>
      <p:sp>
        <p:nvSpPr>
          <p:cNvPr id="25" name="TextBox 24">
            <a:extLst>
              <a:ext uri="{FF2B5EF4-FFF2-40B4-BE49-F238E27FC236}">
                <a16:creationId xmlns:a16="http://schemas.microsoft.com/office/drawing/2014/main" id="{E9C74BD3-FB77-9A4B-85E2-7136727FDAC1}"/>
              </a:ext>
            </a:extLst>
          </p:cNvPr>
          <p:cNvSpPr txBox="1"/>
          <p:nvPr/>
        </p:nvSpPr>
        <p:spPr>
          <a:xfrm>
            <a:off x="3017520" y="7028884"/>
            <a:ext cx="2377440" cy="769441"/>
          </a:xfrm>
          <a:prstGeom prst="rect">
            <a:avLst/>
          </a:prstGeom>
          <a:noFill/>
        </p:spPr>
        <p:txBody>
          <a:bodyPr wrap="square" rtlCol="0">
            <a:spAutoFit/>
          </a:bodyPr>
          <a:lstStyle/>
          <a:p>
            <a:r>
              <a:rPr lang="en-US" sz="1100" b="1" dirty="0">
                <a:latin typeface="Avenir Heavy" panose="02000503020000020003" pitchFamily="2" charset="0"/>
              </a:rPr>
              <a:t>TITLE OF EVENT</a:t>
            </a:r>
          </a:p>
          <a:p>
            <a:r>
              <a:rPr lang="en-US" sz="1100" dirty="0">
                <a:latin typeface="Avenir Book" panose="02000503020000020003" pitchFamily="2" charset="0"/>
              </a:rPr>
              <a:t>This is placeholder text for you to write a description of your event or meeting that will take place.</a:t>
            </a:r>
          </a:p>
        </p:txBody>
      </p:sp>
      <p:sp>
        <p:nvSpPr>
          <p:cNvPr id="26" name="TextBox 25">
            <a:extLst>
              <a:ext uri="{FF2B5EF4-FFF2-40B4-BE49-F238E27FC236}">
                <a16:creationId xmlns:a16="http://schemas.microsoft.com/office/drawing/2014/main" id="{3D0608E7-8DED-0242-B910-773A15982C7D}"/>
              </a:ext>
            </a:extLst>
          </p:cNvPr>
          <p:cNvSpPr txBox="1"/>
          <p:nvPr/>
        </p:nvSpPr>
        <p:spPr>
          <a:xfrm>
            <a:off x="5895090" y="7028884"/>
            <a:ext cx="2377440" cy="570284"/>
          </a:xfrm>
          <a:prstGeom prst="rect">
            <a:avLst/>
          </a:prstGeom>
          <a:noFill/>
        </p:spPr>
        <p:txBody>
          <a:bodyPr wrap="square" rtlCol="0">
            <a:spAutoFit/>
          </a:bodyPr>
          <a:lstStyle/>
          <a:p>
            <a:r>
              <a:rPr lang="en-US" sz="1100" dirty="0">
                <a:solidFill>
                  <a:srgbClr val="0B2341"/>
                </a:solidFill>
                <a:latin typeface="Avenir Medium" panose="02000503020000020003" pitchFamily="2" charset="0"/>
              </a:rPr>
              <a:t>Location</a:t>
            </a:r>
          </a:p>
          <a:p>
            <a:endParaRPr lang="en-US" dirty="0">
              <a:latin typeface="Avenir Medium" panose="02000503020000020003" pitchFamily="2" charset="0"/>
            </a:endParaRPr>
          </a:p>
        </p:txBody>
      </p:sp>
      <p:sp>
        <p:nvSpPr>
          <p:cNvPr id="27" name="TextBox 26">
            <a:extLst>
              <a:ext uri="{FF2B5EF4-FFF2-40B4-BE49-F238E27FC236}">
                <a16:creationId xmlns:a16="http://schemas.microsoft.com/office/drawing/2014/main" id="{0A4DA50B-09F6-A94D-86F6-305A10A16F2A}"/>
              </a:ext>
            </a:extLst>
          </p:cNvPr>
          <p:cNvSpPr txBox="1"/>
          <p:nvPr/>
        </p:nvSpPr>
        <p:spPr>
          <a:xfrm>
            <a:off x="981371" y="2096191"/>
            <a:ext cx="7772400" cy="461665"/>
          </a:xfrm>
          <a:prstGeom prst="rect">
            <a:avLst/>
          </a:prstGeom>
          <a:noFill/>
        </p:spPr>
        <p:txBody>
          <a:bodyPr wrap="square" rtlCol="0">
            <a:spAutoFit/>
          </a:bodyPr>
          <a:lstStyle/>
          <a:p>
            <a:r>
              <a:rPr lang="en-US" sz="2400" b="1" dirty="0">
                <a:solidFill>
                  <a:srgbClr val="0B2341"/>
                </a:solidFill>
                <a:latin typeface="Avenir Black" panose="02000503020000020003" pitchFamily="2" charset="0"/>
                <a:cs typeface="Arial" panose="020B0604020202020204" pitchFamily="34" charset="0"/>
              </a:rPr>
              <a:t>TITLE OF AGENDA</a:t>
            </a:r>
            <a:endParaRPr lang="en-US" sz="2400" b="1" u="sng" dirty="0">
              <a:latin typeface="Avenir Black" panose="02000503020000020003"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3136087C-C3EB-2047-A5A9-20ECD6677D27}"/>
              </a:ext>
            </a:extLst>
          </p:cNvPr>
          <p:cNvCxnSpPr/>
          <p:nvPr/>
        </p:nvCxnSpPr>
        <p:spPr>
          <a:xfrm>
            <a:off x="-1326227" y="8893243"/>
            <a:ext cx="6448835" cy="0"/>
          </a:xfrm>
          <a:prstGeom prst="line">
            <a:avLst/>
          </a:prstGeom>
          <a:ln w="12700">
            <a:solidFill>
              <a:srgbClr val="E86100"/>
            </a:solidFill>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0CD732AE-C567-C54A-AE1D-979C502D66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531" y="714758"/>
            <a:ext cx="2182123" cy="449091"/>
          </a:xfrm>
          <a:prstGeom prst="rect">
            <a:avLst/>
          </a:prstGeom>
        </p:spPr>
      </p:pic>
      <p:sp>
        <p:nvSpPr>
          <p:cNvPr id="31" name="TextBox 30">
            <a:extLst>
              <a:ext uri="{FF2B5EF4-FFF2-40B4-BE49-F238E27FC236}">
                <a16:creationId xmlns:a16="http://schemas.microsoft.com/office/drawing/2014/main" id="{DE671ABF-C633-3D4B-8241-9EFD89E02C35}"/>
              </a:ext>
            </a:extLst>
          </p:cNvPr>
          <p:cNvSpPr txBox="1"/>
          <p:nvPr/>
        </p:nvSpPr>
        <p:spPr>
          <a:xfrm>
            <a:off x="4777255" y="784226"/>
            <a:ext cx="7772400" cy="523220"/>
          </a:xfrm>
          <a:prstGeom prst="rect">
            <a:avLst/>
          </a:prstGeom>
          <a:noFill/>
        </p:spPr>
        <p:txBody>
          <a:bodyPr wrap="square" rtlCol="0">
            <a:spAutoFit/>
          </a:bodyPr>
          <a:lstStyle/>
          <a:p>
            <a:r>
              <a:rPr lang="en-US" sz="2800" b="1" dirty="0">
                <a:solidFill>
                  <a:srgbClr val="C8C8C8"/>
                </a:solidFill>
                <a:latin typeface="Avenir Heavy" panose="02000503020000020003" pitchFamily="2" charset="0"/>
                <a:cs typeface="Arial" panose="020B0604020202020204" pitchFamily="34" charset="0"/>
              </a:rPr>
              <a:t>WELCOME</a:t>
            </a:r>
            <a:endParaRPr lang="en-US" sz="2800" b="1" u="sng" dirty="0">
              <a:solidFill>
                <a:srgbClr val="C8C8C8"/>
              </a:solidFill>
              <a:latin typeface="Avenir Heavy" panose="02000503020000020003" pitchFamily="2" charset="0"/>
              <a:cs typeface="Arial" panose="020B0604020202020204" pitchFamily="34" charset="0"/>
            </a:endParaRPr>
          </a:p>
        </p:txBody>
      </p:sp>
    </p:spTree>
    <p:extLst>
      <p:ext uri="{BB962C8B-B14F-4D97-AF65-F5344CB8AC3E}">
        <p14:creationId xmlns:p14="http://schemas.microsoft.com/office/powerpoint/2010/main" val="235151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customXml/itemProps2.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3.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WestRock 2019</Template>
  <TotalTime>2637</TotalTime>
  <Words>1064</Words>
  <Application>Microsoft Macintosh PowerPoint</Application>
  <PresentationFormat>Custom</PresentationFormat>
  <Paragraphs>144</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.AppleSystemUIFont</vt:lpstr>
      <vt:lpstr>Arial</vt:lpstr>
      <vt:lpstr>Avenir Black</vt:lpstr>
      <vt:lpstr>Avenir Book</vt:lpstr>
      <vt:lpstr>Avenir Heavy</vt:lpstr>
      <vt:lpstr>Avenir Medium</vt:lpstr>
      <vt:lpstr>Calibri</vt:lpstr>
      <vt:lpstr>System Font Regular</vt:lpstr>
      <vt:lpstr>Wingdings</vt:lpstr>
      <vt:lpstr>WestRock 2019</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195</cp:revision>
  <cp:lastPrinted>2022-01-20T17:40:22Z</cp:lastPrinted>
  <dcterms:created xsi:type="dcterms:W3CDTF">2020-03-10T13:02:57Z</dcterms:created>
  <dcterms:modified xsi:type="dcterms:W3CDTF">2022-02-14T21:51:11Z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