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11"/>
  </p:notesMasterIdLst>
  <p:sldIdLst>
    <p:sldId id="2372" r:id="rId5"/>
    <p:sldId id="2378" r:id="rId6"/>
    <p:sldId id="2385" r:id="rId7"/>
    <p:sldId id="2386" r:id="rId8"/>
    <p:sldId id="2387" r:id="rId9"/>
    <p:sldId id="2381" r:id="rId10"/>
  </p:sldIdLst>
  <p:sldSz cx="7772400" cy="10058400"/>
  <p:notesSz cx="7010400" cy="92964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2" pos="306" userDrawn="1">
          <p15:clr>
            <a:srgbClr val="A4A3A4"/>
          </p15:clr>
        </p15:guide>
        <p15:guide id="3" orient="horz" pos="5738" userDrawn="1">
          <p15:clr>
            <a:srgbClr val="A4A3A4"/>
          </p15:clr>
        </p15:guide>
        <p15:guide id="4" pos="4712" userDrawn="1">
          <p15:clr>
            <a:srgbClr val="A4A3A4"/>
          </p15:clr>
        </p15:guide>
        <p15:guide id="5" orient="horz" pos="4470" userDrawn="1">
          <p15:clr>
            <a:srgbClr val="A4A3A4"/>
          </p15:clr>
        </p15:guide>
        <p15:guide id="6" pos="38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E2B"/>
    <a:srgbClr val="00102B"/>
    <a:srgbClr val="C8C8C8"/>
    <a:srgbClr val="E86100"/>
    <a:srgbClr val="000000"/>
    <a:srgbClr val="E8E6E9"/>
    <a:srgbClr val="0B2341"/>
    <a:srgbClr val="63656A"/>
    <a:srgbClr val="FB5500"/>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89" autoAdjust="0"/>
    <p:restoredTop sz="96327" autoAdjust="0"/>
  </p:normalViewPr>
  <p:slideViewPr>
    <p:cSldViewPr snapToGrid="0" snapToObjects="1">
      <p:cViewPr varScale="1">
        <p:scale>
          <a:sx n="119" d="100"/>
          <a:sy n="119" d="100"/>
        </p:scale>
        <p:origin x="3136" y="208"/>
      </p:cViewPr>
      <p:guideLst>
        <p:guide pos="306"/>
        <p:guide orient="horz" pos="5738"/>
        <p:guide pos="4712"/>
        <p:guide orient="horz" pos="4470"/>
        <p:guide pos="3871"/>
      </p:guideLst>
    </p:cSldViewPr>
  </p:slideViewPr>
  <p:notesTextViewPr>
    <p:cViewPr>
      <p:scale>
        <a:sx n="105" d="100"/>
        <a:sy n="105" d="100"/>
      </p:scale>
      <p:origin x="0" y="0"/>
    </p:cViewPr>
  </p:notesTextViewPr>
  <p:sorterViewPr>
    <p:cViewPr varScale="1">
      <p:scale>
        <a:sx n="1" d="1"/>
        <a:sy n="1" d="1"/>
      </p:scale>
      <p:origin x="0" y="0"/>
    </p:cViewPr>
  </p:sorterViewPr>
  <p:notesViewPr>
    <p:cSldViewPr snapToGrid="0" snapToObjects="1">
      <p:cViewPr>
        <p:scale>
          <a:sx n="130" d="100"/>
          <a:sy n="130" d="100"/>
        </p:scale>
        <p:origin x="2838" y="-12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7EC7DA-A452-8D47-985C-53876DFA5223}" type="datetimeFigureOut">
              <a:rPr lang="en-US" smtClean="0"/>
              <a:t>2/15/22</a:t>
            </a:fld>
            <a:endParaRPr lang="en-US" dirty="0"/>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1A6AEC-34C5-724F-A9F3-C32254C34CCA}" type="slidenum">
              <a:rPr lang="en-US" smtClean="0"/>
              <a:t>‹#›</a:t>
            </a:fld>
            <a:endParaRPr lang="en-US" dirty="0"/>
          </a:p>
        </p:txBody>
      </p:sp>
    </p:spTree>
    <p:extLst>
      <p:ext uri="{BB962C8B-B14F-4D97-AF65-F5344CB8AC3E}">
        <p14:creationId xmlns:p14="http://schemas.microsoft.com/office/powerpoint/2010/main" val="469809964"/>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pPr marL="0" indent="0">
              <a:buFont typeface="+mj-lt"/>
              <a:buNone/>
            </a:pPr>
            <a:endParaRPr lang="en-US" b="0" dirty="0"/>
          </a:p>
        </p:txBody>
      </p:sp>
      <p:sp>
        <p:nvSpPr>
          <p:cNvPr id="4" name="Slide Number Placeholder 3"/>
          <p:cNvSpPr>
            <a:spLocks noGrp="1"/>
          </p:cNvSpPr>
          <p:nvPr>
            <p:ph type="sldNum" sz="quarter" idx="5"/>
          </p:nvPr>
        </p:nvSpPr>
        <p:spPr/>
        <p:txBody>
          <a:bodyPr/>
          <a:lstStyle/>
          <a:p>
            <a:fld id="{991A6AEC-34C5-724F-A9F3-C32254C34CCA}" type="slidenum">
              <a:rPr lang="en-US" smtClean="0"/>
              <a:t>1</a:t>
            </a:fld>
            <a:endParaRPr lang="en-US" dirty="0"/>
          </a:p>
        </p:txBody>
      </p:sp>
    </p:spTree>
    <p:extLst>
      <p:ext uri="{BB962C8B-B14F-4D97-AF65-F5344CB8AC3E}">
        <p14:creationId xmlns:p14="http://schemas.microsoft.com/office/powerpoint/2010/main" val="1346004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pPr marL="0" indent="0">
              <a:buFont typeface="+mj-lt"/>
              <a:buNone/>
            </a:pPr>
            <a:endParaRPr lang="en-US" b="0" dirty="0"/>
          </a:p>
        </p:txBody>
      </p:sp>
      <p:sp>
        <p:nvSpPr>
          <p:cNvPr id="4" name="Slide Number Placeholder 3"/>
          <p:cNvSpPr>
            <a:spLocks noGrp="1"/>
          </p:cNvSpPr>
          <p:nvPr>
            <p:ph type="sldNum" sz="quarter" idx="5"/>
          </p:nvPr>
        </p:nvSpPr>
        <p:spPr/>
        <p:txBody>
          <a:bodyPr/>
          <a:lstStyle/>
          <a:p>
            <a:fld id="{991A6AEC-34C5-724F-A9F3-C32254C34CCA}" type="slidenum">
              <a:rPr lang="en-US" smtClean="0"/>
              <a:t>2</a:t>
            </a:fld>
            <a:endParaRPr lang="en-US" dirty="0"/>
          </a:p>
        </p:txBody>
      </p:sp>
    </p:spTree>
    <p:extLst>
      <p:ext uri="{BB962C8B-B14F-4D97-AF65-F5344CB8AC3E}">
        <p14:creationId xmlns:p14="http://schemas.microsoft.com/office/powerpoint/2010/main" val="260693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pPr marL="0" indent="0">
              <a:buFont typeface="+mj-lt"/>
              <a:buNone/>
            </a:pPr>
            <a:endParaRPr lang="en-US" b="0" dirty="0"/>
          </a:p>
        </p:txBody>
      </p:sp>
      <p:sp>
        <p:nvSpPr>
          <p:cNvPr id="4" name="Slide Number Placeholder 3"/>
          <p:cNvSpPr>
            <a:spLocks noGrp="1"/>
          </p:cNvSpPr>
          <p:nvPr>
            <p:ph type="sldNum" sz="quarter" idx="5"/>
          </p:nvPr>
        </p:nvSpPr>
        <p:spPr/>
        <p:txBody>
          <a:bodyPr/>
          <a:lstStyle/>
          <a:p>
            <a:fld id="{991A6AEC-34C5-724F-A9F3-C32254C34CCA}" type="slidenum">
              <a:rPr lang="en-US" smtClean="0"/>
              <a:t>3</a:t>
            </a:fld>
            <a:endParaRPr lang="en-US" dirty="0"/>
          </a:p>
        </p:txBody>
      </p:sp>
    </p:spTree>
    <p:extLst>
      <p:ext uri="{BB962C8B-B14F-4D97-AF65-F5344CB8AC3E}">
        <p14:creationId xmlns:p14="http://schemas.microsoft.com/office/powerpoint/2010/main" val="66817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pPr marL="0" indent="0">
              <a:buFont typeface="+mj-lt"/>
              <a:buNone/>
            </a:pPr>
            <a:endParaRPr lang="en-US" b="0" dirty="0"/>
          </a:p>
        </p:txBody>
      </p:sp>
      <p:sp>
        <p:nvSpPr>
          <p:cNvPr id="4" name="Slide Number Placeholder 3"/>
          <p:cNvSpPr>
            <a:spLocks noGrp="1"/>
          </p:cNvSpPr>
          <p:nvPr>
            <p:ph type="sldNum" sz="quarter" idx="5"/>
          </p:nvPr>
        </p:nvSpPr>
        <p:spPr/>
        <p:txBody>
          <a:bodyPr/>
          <a:lstStyle/>
          <a:p>
            <a:fld id="{991A6AEC-34C5-724F-A9F3-C32254C34CCA}" type="slidenum">
              <a:rPr lang="en-US" smtClean="0"/>
              <a:t>4</a:t>
            </a:fld>
            <a:endParaRPr lang="en-US" dirty="0"/>
          </a:p>
        </p:txBody>
      </p:sp>
    </p:spTree>
    <p:extLst>
      <p:ext uri="{BB962C8B-B14F-4D97-AF65-F5344CB8AC3E}">
        <p14:creationId xmlns:p14="http://schemas.microsoft.com/office/powerpoint/2010/main" val="228677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pPr marL="0" indent="0">
              <a:buFont typeface="+mj-lt"/>
              <a:buNone/>
            </a:pPr>
            <a:endParaRPr lang="en-US" b="0" dirty="0"/>
          </a:p>
        </p:txBody>
      </p:sp>
      <p:sp>
        <p:nvSpPr>
          <p:cNvPr id="4" name="Slide Number Placeholder 3"/>
          <p:cNvSpPr>
            <a:spLocks noGrp="1"/>
          </p:cNvSpPr>
          <p:nvPr>
            <p:ph type="sldNum" sz="quarter" idx="5"/>
          </p:nvPr>
        </p:nvSpPr>
        <p:spPr/>
        <p:txBody>
          <a:bodyPr/>
          <a:lstStyle/>
          <a:p>
            <a:fld id="{991A6AEC-34C5-724F-A9F3-C32254C34CCA}" type="slidenum">
              <a:rPr lang="en-US" smtClean="0"/>
              <a:t>5</a:t>
            </a:fld>
            <a:endParaRPr lang="en-US" dirty="0"/>
          </a:p>
        </p:txBody>
      </p:sp>
    </p:spTree>
    <p:extLst>
      <p:ext uri="{BB962C8B-B14F-4D97-AF65-F5344CB8AC3E}">
        <p14:creationId xmlns:p14="http://schemas.microsoft.com/office/powerpoint/2010/main" val="2525486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pPr marL="0" indent="0">
              <a:buFont typeface="+mj-lt"/>
              <a:buNone/>
            </a:pPr>
            <a:endParaRPr lang="en-US" b="0" dirty="0"/>
          </a:p>
        </p:txBody>
      </p:sp>
      <p:sp>
        <p:nvSpPr>
          <p:cNvPr id="4" name="Slide Number Placeholder 3"/>
          <p:cNvSpPr>
            <a:spLocks noGrp="1"/>
          </p:cNvSpPr>
          <p:nvPr>
            <p:ph type="sldNum" sz="quarter" idx="5"/>
          </p:nvPr>
        </p:nvSpPr>
        <p:spPr/>
        <p:txBody>
          <a:bodyPr/>
          <a:lstStyle/>
          <a:p>
            <a:fld id="{991A6AEC-34C5-724F-A9F3-C32254C34CCA}" type="slidenum">
              <a:rPr lang="en-US" smtClean="0"/>
              <a:t>6</a:t>
            </a:fld>
            <a:endParaRPr lang="en-US" dirty="0"/>
          </a:p>
        </p:txBody>
      </p:sp>
    </p:spTree>
    <p:extLst>
      <p:ext uri="{BB962C8B-B14F-4D97-AF65-F5344CB8AC3E}">
        <p14:creationId xmlns:p14="http://schemas.microsoft.com/office/powerpoint/2010/main" val="1690244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Right (Dark Blue)">
    <p:spTree>
      <p:nvGrpSpPr>
        <p:cNvPr id="1" name=""/>
        <p:cNvGrpSpPr/>
        <p:nvPr/>
      </p:nvGrpSpPr>
      <p:grpSpPr>
        <a:xfrm>
          <a:off x="0" y="0"/>
          <a:ext cx="0" cy="0"/>
          <a:chOff x="0" y="0"/>
          <a:chExt cx="0" cy="0"/>
        </a:xfrm>
      </p:grpSpPr>
      <p:pic>
        <p:nvPicPr>
          <p:cNvPr id="18" name="Picture 17" descr="A large brick building&#10;&#10;Description automatically generated">
            <a:extLst>
              <a:ext uri="{FF2B5EF4-FFF2-40B4-BE49-F238E27FC236}">
                <a16:creationId xmlns:a16="http://schemas.microsoft.com/office/drawing/2014/main" id="{2F7861E6-52AC-E04C-97A6-07ABF5753C71}"/>
              </a:ext>
            </a:extLst>
          </p:cNvPr>
          <p:cNvPicPr>
            <a:picLocks noChangeAspect="1"/>
          </p:cNvPicPr>
          <p:nvPr userDrawn="1"/>
        </p:nvPicPr>
        <p:blipFill>
          <a:blip r:embed="rId2"/>
          <a:stretch>
            <a:fillRect/>
          </a:stretch>
        </p:blipFill>
        <p:spPr>
          <a:xfrm>
            <a:off x="-275717" y="8157"/>
            <a:ext cx="6557962" cy="10058399"/>
          </a:xfrm>
          <a:prstGeom prst="rect">
            <a:avLst/>
          </a:prstGeom>
        </p:spPr>
      </p:pic>
      <p:sp>
        <p:nvSpPr>
          <p:cNvPr id="2" name="Rectangle 1">
            <a:extLst>
              <a:ext uri="{FF2B5EF4-FFF2-40B4-BE49-F238E27FC236}">
                <a16:creationId xmlns:a16="http://schemas.microsoft.com/office/drawing/2014/main" id="{83625F42-3CCD-8846-90C7-1997F4801CFF}"/>
              </a:ext>
            </a:extLst>
          </p:cNvPr>
          <p:cNvSpPr/>
          <p:nvPr userDrawn="1"/>
        </p:nvSpPr>
        <p:spPr>
          <a:xfrm>
            <a:off x="3058447" y="0"/>
            <a:ext cx="4713953" cy="10058400"/>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360651" y="1569860"/>
            <a:ext cx="4087759"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351849" y="5764887"/>
            <a:ext cx="3668508" cy="905721"/>
          </a:xfrm>
        </p:spPr>
        <p:txBody>
          <a:bodyPr anchor="b">
            <a:noAutofit/>
          </a:bodyPr>
          <a:lstStyle>
            <a:lvl1pPr marL="0" indent="0">
              <a:buNone/>
              <a:defRPr sz="1114" b="1">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350429" y="6680848"/>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350429" y="7130719"/>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11" name="Rectangle 10">
            <a:extLst>
              <a:ext uri="{FF2B5EF4-FFF2-40B4-BE49-F238E27FC236}">
                <a16:creationId xmlns:a16="http://schemas.microsoft.com/office/drawing/2014/main" id="{5853123E-B817-2F47-A6B1-2BE8A9926AF2}"/>
              </a:ext>
            </a:extLst>
          </p:cNvPr>
          <p:cNvSpPr/>
          <p:nvPr userDrawn="1"/>
        </p:nvSpPr>
        <p:spPr>
          <a:xfrm>
            <a:off x="953426" y="0"/>
            <a:ext cx="62184"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6" name="Rectangle 25">
            <a:extLst>
              <a:ext uri="{FF2B5EF4-FFF2-40B4-BE49-F238E27FC236}">
                <a16:creationId xmlns:a16="http://schemas.microsoft.com/office/drawing/2014/main" id="{8CF64613-4FCA-BD4B-A2C9-3AC194F1CA5F}"/>
              </a:ext>
            </a:extLst>
          </p:cNvPr>
          <p:cNvSpPr/>
          <p:nvPr userDrawn="1"/>
        </p:nvSpPr>
        <p:spPr>
          <a:xfrm>
            <a:off x="1969876" y="0"/>
            <a:ext cx="62184"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Rectangle 11">
            <a:extLst>
              <a:ext uri="{FF2B5EF4-FFF2-40B4-BE49-F238E27FC236}">
                <a16:creationId xmlns:a16="http://schemas.microsoft.com/office/drawing/2014/main" id="{66CFFD10-AD04-074A-B5B5-82A140E70FDF}"/>
              </a:ext>
            </a:extLst>
          </p:cNvPr>
          <p:cNvSpPr/>
          <p:nvPr userDrawn="1"/>
        </p:nvSpPr>
        <p:spPr>
          <a:xfrm>
            <a:off x="998671" y="713380"/>
            <a:ext cx="988142" cy="1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7" name="Rectangle 26">
            <a:extLst>
              <a:ext uri="{FF2B5EF4-FFF2-40B4-BE49-F238E27FC236}">
                <a16:creationId xmlns:a16="http://schemas.microsoft.com/office/drawing/2014/main" id="{A3837DEB-20F1-7741-9AF8-959E94A41236}"/>
              </a:ext>
            </a:extLst>
          </p:cNvPr>
          <p:cNvSpPr/>
          <p:nvPr userDrawn="1"/>
        </p:nvSpPr>
        <p:spPr>
          <a:xfrm>
            <a:off x="2010556" y="3422750"/>
            <a:ext cx="1044115" cy="132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8" name="Rectangle 27">
            <a:extLst>
              <a:ext uri="{FF2B5EF4-FFF2-40B4-BE49-F238E27FC236}">
                <a16:creationId xmlns:a16="http://schemas.microsoft.com/office/drawing/2014/main" id="{BC7E8884-9E00-F241-A99E-4862DE287481}"/>
              </a:ext>
            </a:extLst>
          </p:cNvPr>
          <p:cNvSpPr/>
          <p:nvPr userDrawn="1"/>
        </p:nvSpPr>
        <p:spPr>
          <a:xfrm>
            <a:off x="3003264" y="-11365"/>
            <a:ext cx="62184" cy="10081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9" name="Rectangle 28">
            <a:extLst>
              <a:ext uri="{FF2B5EF4-FFF2-40B4-BE49-F238E27FC236}">
                <a16:creationId xmlns:a16="http://schemas.microsoft.com/office/drawing/2014/main" id="{D8F84C4F-641E-4B4F-9C65-C4A581532A6D}"/>
              </a:ext>
            </a:extLst>
          </p:cNvPr>
          <p:cNvSpPr/>
          <p:nvPr userDrawn="1"/>
        </p:nvSpPr>
        <p:spPr>
          <a:xfrm>
            <a:off x="-1900" y="8980233"/>
            <a:ext cx="988141" cy="1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3"/>
          <a:stretch>
            <a:fillRect/>
          </a:stretch>
        </p:blipFill>
        <p:spPr>
          <a:xfrm>
            <a:off x="6895118" y="8270878"/>
            <a:ext cx="704098" cy="1619885"/>
          </a:xfrm>
          <a:prstGeom prst="rect">
            <a:avLst/>
          </a:prstGeom>
        </p:spPr>
      </p:pic>
    </p:spTree>
    <p:extLst>
      <p:ext uri="{BB962C8B-B14F-4D97-AF65-F5344CB8AC3E}">
        <p14:creationId xmlns:p14="http://schemas.microsoft.com/office/powerpoint/2010/main" val="374337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4"/>
            <a:ext cx="7772400" cy="10058399"/>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p>
            <a:fld id="{9564885F-477D-A14D-B2C1-5ECAF755F313}" type="slidenum">
              <a:rPr lang="en-US" smtClean="0"/>
              <a:pPr/>
              <a:t>‹#›</a:t>
            </a:fld>
            <a:endParaRPr lang="en-US" spc="248" dirty="0"/>
          </a:p>
        </p:txBody>
      </p:sp>
      <p:pic>
        <p:nvPicPr>
          <p:cNvPr id="6" name="Picture 5" descr="Logo&#10;&#10;Description automatically generated">
            <a:extLst>
              <a:ext uri="{FF2B5EF4-FFF2-40B4-BE49-F238E27FC236}">
                <a16:creationId xmlns:a16="http://schemas.microsoft.com/office/drawing/2014/main" id="{F65EE4A9-B904-344F-B48D-CC2525260B29}"/>
              </a:ext>
            </a:extLst>
          </p:cNvPr>
          <p:cNvPicPr>
            <a:picLocks noChangeAspect="1"/>
          </p:cNvPicPr>
          <p:nvPr userDrawn="1"/>
        </p:nvPicPr>
        <p:blipFill rotWithShape="1">
          <a:blip r:embed="rId2"/>
          <a:srcRect l="24606" r="23754" b="45788"/>
          <a:stretch/>
        </p:blipFill>
        <p:spPr>
          <a:xfrm>
            <a:off x="7154599" y="9078976"/>
            <a:ext cx="410412" cy="797488"/>
          </a:xfrm>
          <a:prstGeom prst="rect">
            <a:avLst/>
          </a:prstGeom>
        </p:spPr>
      </p:pic>
    </p:spTree>
    <p:extLst>
      <p:ext uri="{BB962C8B-B14F-4D97-AF65-F5344CB8AC3E}">
        <p14:creationId xmlns:p14="http://schemas.microsoft.com/office/powerpoint/2010/main" val="241280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26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marR="0" indent="-141447" algn="l" defTabSz="565785" rtl="0" eaLnBrk="1" fontAlgn="auto" latinLnBrk="0" hangingPunct="1">
              <a:lnSpc>
                <a:spcPct val="90000"/>
              </a:lnSpc>
              <a:spcBef>
                <a:spcPts val="0"/>
              </a:spcBef>
              <a:spcAft>
                <a:spcPts val="743"/>
              </a:spcAft>
              <a:buClr>
                <a:srgbClr val="E87722"/>
              </a:buClr>
              <a:buSzTx/>
              <a:buFont typeface="Wingdings" pitchFamily="2" charset="2"/>
              <a:buChar char="§"/>
              <a:tabLst>
                <a:tab pos="137518" algn="l"/>
              </a:tabLst>
              <a:defRPr sz="1114"/>
            </a:lvl1pPr>
            <a:lvl2pPr marL="424339" indent="-141447">
              <a:spcAft>
                <a:spcPts val="743"/>
              </a:spcAft>
              <a:buClr>
                <a:srgbClr val="0C2340"/>
              </a:buClr>
              <a:buFont typeface="System Font Regular"/>
              <a:buChar char="–"/>
              <a:defRPr sz="990"/>
            </a:lvl2pPr>
            <a:lvl3pPr marL="709195" marR="0" indent="-143410" algn="l" defTabSz="565785" rtl="0" eaLnBrk="1" fontAlgn="auto" latinLnBrk="0" hangingPunct="1">
              <a:lnSpc>
                <a:spcPct val="90000"/>
              </a:lnSpc>
              <a:spcBef>
                <a:spcPts val="0"/>
              </a:spcBef>
              <a:spcAft>
                <a:spcPts val="743"/>
              </a:spcAft>
              <a:buClr>
                <a:srgbClr val="0C2340"/>
              </a:buClr>
              <a:buSzTx/>
              <a:buFont typeface="Arial" panose="020B0604020202020204" pitchFamily="34" charset="0"/>
              <a:buChar char="•"/>
              <a:tabLst/>
              <a:defRPr sz="867"/>
            </a:lvl3pPr>
            <a:lvl4pPr marL="954763" marR="0" indent="-106085"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r>
              <a:rPr lang="en-US" dirty="0"/>
              <a:t>First level – orange square bullets, Arial,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Arial, 16 </a:t>
            </a:r>
            <a:r>
              <a:rPr lang="en-US" dirty="0" err="1"/>
              <a:t>pt</a:t>
            </a:r>
            <a:r>
              <a:rPr lang="en-US" dirty="0"/>
              <a:t>, gray font, sentence case</a:t>
            </a:r>
          </a:p>
          <a:p>
            <a:pPr lvl="2"/>
            <a:r>
              <a:rPr lang="en-US" dirty="0"/>
              <a:t>Third level – dark blue circle bullets, Arial,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4" name="Title 3">
            <a:extLst>
              <a:ext uri="{FF2B5EF4-FFF2-40B4-BE49-F238E27FC236}">
                <a16:creationId xmlns:a16="http://schemas.microsoft.com/office/drawing/2014/main" id="{42D68B12-7998-1042-9E9E-77433393F7B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A2C21FF3-C1CD-8C4B-87CA-7B3AF967C44B}"/>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8" name="Footer Placeholder 7">
            <a:extLst>
              <a:ext uri="{FF2B5EF4-FFF2-40B4-BE49-F238E27FC236}">
                <a16:creationId xmlns:a16="http://schemas.microsoft.com/office/drawing/2014/main" id="{EA4DA716-6795-3445-A96E-A150FD6B613F}"/>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0633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6" orient="horz" pos="598" userDrawn="1">
          <p15:clr>
            <a:srgbClr val="FBAE40"/>
          </p15:clr>
        </p15:guide>
        <p15:guide id="7" orient="horz" pos="6195" userDrawn="1">
          <p15:clr>
            <a:srgbClr val="FBAE40"/>
          </p15:clr>
        </p15:guide>
        <p15:guide id="8" orient="horz" pos="570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20"/>
            <a:ext cx="7331007" cy="587639"/>
          </a:xfrm>
        </p:spPr>
        <p:txBody>
          <a:bodyPr>
            <a:noAutofit/>
          </a:bodyPr>
          <a:lstStyle>
            <a:lvl1pPr>
              <a:defRPr>
                <a:solidFill>
                  <a:srgbClr val="0C2340"/>
                </a:solidFill>
              </a:defRPr>
            </a:lvl1pPr>
          </a:lstStyle>
          <a:p>
            <a:r>
              <a:rPr lang="en-US" dirty="0"/>
              <a:t>TITLE – ARIAL BOLD, 24 PT, dark blue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1007" cy="7128465"/>
          </a:xfrm>
        </p:spPr>
        <p:txBody>
          <a:bodyPr>
            <a:noAutofit/>
          </a:bodyPr>
          <a:lstStyle>
            <a:lvl1pPr marL="141447" marR="0" indent="-141447" algn="l" defTabSz="565785" rtl="0" eaLnBrk="1" fontAlgn="auto" latinLnBrk="0" hangingPunct="1">
              <a:lnSpc>
                <a:spcPct val="90000"/>
              </a:lnSpc>
              <a:spcBef>
                <a:spcPts val="0"/>
              </a:spcBef>
              <a:spcAft>
                <a:spcPts val="743"/>
              </a:spcAft>
              <a:buClr>
                <a:srgbClr val="E87722"/>
              </a:buClr>
              <a:buSzTx/>
              <a:buFont typeface="Wingdings" pitchFamily="2" charset="2"/>
              <a:buChar char="§"/>
              <a:tabLst/>
              <a:defRPr sz="1114"/>
            </a:lvl1pPr>
            <a:lvl2pPr marL="424339" indent="-141447">
              <a:spcAft>
                <a:spcPts val="743"/>
              </a:spcAft>
              <a:buClr>
                <a:srgbClr val="0C2340"/>
              </a:buClr>
              <a:buFont typeface="System Font Regular"/>
              <a:buChar char="–"/>
              <a:defRPr sz="990"/>
            </a:lvl2pPr>
            <a:lvl3pPr marL="707232" marR="0" indent="-141447" algn="l" defTabSz="565785" rtl="0" eaLnBrk="1" fontAlgn="auto" latinLnBrk="0" hangingPunct="1">
              <a:lnSpc>
                <a:spcPct val="90000"/>
              </a:lnSpc>
              <a:spcBef>
                <a:spcPts val="0"/>
              </a:spcBef>
              <a:spcAft>
                <a:spcPts val="743"/>
              </a:spcAft>
              <a:buClr>
                <a:srgbClr val="0C2340"/>
              </a:buClr>
              <a:buSzTx/>
              <a:buFont typeface="Arial" panose="020B0604020202020204" pitchFamily="34" charset="0"/>
              <a:buChar char="•"/>
              <a:tabLst/>
              <a:defRPr sz="867">
                <a:solidFill>
                  <a:srgbClr val="63656A"/>
                </a:solidFill>
              </a:defRPr>
            </a:lvl3pPr>
            <a:lvl4pPr marL="990124"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r>
              <a:rPr lang="en-US" dirty="0"/>
              <a:t>First level – orange square bullets, Arial,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Arial, 16 </a:t>
            </a:r>
            <a:r>
              <a:rPr lang="en-US" dirty="0" err="1"/>
              <a:t>pt</a:t>
            </a:r>
            <a:r>
              <a:rPr lang="en-US" dirty="0"/>
              <a:t>, gray font, sentence case</a:t>
            </a:r>
          </a:p>
          <a:p>
            <a:pPr lvl="2"/>
            <a:r>
              <a:rPr lang="en-US" dirty="0"/>
              <a:t>Third level – dark blue circle bullets, Arial,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218600" y="1123156"/>
            <a:ext cx="7326811" cy="514466"/>
          </a:xfrm>
        </p:spPr>
        <p:txBody>
          <a:bodyPr anchor="t">
            <a:noAutofit/>
          </a:bodyPr>
          <a:lstStyle>
            <a:lvl1pPr marL="0" indent="0">
              <a:buNone/>
              <a:defRPr sz="1114" cap="all" baseline="0">
                <a:solidFill>
                  <a:srgbClr val="E87722"/>
                </a:solidFill>
              </a:defRPr>
            </a:lvl1pPr>
            <a:lvl2pPr marL="282893" indent="0">
              <a:buNone/>
              <a:defRPr/>
            </a:lvl2pPr>
            <a:lvl3pPr marL="565785" indent="0">
              <a:buNone/>
              <a:defRPr/>
            </a:lvl3pPr>
            <a:lvl4pPr marL="848678" indent="0">
              <a:buNone/>
              <a:defRPr/>
            </a:lvl4pPr>
            <a:lvl5pPr marL="1131570" indent="0">
              <a:buNone/>
              <a:defRPr/>
            </a:lvl5pPr>
          </a:lstStyle>
          <a:p>
            <a:r>
              <a:rPr lang="en-US" dirty="0"/>
              <a:t>Subhead – Arial, 18 </a:t>
            </a:r>
            <a:r>
              <a:rPr lang="en-US" dirty="0" err="1"/>
              <a:t>pt</a:t>
            </a:r>
            <a:r>
              <a:rPr lang="en-US" dirty="0"/>
              <a:t>, ORANGE, ALL CAPS</a:t>
            </a:r>
          </a:p>
        </p:txBody>
      </p:sp>
      <p:sp>
        <p:nvSpPr>
          <p:cNvPr id="4" name="Slide Number Placeholder 3">
            <a:extLst>
              <a:ext uri="{FF2B5EF4-FFF2-40B4-BE49-F238E27FC236}">
                <a16:creationId xmlns:a16="http://schemas.microsoft.com/office/drawing/2014/main" id="{8843B946-D2E2-D646-AFE9-A127CD1C19EF}"/>
              </a:ext>
            </a:extLst>
          </p:cNvPr>
          <p:cNvSpPr>
            <a:spLocks noGrp="1"/>
          </p:cNvSpPr>
          <p:nvPr>
            <p:ph type="sldNum" sz="quarter" idx="14"/>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74CC990C-4EF5-D644-8DBC-E0234D61CCAF}"/>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7798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5" orient="horz" pos="598" userDrawn="1">
          <p15:clr>
            <a:srgbClr val="FBAE40"/>
          </p15:clr>
        </p15:guide>
        <p15:guide id="6" orient="horz" pos="6195" userDrawn="1">
          <p15:clr>
            <a:srgbClr val="FBAE40"/>
          </p15:clr>
        </p15:guide>
        <p15:guide id="7" orient="horz" pos="950" userDrawn="1">
          <p15:clr>
            <a:srgbClr val="FBAE40"/>
          </p15:clr>
        </p15:guide>
        <p15:guide id="8" orient="horz" pos="570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750EE-930E-A646-811F-F405BAF7381B}"/>
              </a:ext>
            </a:extLst>
          </p:cNvPr>
          <p:cNvSpPr>
            <a:spLocks noGrp="1"/>
          </p:cNvSpPr>
          <p:nvPr>
            <p:ph type="title" hasCustomPrompt="1"/>
          </p:nvPr>
        </p:nvSpPr>
        <p:spPr>
          <a:xfrm>
            <a:off x="218599" y="535519"/>
            <a:ext cx="7335203" cy="1275867"/>
          </a:xfrm>
        </p:spPr>
        <p:txBody>
          <a:bodyPr>
            <a:noAutofit/>
          </a:bodyPr>
          <a:lstStyle>
            <a:lvl1pPr>
              <a:defRPr/>
            </a:lvl1pPr>
          </a:lstStyle>
          <a:p>
            <a:r>
              <a:rPr lang="en-US" dirty="0"/>
              <a:t>TITLE – ARIAL BOLD, 24 PT, dark blue font, ALL CAPS</a:t>
            </a:r>
          </a:p>
        </p:txBody>
      </p:sp>
      <p:sp>
        <p:nvSpPr>
          <p:cNvPr id="2" name="Slide Number Placeholder 1">
            <a:extLst>
              <a:ext uri="{FF2B5EF4-FFF2-40B4-BE49-F238E27FC236}">
                <a16:creationId xmlns:a16="http://schemas.microsoft.com/office/drawing/2014/main" id="{11118B86-D6FE-1E4C-B019-27D99F3393F7}"/>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3" name="Footer Placeholder 2">
            <a:extLst>
              <a:ext uri="{FF2B5EF4-FFF2-40B4-BE49-F238E27FC236}">
                <a16:creationId xmlns:a16="http://schemas.microsoft.com/office/drawing/2014/main" id="{F49CC5BD-BC74-FF42-A01E-5C226F511CA2}"/>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13677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orient="horz" pos="598" userDrawn="1">
          <p15:clr>
            <a:srgbClr val="FBAE40"/>
          </p15:clr>
        </p15:guide>
        <p15:guide id="6" orient="horz" pos="619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06F60-ADB0-7A4D-AE29-8FBF8096E847}"/>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5" name="Footer Placeholder 4">
            <a:extLst>
              <a:ext uri="{FF2B5EF4-FFF2-40B4-BE49-F238E27FC236}">
                <a16:creationId xmlns:a16="http://schemas.microsoft.com/office/drawing/2014/main" id="{CDC8ECD8-22E0-5647-A2D4-B71EF7F03BE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719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orient="horz" pos="619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600" y="535519"/>
            <a:ext cx="7325346" cy="1275573"/>
          </a:xfrm>
        </p:spPr>
        <p:txBody>
          <a:bodyPr>
            <a:noAutofit/>
          </a:bodyPr>
          <a:lstStyle>
            <a:lvl1pPr>
              <a:defRPr sz="1485">
                <a:solidFill>
                  <a:srgbClr val="0C2340"/>
                </a:solidFill>
              </a:defRPr>
            </a:lvl1pPr>
          </a:lstStyle>
          <a:p>
            <a:r>
              <a:rPr lang="en-US" sz="1485" dirty="0"/>
              <a:t>TITLE – ARIAL BOLD, 24 PT, </a:t>
            </a:r>
            <a:r>
              <a:rPr lang="en-US" dirty="0"/>
              <a:t>dark blue FONT, ALL CAPS</a:t>
            </a:r>
          </a:p>
        </p:txBody>
      </p:sp>
      <p:sp>
        <p:nvSpPr>
          <p:cNvPr id="7" name="Rectangle 6">
            <a:extLst>
              <a:ext uri="{FF2B5EF4-FFF2-40B4-BE49-F238E27FC236}">
                <a16:creationId xmlns:a16="http://schemas.microsoft.com/office/drawing/2014/main" id="{5ED8776A-E0D2-5E4B-B55C-88B3E68F9F35}"/>
              </a:ext>
            </a:extLst>
          </p:cNvPr>
          <p:cNvSpPr/>
          <p:nvPr userDrawn="1"/>
        </p:nvSpPr>
        <p:spPr>
          <a:xfrm>
            <a:off x="516842" y="2196421"/>
            <a:ext cx="3302674"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711949" y="3541396"/>
            <a:ext cx="291246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4150461" y="3541396"/>
            <a:ext cx="295526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647764" y="2487024"/>
            <a:ext cx="3040829"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ARIAL BOLD, 18 PT, ORANGE FONT,  </a:t>
            </a:r>
            <a:br>
              <a:rPr lang="en-US" dirty="0"/>
            </a:br>
            <a:r>
              <a:rPr lang="en-US" dirty="0"/>
              <a:t>ALL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647764" y="3930227"/>
            <a:ext cx="3040829" cy="4398222"/>
          </a:xfrm>
        </p:spPr>
        <p:txBody>
          <a:bodyPr/>
          <a:lstStyle>
            <a:lvl1pPr marL="141447" marR="0" indent="-141447" algn="l" defTabSz="565785" rtl="0" eaLnBrk="1" fontAlgn="auto" latinLnBrk="0" hangingPunct="1">
              <a:lnSpc>
                <a:spcPct val="100000"/>
              </a:lnSpc>
              <a:spcBef>
                <a:spcPts val="0"/>
              </a:spcBef>
              <a:spcAft>
                <a:spcPts val="372"/>
              </a:spcAft>
              <a:buClr>
                <a:srgbClr val="E87722"/>
              </a:buClr>
              <a:buSzTx/>
              <a:buFont typeface="Wingdings" pitchFamily="2" charset="2"/>
              <a:buChar char="§"/>
              <a:tabLst>
                <a:tab pos="137518" algn="l"/>
              </a:tabLst>
              <a:defRPr sz="990"/>
            </a:lvl1pPr>
            <a:lvl2pPr>
              <a:buClr>
                <a:srgbClr val="0C2340"/>
              </a:buClr>
              <a:defRPr sz="867"/>
            </a:lvl2pPr>
            <a:lvl3pPr>
              <a:buClr>
                <a:srgbClr val="0C2340"/>
              </a:buClr>
              <a:defRPr sz="743">
                <a:solidFill>
                  <a:srgbClr val="63656A"/>
                </a:solidFill>
              </a:defRPr>
            </a:lvl3pPr>
          </a:lstStyle>
          <a:p>
            <a:r>
              <a:rPr lang="en-US" sz="990" dirty="0"/>
              <a:t>Content – Arial, 16 </a:t>
            </a:r>
            <a:r>
              <a:rPr lang="en-US" sz="990" dirty="0" err="1"/>
              <a:t>pt</a:t>
            </a:r>
            <a:r>
              <a:rPr lang="en-US" sz="990" dirty="0"/>
              <a:t>, gray </a:t>
            </a:r>
            <a:r>
              <a:rPr lang="en-US" dirty="0"/>
              <a:t>f</a:t>
            </a:r>
            <a:r>
              <a:rPr lang="en-US" sz="990" dirty="0"/>
              <a:t>ont, sentence </a:t>
            </a:r>
            <a:r>
              <a:rPr lang="en-US" dirty="0"/>
              <a:t>c</a:t>
            </a:r>
            <a:r>
              <a:rPr lang="en-US" sz="99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94B951B9-413F-E748-B8A8-3C296BD78D0B}"/>
              </a:ext>
            </a:extLst>
          </p:cNvPr>
          <p:cNvSpPr>
            <a:spLocks noGrp="1"/>
          </p:cNvSpPr>
          <p:nvPr>
            <p:ph type="sldNum" sz="quarter" idx="20"/>
          </p:nvPr>
        </p:nvSpPr>
        <p:spPr/>
        <p:txBody>
          <a:bodyPr/>
          <a:lstStyle/>
          <a:p>
            <a:fld id="{9564885F-477D-A14D-B2C1-5ECAF755F313}" type="slidenum">
              <a:rPr lang="en-US" smtClean="0"/>
              <a:pPr/>
              <a:t>‹#›</a:t>
            </a:fld>
            <a:endParaRPr lang="en-US" spc="248" dirty="0"/>
          </a:p>
        </p:txBody>
      </p:sp>
      <p:sp>
        <p:nvSpPr>
          <p:cNvPr id="5" name="Footer Placeholder 4">
            <a:extLst>
              <a:ext uri="{FF2B5EF4-FFF2-40B4-BE49-F238E27FC236}">
                <a16:creationId xmlns:a16="http://schemas.microsoft.com/office/drawing/2014/main" id="{4AEE57CC-1897-CF47-AD81-D183691F30DC}"/>
              </a:ext>
            </a:extLst>
          </p:cNvPr>
          <p:cNvSpPr>
            <a:spLocks noGrp="1"/>
          </p:cNvSpPr>
          <p:nvPr>
            <p:ph type="ftr" sz="quarter" idx="21"/>
          </p:nvPr>
        </p:nvSpPr>
        <p:spPr/>
        <p:txBody>
          <a:bodyPr/>
          <a:lstStyle/>
          <a:p>
            <a:endParaRPr lang="en-US" dirty="0"/>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3959663" y="2179323"/>
            <a:ext cx="3302674"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4154770" y="3524298"/>
            <a:ext cx="291246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4090586" y="2469925"/>
            <a:ext cx="3040829"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ARIAL BOLD, 18 PT, ORANGE FONT,  </a:t>
            </a:r>
            <a:br>
              <a:rPr lang="en-US" dirty="0"/>
            </a:br>
            <a:r>
              <a:rPr lang="en-US" dirty="0"/>
              <a:t>ALL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4090586" y="3913128"/>
            <a:ext cx="3040829" cy="4398222"/>
          </a:xfrm>
        </p:spPr>
        <p:txBody>
          <a:bodyPr/>
          <a:lstStyle>
            <a:lvl1pPr marL="141447" marR="0" indent="-141447" algn="l" defTabSz="565785" rtl="0" eaLnBrk="1" fontAlgn="auto" latinLnBrk="0" hangingPunct="1">
              <a:lnSpc>
                <a:spcPct val="100000"/>
              </a:lnSpc>
              <a:spcBef>
                <a:spcPts val="0"/>
              </a:spcBef>
              <a:spcAft>
                <a:spcPts val="372"/>
              </a:spcAft>
              <a:buClr>
                <a:srgbClr val="E87722"/>
              </a:buClr>
              <a:buSzTx/>
              <a:buFont typeface="Wingdings" pitchFamily="2" charset="2"/>
              <a:buChar char="§"/>
              <a:tabLst>
                <a:tab pos="137518" algn="l"/>
              </a:tabLst>
              <a:defRPr sz="990"/>
            </a:lvl1pPr>
            <a:lvl2pPr>
              <a:buClr>
                <a:srgbClr val="0C2340"/>
              </a:buClr>
              <a:defRPr sz="867"/>
            </a:lvl2pPr>
            <a:lvl3pPr>
              <a:buClr>
                <a:srgbClr val="0C2340"/>
              </a:buClr>
              <a:defRPr sz="743">
                <a:solidFill>
                  <a:srgbClr val="63656A"/>
                </a:solidFill>
              </a:defRPr>
            </a:lvl3pPr>
          </a:lstStyle>
          <a:p>
            <a:r>
              <a:rPr lang="en-US" sz="990" dirty="0"/>
              <a:t>Content – Arial, 16 </a:t>
            </a:r>
            <a:r>
              <a:rPr lang="en-US" sz="990" dirty="0" err="1"/>
              <a:t>pt</a:t>
            </a:r>
            <a:r>
              <a:rPr lang="en-US" sz="990" dirty="0"/>
              <a:t>, gray </a:t>
            </a:r>
            <a:r>
              <a:rPr lang="en-US" dirty="0"/>
              <a:t>f</a:t>
            </a:r>
            <a:r>
              <a:rPr lang="en-US" sz="990" dirty="0"/>
              <a:t>ont, sentence </a:t>
            </a:r>
            <a:r>
              <a:rPr lang="en-US" dirty="0"/>
              <a:t>c</a:t>
            </a:r>
            <a:r>
              <a:rPr lang="en-US" sz="99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Tree>
    <p:extLst>
      <p:ext uri="{BB962C8B-B14F-4D97-AF65-F5344CB8AC3E}">
        <p14:creationId xmlns:p14="http://schemas.microsoft.com/office/powerpoint/2010/main" val="38917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2494" userDrawn="1">
          <p15:clr>
            <a:srgbClr val="FBAE40"/>
          </p15:clr>
        </p15:guide>
        <p15:guide id="3" pos="322" userDrawn="1">
          <p15:clr>
            <a:srgbClr val="FBAE40"/>
          </p15:clr>
        </p15:guide>
        <p15:guide id="4" pos="138" userDrawn="1">
          <p15:clr>
            <a:srgbClr val="FBAE40"/>
          </p15:clr>
        </p15:guide>
        <p15:guide id="5" pos="4759" userDrawn="1">
          <p15:clr>
            <a:srgbClr val="FBAE40"/>
          </p15:clr>
        </p15:guide>
        <p15:guide id="6" pos="4575" userDrawn="1">
          <p15:clr>
            <a:srgbClr val="FBAE40"/>
          </p15:clr>
        </p15:guide>
        <p15:guide id="7" orient="horz" pos="5702" userDrawn="1">
          <p15:clr>
            <a:srgbClr val="FBAE40"/>
          </p15:clr>
        </p15:guide>
        <p15:guide id="8" pos="2403" userDrawn="1">
          <p15:clr>
            <a:srgbClr val="FBAE40"/>
          </p15:clr>
        </p15:guide>
        <p15:guide id="9" orient="horz" pos="1373" userDrawn="1">
          <p15:clr>
            <a:srgbClr val="FBAE40"/>
          </p15:clr>
        </p15:guide>
        <p15:guide id="10" orient="horz" pos="1795" userDrawn="1">
          <p15:clr>
            <a:srgbClr val="FBAE40"/>
          </p15:clr>
        </p15:guide>
        <p15:guide id="11" orient="horz" pos="6195" userDrawn="1">
          <p15:clr>
            <a:srgbClr val="FBAE40"/>
          </p15:clr>
        </p15:guide>
        <p15:guide id="12" orient="horz" pos="53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9"/>
            <a:ext cx="7336666" cy="1275573"/>
          </a:xfrm>
        </p:spPr>
        <p:txBody>
          <a:bodyPr>
            <a:noAutofit/>
          </a:bodyPr>
          <a:lstStyle>
            <a:lvl1pPr>
              <a:defRPr sz="1485">
                <a:solidFill>
                  <a:schemeClr val="accent1"/>
                </a:solidFill>
              </a:defRPr>
            </a:lvl1pPr>
          </a:lstStyle>
          <a:p>
            <a:r>
              <a:rPr lang="en-US" sz="1485" dirty="0"/>
              <a:t>TITLE – ARIAL BOLD, 24 PT, dark blue FONT, ALL CAPS</a:t>
            </a:r>
            <a:endParaRPr lang="en-US" dirty="0"/>
          </a:p>
        </p:txBody>
      </p:sp>
      <p:sp>
        <p:nvSpPr>
          <p:cNvPr id="6" name="Rectangle 5">
            <a:extLst>
              <a:ext uri="{FF2B5EF4-FFF2-40B4-BE49-F238E27FC236}">
                <a16:creationId xmlns:a16="http://schemas.microsoft.com/office/drawing/2014/main" id="{C1EDDA56-5B0C-9841-BBC5-C0B0741FC492}"/>
              </a:ext>
            </a:extLst>
          </p:cNvPr>
          <p:cNvSpPr/>
          <p:nvPr userDrawn="1"/>
        </p:nvSpPr>
        <p:spPr>
          <a:xfrm>
            <a:off x="2717385"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232658"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5224750"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359254"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2843980"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5351346"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300436" y="2487024"/>
            <a:ext cx="2263115"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2804595" y="2487024"/>
            <a:ext cx="2243683"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5311961" y="2487024"/>
            <a:ext cx="2227782"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18" name="Text Placeholder 3">
            <a:extLst>
              <a:ext uri="{FF2B5EF4-FFF2-40B4-BE49-F238E27FC236}">
                <a16:creationId xmlns:a16="http://schemas.microsoft.com/office/drawing/2014/main" id="{0FC1CE68-9A3E-E34F-96D4-29F358465C8E}"/>
              </a:ext>
            </a:extLst>
          </p:cNvPr>
          <p:cNvSpPr>
            <a:spLocks noGrp="1"/>
          </p:cNvSpPr>
          <p:nvPr>
            <p:ph type="body" sz="quarter" idx="19" hasCustomPrompt="1"/>
          </p:nvPr>
        </p:nvSpPr>
        <p:spPr>
          <a:xfrm>
            <a:off x="300437" y="3930227"/>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A891FD6D-9F24-CF4C-B555-E64CB3491A82}"/>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DC482194-C2CE-C849-BED7-FE82ABE85851}"/>
              </a:ext>
            </a:extLst>
          </p:cNvPr>
          <p:cNvSpPr>
            <a:spLocks noGrp="1"/>
          </p:cNvSpPr>
          <p:nvPr>
            <p:ph type="ftr" sz="quarter" idx="24"/>
          </p:nvPr>
        </p:nvSpPr>
        <p:spPr>
          <a:xfrm>
            <a:off x="1352563" y="9350377"/>
            <a:ext cx="5067276" cy="535516"/>
          </a:xfrm>
        </p:spPr>
        <p:txBody>
          <a:bodyPr/>
          <a:lstStyle/>
          <a:p>
            <a:endParaRPr lang="en-US" dirty="0"/>
          </a:p>
        </p:txBody>
      </p:sp>
      <p:sp>
        <p:nvSpPr>
          <p:cNvPr id="21" name="Text Placeholder 3">
            <a:extLst>
              <a:ext uri="{FF2B5EF4-FFF2-40B4-BE49-F238E27FC236}">
                <a16:creationId xmlns:a16="http://schemas.microsoft.com/office/drawing/2014/main" id="{3A141CB7-F70D-9043-952A-EF5B84C5B578}"/>
              </a:ext>
            </a:extLst>
          </p:cNvPr>
          <p:cNvSpPr>
            <a:spLocks noGrp="1"/>
          </p:cNvSpPr>
          <p:nvPr>
            <p:ph type="body" sz="quarter" idx="25" hasCustomPrompt="1"/>
          </p:nvPr>
        </p:nvSpPr>
        <p:spPr>
          <a:xfrm>
            <a:off x="2814571" y="3854201"/>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3" name="Text Placeholder 3">
            <a:extLst>
              <a:ext uri="{FF2B5EF4-FFF2-40B4-BE49-F238E27FC236}">
                <a16:creationId xmlns:a16="http://schemas.microsoft.com/office/drawing/2014/main" id="{EE08D536-7D0B-4741-8CDE-468E978246C5}"/>
              </a:ext>
            </a:extLst>
          </p:cNvPr>
          <p:cNvSpPr>
            <a:spLocks noGrp="1"/>
          </p:cNvSpPr>
          <p:nvPr>
            <p:ph type="body" sz="quarter" idx="26" hasCustomPrompt="1"/>
          </p:nvPr>
        </p:nvSpPr>
        <p:spPr>
          <a:xfrm>
            <a:off x="5321937" y="3765451"/>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Tree>
    <p:extLst>
      <p:ext uri="{BB962C8B-B14F-4D97-AF65-F5344CB8AC3E}">
        <p14:creationId xmlns:p14="http://schemas.microsoft.com/office/powerpoint/2010/main" val="19814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386" userDrawn="1">
          <p15:clr>
            <a:srgbClr val="FBAE40"/>
          </p15:clr>
        </p15:guide>
        <p15:guide id="2" pos="1607" userDrawn="1">
          <p15:clr>
            <a:srgbClr val="FBAE40"/>
          </p15:clr>
        </p15:guide>
        <p15:guide id="3" pos="138" userDrawn="1">
          <p15:clr>
            <a:srgbClr val="FBAE40"/>
          </p15:clr>
        </p15:guide>
        <p15:guide id="4" pos="4759" userDrawn="1">
          <p15:clr>
            <a:srgbClr val="FBAE40"/>
          </p15:clr>
        </p15:guide>
        <p15:guide id="5" orient="horz" pos="598" userDrawn="1">
          <p15:clr>
            <a:srgbClr val="FBAE40"/>
          </p15:clr>
        </p15:guide>
        <p15:guide id="6" orient="horz" pos="1373" userDrawn="1">
          <p15:clr>
            <a:srgbClr val="FBAE40"/>
          </p15:clr>
        </p15:guide>
        <p15:guide id="7" pos="1714" userDrawn="1">
          <p15:clr>
            <a:srgbClr val="FBAE40"/>
          </p15:clr>
        </p15:guide>
        <p15:guide id="8" pos="3182" userDrawn="1">
          <p15:clr>
            <a:srgbClr val="FBAE40"/>
          </p15:clr>
        </p15:guide>
        <p15:guide id="9" pos="3290" userDrawn="1">
          <p15:clr>
            <a:srgbClr val="FBAE40"/>
          </p15:clr>
        </p15:guide>
        <p15:guide id="10" orient="horz" pos="154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phics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9"/>
            <a:ext cx="7310913" cy="1275867"/>
          </a:xfrm>
        </p:spPr>
        <p:txBody>
          <a:bodyPr>
            <a:noAutofit/>
          </a:bodyPr>
          <a:lstStyle>
            <a:lvl1pPr>
              <a:defRPr>
                <a:solidFill>
                  <a:srgbClr val="0C2340"/>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60D3B9AF-5C30-914F-A351-69D08D6B98CC}"/>
              </a:ext>
            </a:extLst>
          </p:cNvPr>
          <p:cNvSpPr/>
          <p:nvPr userDrawn="1"/>
        </p:nvSpPr>
        <p:spPr>
          <a:xfrm>
            <a:off x="0" y="5792112"/>
            <a:ext cx="7772400" cy="2859673"/>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46" name="Oval 45">
            <a:extLst>
              <a:ext uri="{FF2B5EF4-FFF2-40B4-BE49-F238E27FC236}">
                <a16:creationId xmlns:a16="http://schemas.microsoft.com/office/drawing/2014/main" id="{8046B9B1-19F7-FC41-AAF5-B03CA2714434}"/>
              </a:ext>
            </a:extLst>
          </p:cNvPr>
          <p:cNvSpPr/>
          <p:nvPr userDrawn="1"/>
        </p:nvSpPr>
        <p:spPr>
          <a:xfrm>
            <a:off x="2107624" y="5496437"/>
            <a:ext cx="485323" cy="1116561"/>
          </a:xfrm>
          <a:prstGeom prst="ellipse">
            <a:avLst/>
          </a:prstGeom>
          <a:solidFill>
            <a:srgbClr val="E8772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C9E14E47-4478-F94B-855C-5DD573D52AF1}"/>
              </a:ext>
            </a:extLst>
          </p:cNvPr>
          <p:cNvSpPr>
            <a:spLocks noChangeAspect="1"/>
          </p:cNvSpPr>
          <p:nvPr/>
        </p:nvSpPr>
        <p:spPr>
          <a:xfrm>
            <a:off x="2146260" y="5585322"/>
            <a:ext cx="408051" cy="938784"/>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7" name="Oval 46">
            <a:extLst>
              <a:ext uri="{FF2B5EF4-FFF2-40B4-BE49-F238E27FC236}">
                <a16:creationId xmlns:a16="http://schemas.microsoft.com/office/drawing/2014/main" id="{7568203C-3F0E-F649-8C54-E9BA566AB85D}"/>
              </a:ext>
            </a:extLst>
          </p:cNvPr>
          <p:cNvSpPr/>
          <p:nvPr userDrawn="1"/>
        </p:nvSpPr>
        <p:spPr>
          <a:xfrm>
            <a:off x="217136" y="5496437"/>
            <a:ext cx="485323" cy="1116561"/>
          </a:xfrm>
          <a:prstGeom prst="ellipse">
            <a:avLst/>
          </a:prstGeom>
          <a:solidFill>
            <a:srgbClr val="0C23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id="{274ADAEB-697E-1346-AC92-D6E5F0D732E9}"/>
              </a:ext>
            </a:extLst>
          </p:cNvPr>
          <p:cNvSpPr/>
          <p:nvPr userDrawn="1"/>
        </p:nvSpPr>
        <p:spPr>
          <a:xfrm>
            <a:off x="3999109" y="5496437"/>
            <a:ext cx="485323" cy="1116561"/>
          </a:xfrm>
          <a:prstGeom prst="ellipse">
            <a:avLst/>
          </a:prstGeom>
          <a:solidFill>
            <a:srgbClr val="0C23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CAD9D46E-5CC2-C240-A970-74C7F76EA6EC}"/>
              </a:ext>
            </a:extLst>
          </p:cNvPr>
          <p:cNvSpPr>
            <a:spLocks noChangeAspect="1"/>
          </p:cNvSpPr>
          <p:nvPr/>
        </p:nvSpPr>
        <p:spPr>
          <a:xfrm>
            <a:off x="255771" y="5585322"/>
            <a:ext cx="408051" cy="938784"/>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Oval 43">
            <a:extLst>
              <a:ext uri="{FF2B5EF4-FFF2-40B4-BE49-F238E27FC236}">
                <a16:creationId xmlns:a16="http://schemas.microsoft.com/office/drawing/2014/main" id="{BA7DDA4D-A81C-7340-BD07-A79C3C5F6875}"/>
              </a:ext>
            </a:extLst>
          </p:cNvPr>
          <p:cNvSpPr/>
          <p:nvPr userDrawn="1"/>
        </p:nvSpPr>
        <p:spPr>
          <a:xfrm>
            <a:off x="5889584" y="5497398"/>
            <a:ext cx="485323" cy="1116561"/>
          </a:xfrm>
          <a:prstGeom prst="ellipse">
            <a:avLst/>
          </a:prstGeom>
          <a:solidFill>
            <a:srgbClr val="E8772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422AF515-7502-4443-A625-F1CF401F62D1}"/>
              </a:ext>
            </a:extLst>
          </p:cNvPr>
          <p:cNvSpPr>
            <a:spLocks noChangeAspect="1"/>
          </p:cNvSpPr>
          <p:nvPr/>
        </p:nvSpPr>
        <p:spPr>
          <a:xfrm>
            <a:off x="5928220" y="5586283"/>
            <a:ext cx="408051" cy="938784"/>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08D5C138-A0E4-494D-989A-A0CEC79C0B24}"/>
              </a:ext>
            </a:extLst>
          </p:cNvPr>
          <p:cNvCxnSpPr>
            <a:cxnSpLocks/>
          </p:cNvCxnSpPr>
          <p:nvPr/>
        </p:nvCxnSpPr>
        <p:spPr>
          <a:xfrm>
            <a:off x="1980475"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566021-A3BC-7244-9D61-40C279572CED}"/>
              </a:ext>
            </a:extLst>
          </p:cNvPr>
          <p:cNvCxnSpPr>
            <a:cxnSpLocks/>
          </p:cNvCxnSpPr>
          <p:nvPr/>
        </p:nvCxnSpPr>
        <p:spPr>
          <a:xfrm>
            <a:off x="3871143"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4DE7224-BCAE-F243-850A-6CC294E903BD}"/>
              </a:ext>
            </a:extLst>
          </p:cNvPr>
          <p:cNvCxnSpPr>
            <a:cxnSpLocks/>
          </p:cNvCxnSpPr>
          <p:nvPr/>
        </p:nvCxnSpPr>
        <p:spPr>
          <a:xfrm>
            <a:off x="5759636"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24">
            <a:extLst>
              <a:ext uri="{FF2B5EF4-FFF2-40B4-BE49-F238E27FC236}">
                <a16:creationId xmlns:a16="http://schemas.microsoft.com/office/drawing/2014/main" id="{8DC16DE6-3C8D-BE48-BF09-920D2AA407DE}"/>
              </a:ext>
            </a:extLst>
          </p:cNvPr>
          <p:cNvSpPr>
            <a:spLocks noGrp="1"/>
          </p:cNvSpPr>
          <p:nvPr userDrawn="1">
            <p:ph type="body" sz="quarter" idx="17" hasCustomPrompt="1"/>
          </p:nvPr>
        </p:nvSpPr>
        <p:spPr>
          <a:xfrm>
            <a:off x="217135"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2" name="Text Placeholder 24">
            <a:extLst>
              <a:ext uri="{FF2B5EF4-FFF2-40B4-BE49-F238E27FC236}">
                <a16:creationId xmlns:a16="http://schemas.microsoft.com/office/drawing/2014/main" id="{53EFF135-A0A8-E442-A314-47CFC22FC2DA}"/>
              </a:ext>
            </a:extLst>
          </p:cNvPr>
          <p:cNvSpPr>
            <a:spLocks noGrp="1"/>
          </p:cNvSpPr>
          <p:nvPr userDrawn="1">
            <p:ph type="body" sz="quarter" idx="19" hasCustomPrompt="1"/>
          </p:nvPr>
        </p:nvSpPr>
        <p:spPr>
          <a:xfrm>
            <a:off x="2111611"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3" name="Text Placeholder 24">
            <a:extLst>
              <a:ext uri="{FF2B5EF4-FFF2-40B4-BE49-F238E27FC236}">
                <a16:creationId xmlns:a16="http://schemas.microsoft.com/office/drawing/2014/main" id="{6DA76C2E-61AD-AB4D-9925-57FA549E00C6}"/>
              </a:ext>
            </a:extLst>
          </p:cNvPr>
          <p:cNvSpPr>
            <a:spLocks noGrp="1"/>
          </p:cNvSpPr>
          <p:nvPr userDrawn="1">
            <p:ph type="body" sz="quarter" idx="20" hasCustomPrompt="1"/>
          </p:nvPr>
        </p:nvSpPr>
        <p:spPr>
          <a:xfrm>
            <a:off x="2107623" y="6684852"/>
            <a:ext cx="1632204" cy="731918"/>
          </a:xfrm>
        </p:spPr>
        <p:txBody>
          <a:bodyPr>
            <a:noAutofit/>
          </a:bodyPr>
          <a:lstStyle>
            <a:lvl1pPr marL="0" indent="0" algn="l">
              <a:buNone/>
              <a:defRPr sz="867"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ORANGE FONT, all caps</a:t>
            </a:r>
          </a:p>
        </p:txBody>
      </p:sp>
      <p:sp>
        <p:nvSpPr>
          <p:cNvPr id="34" name="Text Placeholder 24">
            <a:extLst>
              <a:ext uri="{FF2B5EF4-FFF2-40B4-BE49-F238E27FC236}">
                <a16:creationId xmlns:a16="http://schemas.microsoft.com/office/drawing/2014/main" id="{23A7CC22-450C-C94D-B396-9ECEE7D931DC}"/>
              </a:ext>
            </a:extLst>
          </p:cNvPr>
          <p:cNvSpPr>
            <a:spLocks noGrp="1"/>
          </p:cNvSpPr>
          <p:nvPr userDrawn="1">
            <p:ph type="body" sz="quarter" idx="21" hasCustomPrompt="1"/>
          </p:nvPr>
        </p:nvSpPr>
        <p:spPr>
          <a:xfrm>
            <a:off x="3998470"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5" name="Text Placeholder 24">
            <a:extLst>
              <a:ext uri="{FF2B5EF4-FFF2-40B4-BE49-F238E27FC236}">
                <a16:creationId xmlns:a16="http://schemas.microsoft.com/office/drawing/2014/main" id="{91C04409-97C9-2148-882F-8086A707DB55}"/>
              </a:ext>
            </a:extLst>
          </p:cNvPr>
          <p:cNvSpPr>
            <a:spLocks noGrp="1"/>
          </p:cNvSpPr>
          <p:nvPr userDrawn="1">
            <p:ph type="body" sz="quarter" idx="22" hasCustomPrompt="1"/>
          </p:nvPr>
        </p:nvSpPr>
        <p:spPr>
          <a:xfrm>
            <a:off x="3999109" y="6684852"/>
            <a:ext cx="1632204" cy="731918"/>
          </a:xfrm>
        </p:spPr>
        <p:txBody>
          <a:bodyPr>
            <a:noAutofit/>
          </a:bodyPr>
          <a:lstStyle>
            <a:lvl1pPr marL="0" indent="0" algn="l">
              <a:buNone/>
              <a:defRPr sz="867" b="1" cap="all" baseline="0">
                <a:solidFill>
                  <a:srgbClr val="0C2340"/>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DK BLUE font, all caps</a:t>
            </a:r>
          </a:p>
        </p:txBody>
      </p:sp>
      <p:sp>
        <p:nvSpPr>
          <p:cNvPr id="36" name="Text Placeholder 24">
            <a:extLst>
              <a:ext uri="{FF2B5EF4-FFF2-40B4-BE49-F238E27FC236}">
                <a16:creationId xmlns:a16="http://schemas.microsoft.com/office/drawing/2014/main" id="{89F7C65E-FC15-9549-BE16-A1B5BDC3026F}"/>
              </a:ext>
            </a:extLst>
          </p:cNvPr>
          <p:cNvSpPr>
            <a:spLocks noGrp="1"/>
          </p:cNvSpPr>
          <p:nvPr userDrawn="1">
            <p:ph type="body" sz="quarter" idx="23" hasCustomPrompt="1"/>
          </p:nvPr>
        </p:nvSpPr>
        <p:spPr>
          <a:xfrm>
            <a:off x="5888599"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7" name="Text Placeholder 24">
            <a:extLst>
              <a:ext uri="{FF2B5EF4-FFF2-40B4-BE49-F238E27FC236}">
                <a16:creationId xmlns:a16="http://schemas.microsoft.com/office/drawing/2014/main" id="{A347E922-DFA6-6C47-8651-E98D08B715B7}"/>
              </a:ext>
            </a:extLst>
          </p:cNvPr>
          <p:cNvSpPr>
            <a:spLocks noGrp="1"/>
          </p:cNvSpPr>
          <p:nvPr userDrawn="1">
            <p:ph type="body" sz="quarter" idx="24" hasCustomPrompt="1"/>
          </p:nvPr>
        </p:nvSpPr>
        <p:spPr>
          <a:xfrm>
            <a:off x="5889584" y="6684852"/>
            <a:ext cx="1632204" cy="731918"/>
          </a:xfrm>
        </p:spPr>
        <p:txBody>
          <a:bodyPr>
            <a:noAutofit/>
          </a:bodyPr>
          <a:lstStyle>
            <a:lvl1pPr marL="0" indent="0" algn="l">
              <a:buNone/>
              <a:defRPr sz="867"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ORANGE font, all caps</a:t>
            </a:r>
          </a:p>
        </p:txBody>
      </p:sp>
      <p:sp>
        <p:nvSpPr>
          <p:cNvPr id="38" name="Text Placeholder 24">
            <a:extLst>
              <a:ext uri="{FF2B5EF4-FFF2-40B4-BE49-F238E27FC236}">
                <a16:creationId xmlns:a16="http://schemas.microsoft.com/office/drawing/2014/main" id="{61D1FD3C-9398-7644-932E-219B635300A8}"/>
              </a:ext>
            </a:extLst>
          </p:cNvPr>
          <p:cNvSpPr>
            <a:spLocks noGrp="1"/>
          </p:cNvSpPr>
          <p:nvPr userDrawn="1">
            <p:ph type="body" sz="quarter" idx="25" hasCustomPrompt="1"/>
          </p:nvPr>
        </p:nvSpPr>
        <p:spPr>
          <a:xfrm>
            <a:off x="2393288" y="1850447"/>
            <a:ext cx="5157538" cy="386044"/>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sz="1114" dirty="0"/>
              <a:t>Arial bold, 18 </a:t>
            </a:r>
            <a:r>
              <a:rPr lang="en-US" sz="1114" dirty="0" err="1"/>
              <a:t>pt</a:t>
            </a:r>
            <a:r>
              <a:rPr lang="en-US" sz="1114" dirty="0"/>
              <a:t>, ORANGE FONT, all caps</a:t>
            </a:r>
          </a:p>
        </p:txBody>
      </p:sp>
      <p:sp>
        <p:nvSpPr>
          <p:cNvPr id="40" name="Text Placeholder 24">
            <a:extLst>
              <a:ext uri="{FF2B5EF4-FFF2-40B4-BE49-F238E27FC236}">
                <a16:creationId xmlns:a16="http://schemas.microsoft.com/office/drawing/2014/main" id="{6F0BF8D2-5B2F-4643-8BF1-58AED30DAA84}"/>
              </a:ext>
            </a:extLst>
          </p:cNvPr>
          <p:cNvSpPr>
            <a:spLocks noGrp="1"/>
          </p:cNvSpPr>
          <p:nvPr userDrawn="1">
            <p:ph type="body" sz="quarter" idx="26" hasCustomPrompt="1"/>
          </p:nvPr>
        </p:nvSpPr>
        <p:spPr>
          <a:xfrm>
            <a:off x="2393287" y="2260992"/>
            <a:ext cx="5046482" cy="1366195"/>
          </a:xfrm>
        </p:spPr>
        <p:txBody>
          <a:bodyPr lIns="0">
            <a:noAutofit/>
          </a:bodyPr>
          <a:lstStyle>
            <a:lvl1pPr marL="0" marR="0" indent="0" algn="l" defTabSz="565785" rtl="0" eaLnBrk="1" fontAlgn="auto" latinLnBrk="0" hangingPunct="1">
              <a:lnSpc>
                <a:spcPct val="100000"/>
              </a:lnSpc>
              <a:spcBef>
                <a:spcPts val="372"/>
              </a:spcBef>
              <a:spcAft>
                <a:spcPts val="0"/>
              </a:spcAft>
              <a:buClr>
                <a:schemeClr val="tx2"/>
              </a:buClr>
              <a:buSzTx/>
              <a:buFont typeface="Arial" panose="020B0604020202020204" pitchFamily="34" charset="0"/>
              <a:buNone/>
              <a:tabLst/>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12 </a:t>
            </a:r>
            <a:r>
              <a:rPr lang="en-US" dirty="0" err="1"/>
              <a:t>pt</a:t>
            </a:r>
            <a:r>
              <a:rPr lang="en-US" dirty="0"/>
              <a:t>, gray font, sentence case. </a:t>
            </a:r>
            <a:r>
              <a:rPr lang="en-US" dirty="0">
                <a:latin typeface="Arial" panose="020B0604020202020204" pitchFamily="34" charset="0"/>
                <a:ea typeface="Calibri" panose="020F0502020204030204" pitchFamily="34" charset="0"/>
                <a:cs typeface="Arial" panose="020B0604020202020204" pitchFamily="34" charset="0"/>
              </a:rPr>
              <a:t>To insert an image or icon in the circles below, click the center of the circle, then from your computer’s file options that appear, select the image or icon you want and click insert. </a:t>
            </a:r>
            <a:r>
              <a:rPr lang="en-US" dirty="0"/>
              <a:t> </a:t>
            </a:r>
          </a:p>
        </p:txBody>
      </p:sp>
      <p:sp>
        <p:nvSpPr>
          <p:cNvPr id="41" name="Text Placeholder 24">
            <a:extLst>
              <a:ext uri="{FF2B5EF4-FFF2-40B4-BE49-F238E27FC236}">
                <a16:creationId xmlns:a16="http://schemas.microsoft.com/office/drawing/2014/main" id="{3D7F0650-8D05-A04B-8D29-5DBCAE8C1F72}"/>
              </a:ext>
            </a:extLst>
          </p:cNvPr>
          <p:cNvSpPr>
            <a:spLocks noGrp="1"/>
          </p:cNvSpPr>
          <p:nvPr userDrawn="1">
            <p:ph type="body" sz="quarter" idx="27" hasCustomPrompt="1"/>
          </p:nvPr>
        </p:nvSpPr>
        <p:spPr>
          <a:xfrm>
            <a:off x="2393288" y="3713013"/>
            <a:ext cx="5157538" cy="386046"/>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sz="1114" dirty="0"/>
              <a:t>Arial bold, 18 </a:t>
            </a:r>
            <a:r>
              <a:rPr lang="en-US" sz="1114" dirty="0" err="1"/>
              <a:t>pt</a:t>
            </a:r>
            <a:r>
              <a:rPr lang="en-US" sz="1114" dirty="0"/>
              <a:t>, ORANGE FONT, all caps</a:t>
            </a:r>
          </a:p>
        </p:txBody>
      </p:sp>
      <p:sp>
        <p:nvSpPr>
          <p:cNvPr id="42" name="Text Placeholder 24">
            <a:extLst>
              <a:ext uri="{FF2B5EF4-FFF2-40B4-BE49-F238E27FC236}">
                <a16:creationId xmlns:a16="http://schemas.microsoft.com/office/drawing/2014/main" id="{02BC76AB-D49A-2C46-BB14-FAAD7E984E8B}"/>
              </a:ext>
            </a:extLst>
          </p:cNvPr>
          <p:cNvSpPr>
            <a:spLocks noGrp="1"/>
          </p:cNvSpPr>
          <p:nvPr userDrawn="1">
            <p:ph type="body" sz="quarter" idx="28" hasCustomPrompt="1"/>
          </p:nvPr>
        </p:nvSpPr>
        <p:spPr>
          <a:xfrm>
            <a:off x="2393287" y="4129772"/>
            <a:ext cx="5046482" cy="1561812"/>
          </a:xfrm>
        </p:spPr>
        <p:txBody>
          <a:bodyPr lIns="0">
            <a:noAutofit/>
          </a:bodyPr>
          <a:lstStyle>
            <a:lvl1pPr marL="0" marR="0" indent="0" algn="l" defTabSz="565785" rtl="0" eaLnBrk="1" fontAlgn="auto" latinLnBrk="0" hangingPunct="1">
              <a:lnSpc>
                <a:spcPct val="100000"/>
              </a:lnSpc>
              <a:spcBef>
                <a:spcPts val="372"/>
              </a:spcBef>
              <a:spcAft>
                <a:spcPts val="0"/>
              </a:spcAft>
              <a:buClr>
                <a:schemeClr val="tx2"/>
              </a:buClr>
              <a:buSzTx/>
              <a:buFont typeface="Arial" panose="020B0604020202020204" pitchFamily="34" charset="0"/>
              <a:buNone/>
              <a:tabLst/>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12 </a:t>
            </a:r>
            <a:r>
              <a:rPr lang="en-US" dirty="0" err="1"/>
              <a:t>pt</a:t>
            </a:r>
            <a:r>
              <a:rPr lang="en-US" dirty="0"/>
              <a:t>, gray font, sentence case. </a:t>
            </a:r>
          </a:p>
        </p:txBody>
      </p:sp>
      <p:sp>
        <p:nvSpPr>
          <p:cNvPr id="43" name="Picture Placeholder 7">
            <a:extLst>
              <a:ext uri="{FF2B5EF4-FFF2-40B4-BE49-F238E27FC236}">
                <a16:creationId xmlns:a16="http://schemas.microsoft.com/office/drawing/2014/main" id="{70C7440B-956F-AD44-88C2-8A20207D0359}"/>
              </a:ext>
            </a:extLst>
          </p:cNvPr>
          <p:cNvSpPr>
            <a:spLocks noGrp="1" noChangeAspect="1"/>
          </p:cNvSpPr>
          <p:nvPr userDrawn="1">
            <p:ph type="pic" sz="quarter" idx="29" hasCustomPrompt="1"/>
          </p:nvPr>
        </p:nvSpPr>
        <p:spPr>
          <a:xfrm>
            <a:off x="255771" y="5585322"/>
            <a:ext cx="408051" cy="938784"/>
          </a:xfrm>
          <a:prstGeom prst="ellipse">
            <a:avLst/>
          </a:prstGeom>
          <a:solidFill>
            <a:srgbClr val="0C2340"/>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48" name="Oval 47">
            <a:extLst>
              <a:ext uri="{FF2B5EF4-FFF2-40B4-BE49-F238E27FC236}">
                <a16:creationId xmlns:a16="http://schemas.microsoft.com/office/drawing/2014/main" id="{A761EEF1-E6C7-264F-B1EB-E097E1A03356}"/>
              </a:ext>
            </a:extLst>
          </p:cNvPr>
          <p:cNvSpPr>
            <a:spLocks noChangeAspect="1"/>
          </p:cNvSpPr>
          <p:nvPr userDrawn="1"/>
        </p:nvSpPr>
        <p:spPr>
          <a:xfrm>
            <a:off x="4037747" y="5585322"/>
            <a:ext cx="408051" cy="938784"/>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Picture Placeholder 7">
            <a:extLst>
              <a:ext uri="{FF2B5EF4-FFF2-40B4-BE49-F238E27FC236}">
                <a16:creationId xmlns:a16="http://schemas.microsoft.com/office/drawing/2014/main" id="{457C59A0-10A6-8B41-84E7-AD2F0A7021A3}"/>
              </a:ext>
            </a:extLst>
          </p:cNvPr>
          <p:cNvSpPr>
            <a:spLocks noGrp="1" noChangeAspect="1"/>
          </p:cNvSpPr>
          <p:nvPr userDrawn="1">
            <p:ph type="pic" sz="quarter" idx="30" hasCustomPrompt="1"/>
          </p:nvPr>
        </p:nvSpPr>
        <p:spPr>
          <a:xfrm>
            <a:off x="2146260" y="5585322"/>
            <a:ext cx="408051" cy="938784"/>
          </a:xfrm>
          <a:prstGeom prst="ellipse">
            <a:avLst/>
          </a:prstGeom>
          <a:solidFill>
            <a:srgbClr val="E87722"/>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0" name="Picture Placeholder 7">
            <a:extLst>
              <a:ext uri="{FF2B5EF4-FFF2-40B4-BE49-F238E27FC236}">
                <a16:creationId xmlns:a16="http://schemas.microsoft.com/office/drawing/2014/main" id="{9546ED43-BE4C-9943-8415-E748F788A403}"/>
              </a:ext>
            </a:extLst>
          </p:cNvPr>
          <p:cNvSpPr>
            <a:spLocks noGrp="1" noChangeAspect="1"/>
          </p:cNvSpPr>
          <p:nvPr userDrawn="1">
            <p:ph type="pic" sz="quarter" idx="31" hasCustomPrompt="1"/>
          </p:nvPr>
        </p:nvSpPr>
        <p:spPr>
          <a:xfrm>
            <a:off x="4037747" y="5585322"/>
            <a:ext cx="408051" cy="938784"/>
          </a:xfrm>
          <a:prstGeom prst="ellipse">
            <a:avLst/>
          </a:prstGeom>
          <a:solidFill>
            <a:srgbClr val="0C2340"/>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1" name="Picture Placeholder 7">
            <a:extLst>
              <a:ext uri="{FF2B5EF4-FFF2-40B4-BE49-F238E27FC236}">
                <a16:creationId xmlns:a16="http://schemas.microsoft.com/office/drawing/2014/main" id="{19902FC4-A71A-8A45-B6EC-71415D71769A}"/>
              </a:ext>
            </a:extLst>
          </p:cNvPr>
          <p:cNvSpPr>
            <a:spLocks noGrp="1" noChangeAspect="1"/>
          </p:cNvSpPr>
          <p:nvPr userDrawn="1">
            <p:ph type="pic" sz="quarter" idx="32" hasCustomPrompt="1"/>
          </p:nvPr>
        </p:nvSpPr>
        <p:spPr>
          <a:xfrm>
            <a:off x="5928220" y="5586283"/>
            <a:ext cx="408051" cy="938784"/>
          </a:xfrm>
          <a:prstGeom prst="ellipse">
            <a:avLst/>
          </a:prstGeom>
          <a:solidFill>
            <a:srgbClr val="E87722"/>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2" name="Picture Placeholder 7">
            <a:extLst>
              <a:ext uri="{FF2B5EF4-FFF2-40B4-BE49-F238E27FC236}">
                <a16:creationId xmlns:a16="http://schemas.microsoft.com/office/drawing/2014/main" id="{7F76388C-1014-F849-9E41-D415E213CC28}"/>
              </a:ext>
            </a:extLst>
          </p:cNvPr>
          <p:cNvSpPr>
            <a:spLocks noGrp="1"/>
          </p:cNvSpPr>
          <p:nvPr userDrawn="1">
            <p:ph type="pic" sz="quarter" idx="33" hasCustomPrompt="1"/>
          </p:nvPr>
        </p:nvSpPr>
        <p:spPr>
          <a:xfrm>
            <a:off x="242888" y="1857504"/>
            <a:ext cx="1958189" cy="3171696"/>
          </a:xfrm>
        </p:spPr>
        <p:txBody>
          <a:bodyPr anchor="ctr">
            <a:normAutofit/>
          </a:bodyPr>
          <a:lstStyle>
            <a:lvl1pPr marL="0" indent="0" algn="ctr">
              <a:buNone/>
              <a:defRPr sz="1114"/>
            </a:lvl1pPr>
          </a:lstStyle>
          <a:p>
            <a:r>
              <a:rPr lang="en-US" dirty="0"/>
              <a:t>Insert Photo Here</a:t>
            </a:r>
          </a:p>
        </p:txBody>
      </p:sp>
      <p:sp>
        <p:nvSpPr>
          <p:cNvPr id="39" name="Text Placeholder 24">
            <a:extLst>
              <a:ext uri="{FF2B5EF4-FFF2-40B4-BE49-F238E27FC236}">
                <a16:creationId xmlns:a16="http://schemas.microsoft.com/office/drawing/2014/main" id="{82750466-FD6E-6D4A-BE90-ECC07048D2C9}"/>
              </a:ext>
            </a:extLst>
          </p:cNvPr>
          <p:cNvSpPr>
            <a:spLocks noGrp="1"/>
          </p:cNvSpPr>
          <p:nvPr>
            <p:ph type="body" sz="quarter" idx="36" hasCustomPrompt="1"/>
          </p:nvPr>
        </p:nvSpPr>
        <p:spPr>
          <a:xfrm>
            <a:off x="223743" y="6684250"/>
            <a:ext cx="1632204" cy="731918"/>
          </a:xfrm>
        </p:spPr>
        <p:txBody>
          <a:bodyPr>
            <a:noAutofit/>
          </a:bodyPr>
          <a:lstStyle>
            <a:lvl1pPr marL="0" indent="0" algn="l">
              <a:buNone/>
              <a:defRPr sz="867" b="1" cap="all" baseline="0">
                <a:solidFill>
                  <a:srgbClr val="0C2340"/>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DK BLUE FONT, all caps</a:t>
            </a:r>
          </a:p>
        </p:txBody>
      </p:sp>
      <p:cxnSp>
        <p:nvCxnSpPr>
          <p:cNvPr id="56" name="Straight Connector 55">
            <a:extLst>
              <a:ext uri="{FF2B5EF4-FFF2-40B4-BE49-F238E27FC236}">
                <a16:creationId xmlns:a16="http://schemas.microsoft.com/office/drawing/2014/main" id="{16F1F8DD-24D3-8C42-B8F2-9F9F11F56365}"/>
              </a:ext>
            </a:extLst>
          </p:cNvPr>
          <p:cNvCxnSpPr/>
          <p:nvPr userDrawn="1"/>
        </p:nvCxnSpPr>
        <p:spPr>
          <a:xfrm>
            <a:off x="0" y="8644831"/>
            <a:ext cx="77724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4487280-0E9A-5444-9260-8BD93E5CEC35}"/>
              </a:ext>
            </a:extLst>
          </p:cNvPr>
          <p:cNvSpPr>
            <a:spLocks noGrp="1"/>
          </p:cNvSpPr>
          <p:nvPr>
            <p:ph type="sldNum" sz="quarter" idx="37"/>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49CD9268-4D04-D846-881D-CF4469611A0E}"/>
              </a:ext>
            </a:extLst>
          </p:cNvPr>
          <p:cNvSpPr>
            <a:spLocks noGrp="1"/>
          </p:cNvSpPr>
          <p:nvPr>
            <p:ph type="ftr" sz="quarter" idx="38"/>
          </p:nvPr>
        </p:nvSpPr>
        <p:spPr/>
        <p:txBody>
          <a:bodyPr/>
          <a:lstStyle/>
          <a:p>
            <a:endParaRPr lang="en-US" dirty="0"/>
          </a:p>
        </p:txBody>
      </p:sp>
    </p:spTree>
    <p:extLst>
      <p:ext uri="{BB962C8B-B14F-4D97-AF65-F5344CB8AC3E}">
        <p14:creationId xmlns:p14="http://schemas.microsoft.com/office/powerpoint/2010/main" val="155424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3" pos="1377" userDrawn="1">
          <p15:clr>
            <a:srgbClr val="FBAE40"/>
          </p15:clr>
        </p15:guide>
        <p15:guide id="4" orient="horz" pos="3590" userDrawn="1">
          <p15:clr>
            <a:srgbClr val="FBAE40"/>
          </p15:clr>
        </p15:guide>
        <p15:guide id="6" orient="horz" pos="4048" userDrawn="1">
          <p15:clr>
            <a:srgbClr val="FBAE40"/>
          </p15:clr>
        </p15:guide>
        <p15:guide id="7" orient="horz" pos="5843" userDrawn="1">
          <p15:clr>
            <a:srgbClr val="FBAE40"/>
          </p15:clr>
        </p15:guide>
        <p15:guide id="8" orient="horz" pos="1162" userDrawn="1">
          <p15:clr>
            <a:srgbClr val="FBAE40"/>
          </p15:clr>
        </p15:guide>
        <p15:guide id="9" pos="1499" userDrawn="1">
          <p15:clr>
            <a:srgbClr val="FBAE40"/>
          </p15:clr>
        </p15:guide>
        <p15:guide id="10" pos="3886" userDrawn="1">
          <p15:clr>
            <a:srgbClr val="FBAE40"/>
          </p15:clr>
        </p15:guide>
        <p15:guide id="11" orient="horz" pos="6195" userDrawn="1">
          <p15:clr>
            <a:srgbClr val="FBAE40"/>
          </p15:clr>
        </p15:guide>
        <p15:guide id="12" pos="37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graphics 0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D112A5-8AC6-274C-85AD-2B7D1DFEAAFB}"/>
              </a:ext>
            </a:extLst>
          </p:cNvPr>
          <p:cNvSpPr/>
          <p:nvPr userDrawn="1"/>
        </p:nvSpPr>
        <p:spPr>
          <a:xfrm>
            <a:off x="3871511" y="3"/>
            <a:ext cx="3904202" cy="3796937"/>
          </a:xfrm>
          <a:prstGeom prst="rect">
            <a:avLst/>
          </a:prstGeom>
          <a:gradFill>
            <a:gsLst>
              <a:gs pos="24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8"/>
            <a:ext cx="7335203" cy="914932"/>
          </a:xfrm>
        </p:spPr>
        <p:txBody>
          <a:bodyPr>
            <a:noAutofit/>
          </a:bodyPr>
          <a:lstStyle>
            <a:lvl1pPr>
              <a:defRPr>
                <a:solidFill>
                  <a:srgbClr val="0C2340"/>
                </a:solidFill>
              </a:defRPr>
            </a:lvl1pPr>
          </a:lstStyle>
          <a:p>
            <a:r>
              <a:rPr lang="en-US" dirty="0"/>
              <a:t>TITLE – ARIAL BOLD, 24 PT, dark blue FONT, ALL CAPS</a:t>
            </a:r>
          </a:p>
        </p:txBody>
      </p:sp>
      <p:sp>
        <p:nvSpPr>
          <p:cNvPr id="8" name="Rectangle 7">
            <a:extLst>
              <a:ext uri="{FF2B5EF4-FFF2-40B4-BE49-F238E27FC236}">
                <a16:creationId xmlns:a16="http://schemas.microsoft.com/office/drawing/2014/main" id="{D2508C7F-DE7B-FC49-B9D3-2979EDF55648}"/>
              </a:ext>
            </a:extLst>
          </p:cNvPr>
          <p:cNvSpPr/>
          <p:nvPr userDrawn="1"/>
        </p:nvSpPr>
        <p:spPr>
          <a:xfrm>
            <a:off x="218600" y="1504890"/>
            <a:ext cx="3400425" cy="2404977"/>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217136" y="4079684"/>
            <a:ext cx="3401889" cy="2242742"/>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217136" y="6487381"/>
            <a:ext cx="3401889" cy="2579078"/>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335913" y="1751557"/>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335912" y="4308996"/>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335912" y="6757660"/>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3732815" y="1508760"/>
            <a:ext cx="4039586" cy="7543800"/>
          </a:xfrm>
        </p:spPr>
        <p:txBody>
          <a:bodyPr/>
          <a:lstStyle>
            <a:lvl5pPr>
              <a:defRPr/>
            </a:lvl5pPr>
          </a:lstStyle>
          <a:p>
            <a:r>
              <a:rPr lang="en-US" dirty="0"/>
              <a:t>Click icon to add picture</a:t>
            </a:r>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335911" y="7214258"/>
            <a:ext cx="3093764" cy="1611583"/>
          </a:xfrm>
          <a:prstGeom prst="rect">
            <a:avLst/>
          </a:prstGeom>
        </p:spPr>
        <p:txBody>
          <a:bodyPr vert="horz" lIns="0" tIns="45720" rIns="91440" bIns="45720" rtlCol="0">
            <a:noAutofit/>
          </a:bodyPr>
          <a:lstStyle>
            <a:lvl1pPr>
              <a:spcAft>
                <a:spcPts val="372"/>
              </a:spcAft>
              <a:buClr>
                <a:srgbClr val="E87722"/>
              </a:buClr>
              <a:defRPr sz="743"/>
            </a:lvl1pPr>
            <a:lvl2pPr marL="282893">
              <a:spcAft>
                <a:spcPts val="372"/>
              </a:spcAft>
              <a:buClr>
                <a:srgbClr val="E87722"/>
              </a:buClr>
              <a:defRPr sz="619"/>
            </a:lvl2pPr>
            <a:lvl3pPr marL="424339">
              <a:spcAft>
                <a:spcPts val="372"/>
              </a:spcAft>
              <a:buClr>
                <a:srgbClr val="E87722"/>
              </a:buClr>
              <a:defRPr sz="495"/>
            </a:lvl3pPr>
            <a:lvl4pPr marL="848678" indent="0">
              <a:buNone/>
              <a:defRPr/>
            </a:lvl4pPr>
            <a:lvl5pPr marL="113157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335911" y="4733090"/>
            <a:ext cx="3093764" cy="1415449"/>
          </a:xfrm>
          <a:prstGeom prst="rect">
            <a:avLst/>
          </a:prstGeom>
        </p:spPr>
        <p:txBody>
          <a:bodyPr vert="horz" lIns="0" tIns="45720" rIns="91440" bIns="45720" rtlCol="0">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743"/>
            </a:lvl1pPr>
            <a:lvl2pPr marL="282893" indent="-141447">
              <a:lnSpc>
                <a:spcPct val="90000"/>
              </a:lnSpc>
              <a:spcAft>
                <a:spcPts val="372"/>
              </a:spcAft>
              <a:buClr>
                <a:srgbClr val="E87722"/>
              </a:buClr>
              <a:buFont typeface="System Font Regular"/>
              <a:buChar char="–"/>
              <a:defRPr sz="619"/>
            </a:lvl2pPr>
            <a:lvl3pPr marL="424339">
              <a:lnSpc>
                <a:spcPct val="90000"/>
              </a:lnSpc>
              <a:spcAft>
                <a:spcPts val="372"/>
              </a:spcAft>
              <a:buClr>
                <a:srgbClr val="E87722"/>
              </a:buClr>
              <a:defRPr sz="495"/>
            </a:lvl3pPr>
            <a:lvl4pPr marL="848678" indent="0">
              <a:buNone/>
              <a:defRPr/>
            </a:lvl4pPr>
            <a:lvl5pPr marL="1131570" indent="0">
              <a:buNone/>
              <a:defRPr/>
            </a:lvl5pPr>
          </a:lstStyle>
          <a:p>
            <a:pPr lvl="0"/>
            <a:r>
              <a:rPr lang="en-US" dirty="0"/>
              <a:t>Content – Arial,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335911" y="2175652"/>
            <a:ext cx="3093764" cy="1415449"/>
          </a:xfrm>
          <a:prstGeom prst="rect">
            <a:avLst/>
          </a:prstGeom>
        </p:spPr>
        <p:txBody>
          <a:bodyPr vert="horz" lIns="0" tIns="45720" rIns="91440" bIns="45720" rtlCol="0">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743"/>
            </a:lvl1pPr>
            <a:lvl2pPr marL="282893" indent="-141447">
              <a:lnSpc>
                <a:spcPct val="90000"/>
              </a:lnSpc>
              <a:spcAft>
                <a:spcPts val="372"/>
              </a:spcAft>
              <a:buFont typeface="System Font Regular"/>
              <a:buChar char="–"/>
              <a:defRPr sz="619"/>
            </a:lvl2pPr>
            <a:lvl3pPr marL="424339">
              <a:lnSpc>
                <a:spcPct val="90000"/>
              </a:lnSpc>
              <a:spcAft>
                <a:spcPts val="372"/>
              </a:spcAft>
              <a:defRPr sz="495"/>
            </a:lvl3pPr>
            <a:lvl4pPr marL="848678" indent="0">
              <a:buNone/>
              <a:defRPr/>
            </a:lvl4pPr>
            <a:lvl5pPr marL="113157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3" name="Slide Number Placeholder 2">
            <a:extLst>
              <a:ext uri="{FF2B5EF4-FFF2-40B4-BE49-F238E27FC236}">
                <a16:creationId xmlns:a16="http://schemas.microsoft.com/office/drawing/2014/main" id="{234BFDB1-87ED-604D-A853-88176E52AB67}"/>
              </a:ext>
            </a:extLst>
          </p:cNvPr>
          <p:cNvSpPr>
            <a:spLocks noGrp="1"/>
          </p:cNvSpPr>
          <p:nvPr>
            <p:ph type="sldNum" sz="quarter" idx="24"/>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51B3F41B-97D4-A24D-9FAF-2727CFB7D9F6}"/>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6896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64" userDrawn="1">
          <p15:clr>
            <a:srgbClr val="FBAE40"/>
          </p15:clr>
        </p15:guide>
        <p15:guide id="2" pos="4759" userDrawn="1">
          <p15:clr>
            <a:srgbClr val="FBAE40"/>
          </p15:clr>
        </p15:guide>
        <p15:guide id="3" pos="138" userDrawn="1">
          <p15:clr>
            <a:srgbClr val="FBAE40"/>
          </p15:clr>
        </p15:guide>
        <p15:guide id="5" orient="horz" pos="598" userDrawn="1">
          <p15:clr>
            <a:srgbClr val="FBAE40"/>
          </p15:clr>
        </p15:guide>
        <p15:guide id="6" pos="2280" userDrawn="1">
          <p15:clr>
            <a:srgbClr val="FBAE40"/>
          </p15:clr>
        </p15:guide>
        <p15:guide id="7" pos="2341" userDrawn="1">
          <p15:clr>
            <a:srgbClr val="FBAE40"/>
          </p15:clr>
        </p15:guide>
        <p15:guide id="8" orient="horz" pos="950" userDrawn="1">
          <p15:clr>
            <a:srgbClr val="FBAE40"/>
          </p15:clr>
        </p15:guide>
        <p15:guide id="9" orient="horz" pos="5702" userDrawn="1">
          <p15:clr>
            <a:srgbClr val="FBAE40"/>
          </p15:clr>
        </p15:guide>
        <p15:guide id="10" orient="horz" pos="2570" userDrawn="1">
          <p15:clr>
            <a:srgbClr val="FBAE40"/>
          </p15:clr>
        </p15:guide>
        <p15:guide id="11" orient="horz" pos="3978" userDrawn="1">
          <p15:clr>
            <a:srgbClr val="FBAE40"/>
          </p15:clr>
        </p15:guide>
        <p15:guide id="12" orient="horz" pos="4083" userDrawn="1">
          <p15:clr>
            <a:srgbClr val="FBAE40"/>
          </p15:clr>
        </p15:guide>
        <p15:guide id="14" orient="horz" pos="619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fographics 03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7CF8E-F72F-264E-B299-304A937496FA}"/>
              </a:ext>
            </a:extLst>
          </p:cNvPr>
          <p:cNvSpPr/>
          <p:nvPr userDrawn="1"/>
        </p:nvSpPr>
        <p:spPr>
          <a:xfrm>
            <a:off x="0" y="5040071"/>
            <a:ext cx="7772400" cy="3248099"/>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solidFill>
                <a:schemeClr val="tx1"/>
              </a:solidFill>
            </a:endParaRPr>
          </a:p>
        </p:txBody>
      </p:sp>
      <p:sp>
        <p:nvSpPr>
          <p:cNvPr id="3" name="Rectangle 2">
            <a:extLst>
              <a:ext uri="{FF2B5EF4-FFF2-40B4-BE49-F238E27FC236}">
                <a16:creationId xmlns:a16="http://schemas.microsoft.com/office/drawing/2014/main" id="{2AA29F2A-71EE-6B47-8DD7-126CB7CD5D0C}"/>
              </a:ext>
            </a:extLst>
          </p:cNvPr>
          <p:cNvSpPr/>
          <p:nvPr userDrawn="1"/>
        </p:nvSpPr>
        <p:spPr>
          <a:xfrm>
            <a:off x="229208" y="4720193"/>
            <a:ext cx="2102512" cy="3842446"/>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6"/>
            <a:ext cx="7325346" cy="1186900"/>
          </a:xfrm>
        </p:spPr>
        <p:txBody>
          <a:bodyPr>
            <a:noAutofit/>
          </a:bodyPr>
          <a:lstStyle>
            <a:lvl1pPr>
              <a:defRPr sz="1485">
                <a:solidFill>
                  <a:schemeClr val="accent1"/>
                </a:solidFill>
              </a:defRPr>
            </a:lvl1pPr>
          </a:lstStyle>
          <a:p>
            <a:r>
              <a:rPr lang="en-US" sz="1485" dirty="0"/>
              <a:t>TITLE – ARIAL BOLD, 24 PT, dark blue FONT, ALL CAPS</a:t>
            </a:r>
            <a:endParaRPr lang="en-US" dirty="0"/>
          </a:p>
        </p:txBody>
      </p:sp>
      <p:sp>
        <p:nvSpPr>
          <p:cNvPr id="21" name="Text Placeholder 24">
            <a:extLst>
              <a:ext uri="{FF2B5EF4-FFF2-40B4-BE49-F238E27FC236}">
                <a16:creationId xmlns:a16="http://schemas.microsoft.com/office/drawing/2014/main" id="{695B749B-6E5D-5949-9E58-FB2E5B7660B7}"/>
              </a:ext>
            </a:extLst>
          </p:cNvPr>
          <p:cNvSpPr>
            <a:spLocks noGrp="1"/>
          </p:cNvSpPr>
          <p:nvPr>
            <p:ph type="body" sz="quarter" idx="17" hasCustomPrompt="1"/>
          </p:nvPr>
        </p:nvSpPr>
        <p:spPr>
          <a:xfrm>
            <a:off x="427334" y="6301290"/>
            <a:ext cx="1680428" cy="1324821"/>
          </a:xfrm>
        </p:spPr>
        <p:txBody>
          <a:bodyPr anchor="ctr">
            <a:normAutofit/>
          </a:bodyPr>
          <a:lstStyle>
            <a:lvl1pPr marL="0" indent="0">
              <a:lnSpc>
                <a:spcPct val="100000"/>
              </a:lnSpc>
              <a:buNone/>
              <a:defRPr sz="1733" b="1" baseline="0">
                <a:solidFill>
                  <a:schemeClr val="bg1"/>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INSERT TEXT</a:t>
            </a:r>
          </a:p>
        </p:txBody>
      </p:sp>
      <p:cxnSp>
        <p:nvCxnSpPr>
          <p:cNvPr id="16" name="Straight Connector 15">
            <a:extLst>
              <a:ext uri="{FF2B5EF4-FFF2-40B4-BE49-F238E27FC236}">
                <a16:creationId xmlns:a16="http://schemas.microsoft.com/office/drawing/2014/main" id="{FA1ABD0C-3E4A-458C-BEBC-BAF4A979913A}"/>
              </a:ext>
            </a:extLst>
          </p:cNvPr>
          <p:cNvCxnSpPr>
            <a:cxnSpLocks/>
          </p:cNvCxnSpPr>
          <p:nvPr userDrawn="1"/>
        </p:nvCxnSpPr>
        <p:spPr>
          <a:xfrm>
            <a:off x="2541051" y="1823106"/>
            <a:ext cx="0" cy="2500595"/>
          </a:xfrm>
          <a:prstGeom prst="line">
            <a:avLst/>
          </a:prstGeom>
          <a:ln>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897FF91-EDFA-48DC-A80A-DA81704DBBB7}"/>
              </a:ext>
            </a:extLst>
          </p:cNvPr>
          <p:cNvCxnSpPr>
            <a:cxnSpLocks/>
          </p:cNvCxnSpPr>
          <p:nvPr userDrawn="1"/>
        </p:nvCxnSpPr>
        <p:spPr>
          <a:xfrm>
            <a:off x="5024682" y="1823106"/>
            <a:ext cx="0" cy="2500595"/>
          </a:xfrm>
          <a:prstGeom prst="line">
            <a:avLst/>
          </a:prstGeom>
          <a:ln>
            <a:solidFill>
              <a:srgbClr val="E87722"/>
            </a:solidFill>
          </a:ln>
        </p:spPr>
        <p:style>
          <a:lnRef idx="1">
            <a:schemeClr val="accent1"/>
          </a:lnRef>
          <a:fillRef idx="0">
            <a:schemeClr val="accent1"/>
          </a:fillRef>
          <a:effectRef idx="0">
            <a:schemeClr val="accent1"/>
          </a:effectRef>
          <a:fontRef idx="minor">
            <a:schemeClr val="tx1"/>
          </a:fontRef>
        </p:style>
      </p:cxnSp>
      <p:sp>
        <p:nvSpPr>
          <p:cNvPr id="23" name="Text Placeholder 24">
            <a:extLst>
              <a:ext uri="{FF2B5EF4-FFF2-40B4-BE49-F238E27FC236}">
                <a16:creationId xmlns:a16="http://schemas.microsoft.com/office/drawing/2014/main" id="{B51FE518-EF66-4AA9-AF6C-3D9374EBC9A1}"/>
              </a:ext>
            </a:extLst>
          </p:cNvPr>
          <p:cNvSpPr>
            <a:spLocks noGrp="1"/>
          </p:cNvSpPr>
          <p:nvPr>
            <p:ph type="body" sz="quarter" idx="13" hasCustomPrompt="1"/>
          </p:nvPr>
        </p:nvSpPr>
        <p:spPr>
          <a:xfrm>
            <a:off x="228587" y="1788160"/>
            <a:ext cx="2139354"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4" name="Text Placeholder 24">
            <a:extLst>
              <a:ext uri="{FF2B5EF4-FFF2-40B4-BE49-F238E27FC236}">
                <a16:creationId xmlns:a16="http://schemas.microsoft.com/office/drawing/2014/main" id="{3CD483C4-70D8-4A32-B839-5D94C3F23FBC}"/>
              </a:ext>
            </a:extLst>
          </p:cNvPr>
          <p:cNvSpPr>
            <a:spLocks noGrp="1"/>
          </p:cNvSpPr>
          <p:nvPr>
            <p:ph type="body" sz="quarter" idx="14" hasCustomPrompt="1"/>
          </p:nvPr>
        </p:nvSpPr>
        <p:spPr>
          <a:xfrm>
            <a:off x="2714161" y="1788160"/>
            <a:ext cx="2137410"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5" name="Text Placeholder 24">
            <a:extLst>
              <a:ext uri="{FF2B5EF4-FFF2-40B4-BE49-F238E27FC236}">
                <a16:creationId xmlns:a16="http://schemas.microsoft.com/office/drawing/2014/main" id="{B0F2C053-FFA3-4131-916C-CCB60E9E867E}"/>
              </a:ext>
            </a:extLst>
          </p:cNvPr>
          <p:cNvSpPr>
            <a:spLocks noGrp="1"/>
          </p:cNvSpPr>
          <p:nvPr>
            <p:ph type="body" sz="quarter" idx="15" hasCustomPrompt="1"/>
          </p:nvPr>
        </p:nvSpPr>
        <p:spPr>
          <a:xfrm>
            <a:off x="5197792" y="1788160"/>
            <a:ext cx="2137409"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5" name="Text Placeholder 4">
            <a:extLst>
              <a:ext uri="{FF2B5EF4-FFF2-40B4-BE49-F238E27FC236}">
                <a16:creationId xmlns:a16="http://schemas.microsoft.com/office/drawing/2014/main" id="{94E862C3-8D1B-B643-9E2C-CE91CB4E42FD}"/>
              </a:ext>
            </a:extLst>
          </p:cNvPr>
          <p:cNvSpPr>
            <a:spLocks noGrp="1"/>
          </p:cNvSpPr>
          <p:nvPr>
            <p:ph type="body" sz="quarter" idx="18" hasCustomPrompt="1"/>
          </p:nvPr>
        </p:nvSpPr>
        <p:spPr>
          <a:xfrm>
            <a:off x="2714162" y="5295989"/>
            <a:ext cx="4657368" cy="2735791"/>
          </a:xfrm>
        </p:spPr>
        <p:txBody>
          <a:bodyPr/>
          <a:lstStyle>
            <a:lvl1pPr marL="141447" indent="-141447">
              <a:buFont typeface="Wingdings" pitchFamily="2" charset="2"/>
              <a:buChar char="§"/>
              <a:defRPr sz="990"/>
            </a:lvl1pPr>
            <a:lvl2pPr>
              <a:defRPr sz="867"/>
            </a:lvl2pPr>
            <a:lvl3pPr>
              <a:defRPr sz="743">
                <a:solidFill>
                  <a:srgbClr val="63656A"/>
                </a:solidFill>
              </a:defRPr>
            </a:lvl3pPr>
          </a:lstStyle>
          <a:p>
            <a:pPr marL="176809" lvl="0" indent="-176809">
              <a:buFont typeface="Wingdings" pitchFamily="2" charset="2"/>
              <a:buChar char="§"/>
            </a:pPr>
            <a:r>
              <a:rPr lang="en-US" dirty="0"/>
              <a:t>Content – Arial, 16 </a:t>
            </a:r>
            <a:r>
              <a:rPr lang="en-US" dirty="0" err="1"/>
              <a:t>pt</a:t>
            </a:r>
            <a:r>
              <a:rPr lang="en-US" dirty="0"/>
              <a:t>, gray font, sentence case, which is capitalizing only the first letter of the first word and any proper nouns and names/titles.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91B357BB-B581-6D45-A8CB-A31BAFA5CCB3}"/>
              </a:ext>
            </a:extLst>
          </p:cNvPr>
          <p:cNvSpPr>
            <a:spLocks noGrp="1"/>
          </p:cNvSpPr>
          <p:nvPr>
            <p:ph type="sldNum" sz="quarter" idx="19"/>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85DE9227-7C61-BC49-B73F-6F9AA942C5DB}"/>
              </a:ext>
            </a:extLst>
          </p:cNvPr>
          <p:cNvSpPr>
            <a:spLocks noGrp="1"/>
          </p:cNvSpPr>
          <p:nvPr>
            <p:ph type="ftr" sz="quarter" idx="20"/>
          </p:nvPr>
        </p:nvSpPr>
        <p:spPr>
          <a:xfrm>
            <a:off x="242889" y="8713447"/>
            <a:ext cx="4299108" cy="350134"/>
          </a:xfrm>
        </p:spPr>
        <p:txBody>
          <a:bodyPr/>
          <a:lstStyle/>
          <a:p>
            <a:endParaRPr lang="en-US" dirty="0"/>
          </a:p>
        </p:txBody>
      </p:sp>
    </p:spTree>
    <p:extLst>
      <p:ext uri="{BB962C8B-B14F-4D97-AF65-F5344CB8AC3E}">
        <p14:creationId xmlns:p14="http://schemas.microsoft.com/office/powerpoint/2010/main" val="320034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4759" userDrawn="1">
          <p15:clr>
            <a:srgbClr val="FBAE40"/>
          </p15:clr>
        </p15:guide>
        <p15:guide id="3" pos="138" userDrawn="1">
          <p15:clr>
            <a:srgbClr val="FBAE40"/>
          </p15:clr>
        </p15:guide>
        <p15:guide id="4" pos="3274" userDrawn="1">
          <p15:clr>
            <a:srgbClr val="FBAE40"/>
          </p15:clr>
        </p15:guide>
        <p15:guide id="5" pos="3045" userDrawn="1">
          <p15:clr>
            <a:srgbClr val="FBAE40"/>
          </p15:clr>
        </p15:guide>
        <p15:guide id="6" pos="4621" userDrawn="1">
          <p15:clr>
            <a:srgbClr val="FBAE40"/>
          </p15:clr>
        </p15:guide>
        <p15:guide id="7" pos="1699" userDrawn="1">
          <p15:clr>
            <a:srgbClr val="FBAE40"/>
          </p15:clr>
        </p15:guide>
        <p15:guide id="8" pos="1469" userDrawn="1">
          <p15:clr>
            <a:srgbClr val="FBAE40"/>
          </p15:clr>
        </p15:guide>
        <p15:guide id="9" orient="horz" pos="598" userDrawn="1">
          <p15:clr>
            <a:srgbClr val="FBAE40"/>
          </p15:clr>
        </p15:guide>
        <p15:guide id="10" orient="horz" pos="1126" userDrawn="1">
          <p15:clr>
            <a:srgbClr val="FBAE40"/>
          </p15:clr>
        </p15:guide>
        <p15:guide id="11" orient="horz" pos="2746" userDrawn="1">
          <p15:clr>
            <a:srgbClr val="FBAE40"/>
          </p15:clr>
        </p15:guide>
        <p15:guide id="12" orient="horz" pos="5597" userDrawn="1">
          <p15:clr>
            <a:srgbClr val="FBAE40"/>
          </p15:clr>
        </p15:guide>
        <p15:guide id="13" orient="horz" pos="61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0"/>
            <a:ext cx="7806997"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252290" y="3718893"/>
            <a:ext cx="3668508" cy="905721"/>
          </a:xfrm>
        </p:spPr>
        <p:txBody>
          <a:bodyPr anchor="b">
            <a:noAutofit/>
          </a:bodyPr>
          <a:lstStyle>
            <a:lvl1pPr marL="0" indent="0">
              <a:buNone/>
              <a:defRPr sz="1114" b="1">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254423" y="4634804"/>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254423" y="5084675"/>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3361283" y="9684447"/>
            <a:ext cx="3715051" cy="149593"/>
          </a:xfrm>
          <a:prstGeom prst="rect">
            <a:avLst/>
          </a:prstGeom>
        </p:spPr>
        <p:txBody>
          <a:bodyPr wrap="square">
            <a:spAutoFit/>
          </a:bodyPr>
          <a:lstStyle/>
          <a:p>
            <a:r>
              <a:rPr lang="en-US" sz="372" kern="1200" spc="62" baseline="0" noProof="0" dirty="0">
                <a:solidFill>
                  <a:schemeClr val="bg1">
                    <a:lumMod val="65000"/>
                  </a:schemeClr>
                </a:solidFill>
                <a:latin typeface="Arial" charset="0"/>
                <a:ea typeface="Arial" charset="0"/>
                <a:cs typeface="Arial" charset="0"/>
              </a:rPr>
              <a:t>FOOTER</a:t>
            </a:r>
            <a:endParaRPr lang="en-US" sz="372"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6895118" y="8270878"/>
            <a:ext cx="704098" cy="1619885"/>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1" y="5463594"/>
            <a:ext cx="7806997" cy="4604999"/>
          </a:xfrm>
          <a:prstGeom prst="rect">
            <a:avLst/>
          </a:prstGeom>
        </p:spPr>
      </p:pic>
      <p:pic>
        <p:nvPicPr>
          <p:cNvPr id="11" name="Picture 10" descr="Logo&#10;&#10;Description automatically generated">
            <a:extLst>
              <a:ext uri="{FF2B5EF4-FFF2-40B4-BE49-F238E27FC236}">
                <a16:creationId xmlns:a16="http://schemas.microsoft.com/office/drawing/2014/main" id="{723C0440-4F42-194F-8021-7C37ADF302FF}"/>
              </a:ext>
            </a:extLst>
          </p:cNvPr>
          <p:cNvPicPr>
            <a:picLocks noChangeAspect="1"/>
          </p:cNvPicPr>
          <p:nvPr userDrawn="1"/>
        </p:nvPicPr>
        <p:blipFill>
          <a:blip r:embed="rId4"/>
          <a:stretch>
            <a:fillRect/>
          </a:stretch>
        </p:blipFill>
        <p:spPr>
          <a:xfrm>
            <a:off x="3427030" y="8020633"/>
            <a:ext cx="918343" cy="1692985"/>
          </a:xfrm>
          <a:prstGeom prst="rect">
            <a:avLst/>
          </a:prstGeom>
        </p:spPr>
      </p:pic>
    </p:spTree>
    <p:extLst>
      <p:ext uri="{BB962C8B-B14F-4D97-AF65-F5344CB8AC3E}">
        <p14:creationId xmlns:p14="http://schemas.microsoft.com/office/powerpoint/2010/main" val="238702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guide id="9" pos="15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s 03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7CF8E-F72F-264E-B299-304A937496FA}"/>
              </a:ext>
            </a:extLst>
          </p:cNvPr>
          <p:cNvSpPr/>
          <p:nvPr userDrawn="1"/>
        </p:nvSpPr>
        <p:spPr>
          <a:xfrm>
            <a:off x="0" y="5040073"/>
            <a:ext cx="7772400" cy="3248099"/>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solidFill>
                <a:schemeClr val="tx1"/>
              </a:solidFill>
            </a:endParaRPr>
          </a:p>
        </p:txBody>
      </p:sp>
      <p:sp>
        <p:nvSpPr>
          <p:cNvPr id="3" name="Rectangle 2">
            <a:extLst>
              <a:ext uri="{FF2B5EF4-FFF2-40B4-BE49-F238E27FC236}">
                <a16:creationId xmlns:a16="http://schemas.microsoft.com/office/drawing/2014/main" id="{2AA29F2A-71EE-6B47-8DD7-126CB7CD5D0C}"/>
              </a:ext>
            </a:extLst>
          </p:cNvPr>
          <p:cNvSpPr/>
          <p:nvPr userDrawn="1"/>
        </p:nvSpPr>
        <p:spPr>
          <a:xfrm>
            <a:off x="218599" y="4720195"/>
            <a:ext cx="2108835" cy="384244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186900"/>
          </a:xfrm>
        </p:spPr>
        <p:txBody>
          <a:bodyPr>
            <a:noAutofit/>
          </a:bodyPr>
          <a:lstStyle>
            <a:lvl1pPr>
              <a:defRPr sz="1485">
                <a:solidFill>
                  <a:srgbClr val="0C2340"/>
                </a:solidFill>
              </a:defRPr>
            </a:lvl1pPr>
          </a:lstStyle>
          <a:p>
            <a:r>
              <a:rPr lang="en-US" dirty="0"/>
              <a:t>TITLE – ARIAL BOLD, 24 PT, DARK BLUE FONT, ALL CAPS</a:t>
            </a:r>
          </a:p>
        </p:txBody>
      </p:sp>
      <p:sp>
        <p:nvSpPr>
          <p:cNvPr id="21" name="Text Placeholder 24">
            <a:extLst>
              <a:ext uri="{FF2B5EF4-FFF2-40B4-BE49-F238E27FC236}">
                <a16:creationId xmlns:a16="http://schemas.microsoft.com/office/drawing/2014/main" id="{695B749B-6E5D-5949-9E58-FB2E5B7660B7}"/>
              </a:ext>
            </a:extLst>
          </p:cNvPr>
          <p:cNvSpPr>
            <a:spLocks noGrp="1"/>
          </p:cNvSpPr>
          <p:nvPr>
            <p:ph type="body" sz="quarter" idx="17" hasCustomPrompt="1"/>
          </p:nvPr>
        </p:nvSpPr>
        <p:spPr>
          <a:xfrm>
            <a:off x="427333" y="5984897"/>
            <a:ext cx="1673900" cy="1313047"/>
          </a:xfrm>
        </p:spPr>
        <p:txBody>
          <a:bodyPr anchor="ctr">
            <a:normAutofit/>
          </a:bodyPr>
          <a:lstStyle>
            <a:lvl1pPr marL="0" indent="0">
              <a:lnSpc>
                <a:spcPct val="100000"/>
              </a:lnSpc>
              <a:buNone/>
              <a:defRPr sz="1733" b="1" baseline="0">
                <a:solidFill>
                  <a:schemeClr val="bg1"/>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INSERT TEXT</a:t>
            </a:r>
          </a:p>
        </p:txBody>
      </p:sp>
      <p:sp>
        <p:nvSpPr>
          <p:cNvPr id="16" name="Text Placeholder 4">
            <a:extLst>
              <a:ext uri="{FF2B5EF4-FFF2-40B4-BE49-F238E27FC236}">
                <a16:creationId xmlns:a16="http://schemas.microsoft.com/office/drawing/2014/main" id="{AAA0F8FC-F3B3-2C48-8135-153FC727E614}"/>
              </a:ext>
            </a:extLst>
          </p:cNvPr>
          <p:cNvSpPr>
            <a:spLocks noGrp="1"/>
          </p:cNvSpPr>
          <p:nvPr>
            <p:ph type="body" sz="quarter" idx="18" hasCustomPrompt="1"/>
          </p:nvPr>
        </p:nvSpPr>
        <p:spPr>
          <a:xfrm>
            <a:off x="2714162" y="5295990"/>
            <a:ext cx="4657368" cy="2735791"/>
          </a:xfrm>
        </p:spPr>
        <p:txBody>
          <a:bodyPr/>
          <a:lstStyle>
            <a:lvl1pPr marL="141447" indent="-141447">
              <a:buFont typeface="Wingdings" pitchFamily="2" charset="2"/>
              <a:buChar char="§"/>
              <a:defRPr sz="990"/>
            </a:lvl1pPr>
            <a:lvl2pPr>
              <a:defRPr sz="867"/>
            </a:lvl2pPr>
            <a:lvl3pPr>
              <a:defRPr sz="743"/>
            </a:lvl3pPr>
          </a:lstStyle>
          <a:p>
            <a:pPr marL="176809" lvl="0" indent="-176809">
              <a:buFont typeface="Wingdings" pitchFamily="2" charset="2"/>
              <a:buChar char="§"/>
            </a:pPr>
            <a:r>
              <a:rPr lang="en-US" dirty="0"/>
              <a:t>Content – Arial, 16 </a:t>
            </a:r>
            <a:r>
              <a:rPr lang="en-US" dirty="0" err="1"/>
              <a:t>pt</a:t>
            </a:r>
            <a:r>
              <a:rPr lang="en-US" dirty="0"/>
              <a:t>, gray font, sentence case, which is capitalizing only the first letter of the first word and any proper nouns and names/titles.</a:t>
            </a:r>
          </a:p>
          <a:p>
            <a:pPr lvl="1"/>
            <a:r>
              <a:rPr lang="en-US" dirty="0"/>
              <a:t>Second level</a:t>
            </a:r>
          </a:p>
          <a:p>
            <a:pPr lvl="2"/>
            <a:r>
              <a:rPr lang="en-US" dirty="0"/>
              <a:t>Third level</a:t>
            </a:r>
          </a:p>
        </p:txBody>
      </p:sp>
      <p:cxnSp>
        <p:nvCxnSpPr>
          <p:cNvPr id="20" name="Straight Connector 19">
            <a:extLst>
              <a:ext uri="{FF2B5EF4-FFF2-40B4-BE49-F238E27FC236}">
                <a16:creationId xmlns:a16="http://schemas.microsoft.com/office/drawing/2014/main" id="{E1E8BEB9-6EB8-41AA-B8EB-71F06CCA085B}"/>
              </a:ext>
            </a:extLst>
          </p:cNvPr>
          <p:cNvCxnSpPr>
            <a:cxnSpLocks/>
          </p:cNvCxnSpPr>
          <p:nvPr userDrawn="1"/>
        </p:nvCxnSpPr>
        <p:spPr>
          <a:xfrm>
            <a:off x="2541051" y="1823106"/>
            <a:ext cx="0" cy="250059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06FBEA-9D6A-4E57-BF32-8EDBBA802784}"/>
              </a:ext>
            </a:extLst>
          </p:cNvPr>
          <p:cNvCxnSpPr>
            <a:cxnSpLocks/>
          </p:cNvCxnSpPr>
          <p:nvPr userDrawn="1"/>
        </p:nvCxnSpPr>
        <p:spPr>
          <a:xfrm>
            <a:off x="5024682" y="1823106"/>
            <a:ext cx="0" cy="250059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24">
            <a:extLst>
              <a:ext uri="{FF2B5EF4-FFF2-40B4-BE49-F238E27FC236}">
                <a16:creationId xmlns:a16="http://schemas.microsoft.com/office/drawing/2014/main" id="{0613B0B4-E5DC-4A68-93DB-A692A6996BD8}"/>
              </a:ext>
            </a:extLst>
          </p:cNvPr>
          <p:cNvSpPr>
            <a:spLocks noGrp="1"/>
          </p:cNvSpPr>
          <p:nvPr>
            <p:ph type="body" sz="quarter" idx="13" hasCustomPrompt="1"/>
          </p:nvPr>
        </p:nvSpPr>
        <p:spPr>
          <a:xfrm>
            <a:off x="228587" y="1788160"/>
            <a:ext cx="2139354"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4" name="Text Placeholder 24">
            <a:extLst>
              <a:ext uri="{FF2B5EF4-FFF2-40B4-BE49-F238E27FC236}">
                <a16:creationId xmlns:a16="http://schemas.microsoft.com/office/drawing/2014/main" id="{539AB563-BF0B-4BFC-A50D-3CF1CE348EAC}"/>
              </a:ext>
            </a:extLst>
          </p:cNvPr>
          <p:cNvSpPr>
            <a:spLocks noGrp="1"/>
          </p:cNvSpPr>
          <p:nvPr>
            <p:ph type="body" sz="quarter" idx="14" hasCustomPrompt="1"/>
          </p:nvPr>
        </p:nvSpPr>
        <p:spPr>
          <a:xfrm>
            <a:off x="2714161" y="1788160"/>
            <a:ext cx="2137410"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5" name="Text Placeholder 24">
            <a:extLst>
              <a:ext uri="{FF2B5EF4-FFF2-40B4-BE49-F238E27FC236}">
                <a16:creationId xmlns:a16="http://schemas.microsoft.com/office/drawing/2014/main" id="{1E364A52-5538-4A84-91D2-F95E13B52A66}"/>
              </a:ext>
            </a:extLst>
          </p:cNvPr>
          <p:cNvSpPr>
            <a:spLocks noGrp="1"/>
          </p:cNvSpPr>
          <p:nvPr>
            <p:ph type="body" sz="quarter" idx="15" hasCustomPrompt="1"/>
          </p:nvPr>
        </p:nvSpPr>
        <p:spPr>
          <a:xfrm>
            <a:off x="5197792" y="1788160"/>
            <a:ext cx="2137409"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5" name="Slide Number Placeholder 4">
            <a:extLst>
              <a:ext uri="{FF2B5EF4-FFF2-40B4-BE49-F238E27FC236}">
                <a16:creationId xmlns:a16="http://schemas.microsoft.com/office/drawing/2014/main" id="{ED36B6F2-16DA-B141-A6AD-6DB863DC591E}"/>
              </a:ext>
            </a:extLst>
          </p:cNvPr>
          <p:cNvSpPr>
            <a:spLocks noGrp="1"/>
          </p:cNvSpPr>
          <p:nvPr>
            <p:ph type="sldNum" sz="quarter" idx="19"/>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943797AC-6B54-A94B-914B-F13923A7D993}"/>
              </a:ext>
            </a:extLst>
          </p:cNvPr>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181978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pos="1469" userDrawn="1">
          <p15:clr>
            <a:srgbClr val="FBAE40"/>
          </p15:clr>
        </p15:guide>
        <p15:guide id="6" orient="horz" pos="598" userDrawn="1">
          <p15:clr>
            <a:srgbClr val="FBAE40"/>
          </p15:clr>
        </p15:guide>
        <p15:guide id="7" orient="horz" pos="2746" userDrawn="1">
          <p15:clr>
            <a:srgbClr val="FBAE40"/>
          </p15:clr>
        </p15:guide>
        <p15:guide id="8" orient="horz" pos="1126" userDrawn="1">
          <p15:clr>
            <a:srgbClr val="FBAE40"/>
          </p15:clr>
        </p15:guide>
        <p15:guide id="9" pos="1699" userDrawn="1">
          <p15:clr>
            <a:srgbClr val="FBAE40"/>
          </p15:clr>
        </p15:guide>
        <p15:guide id="10" pos="3045" userDrawn="1">
          <p15:clr>
            <a:srgbClr val="FBAE40"/>
          </p15:clr>
        </p15:guide>
        <p15:guide id="11" pos="3274" userDrawn="1">
          <p15:clr>
            <a:srgbClr val="FBAE40"/>
          </p15:clr>
        </p15:guide>
        <p15:guide id="12" pos="4621" userDrawn="1">
          <p15:clr>
            <a:srgbClr val="FBAE40"/>
          </p15:clr>
        </p15:guide>
        <p15:guide id="13" orient="horz" pos="5597" userDrawn="1">
          <p15:clr>
            <a:srgbClr val="FBAE40"/>
          </p15:clr>
        </p15:guide>
        <p15:guide id="14" orient="horz" pos="619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s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275867"/>
          </a:xfrm>
        </p:spPr>
        <p:txBody>
          <a:bodyPr>
            <a:noAutofit/>
          </a:bodyPr>
          <a:lstStyle>
            <a:lvl1pPr>
              <a:defRPr>
                <a:solidFill>
                  <a:schemeClr val="accent1"/>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2E6F6BC3-8DCD-DC42-9A6F-F00456312432}"/>
              </a:ext>
            </a:extLst>
          </p:cNvPr>
          <p:cNvSpPr/>
          <p:nvPr userDrawn="1"/>
        </p:nvSpPr>
        <p:spPr>
          <a:xfrm>
            <a:off x="12615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1509722"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303038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327853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47976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504582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3265273" y="2389086"/>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1496361" y="2393188"/>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1607108" y="2647976"/>
            <a:ext cx="990981" cy="2279904"/>
          </a:xfrm>
          <a:prstGeom prst="ellipse">
            <a:avLst/>
          </a:prstGeom>
          <a:solidFill>
            <a:schemeClr val="tx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5032561" y="2389086"/>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5143309" y="264387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134649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3130100"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489360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3376022" y="2643873"/>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1607108" y="2647979"/>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3376022" y="2643877"/>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5143309" y="2643877"/>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5634990"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3871511"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2102597"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21641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96" userDrawn="1">
          <p15:clr>
            <a:srgbClr val="FBAE40"/>
          </p15:clr>
        </p15:guide>
        <p15:guide id="3" pos="138" userDrawn="1">
          <p15:clr>
            <a:srgbClr val="FBAE40"/>
          </p15:clr>
        </p15:guide>
        <p15:guide id="4" pos="4759" userDrawn="1">
          <p15:clr>
            <a:srgbClr val="FBAE40"/>
          </p15:clr>
        </p15:guide>
        <p15:guide id="6" pos="4086" userDrawn="1">
          <p15:clr>
            <a:srgbClr val="FBAE40"/>
          </p15:clr>
        </p15:guide>
        <p15:guide id="7" pos="459" userDrawn="1">
          <p15:clr>
            <a:srgbClr val="FBAE40"/>
          </p15:clr>
        </p15:guide>
        <p15:guide id="8" pos="4422" userDrawn="1">
          <p15:clr>
            <a:srgbClr val="FBAE40"/>
          </p15:clr>
        </p15:guide>
        <p15:guide id="9" orient="horz" pos="598" userDrawn="1">
          <p15:clr>
            <a:srgbClr val="FBAE40"/>
          </p15:clr>
        </p15:guide>
        <p15:guide id="10" orient="horz" pos="1232" userDrawn="1">
          <p15:clr>
            <a:srgbClr val="FBAE40"/>
          </p15:clr>
        </p15:guide>
        <p15:guide id="11" orient="horz" pos="4646" userDrawn="1">
          <p15:clr>
            <a:srgbClr val="FBAE40"/>
          </p15:clr>
        </p15:guide>
        <p15:guide id="12" orient="horz" pos="619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nfographics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275867"/>
          </a:xfrm>
        </p:spPr>
        <p:txBody>
          <a:bodyPr>
            <a:noAutofit/>
          </a:bodyPr>
          <a:lstStyle>
            <a:lvl1pPr>
              <a:defRPr>
                <a:solidFill>
                  <a:schemeClr val="accent1"/>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2E6F6BC3-8DCD-DC42-9A6F-F00456312432}"/>
              </a:ext>
            </a:extLst>
          </p:cNvPr>
          <p:cNvSpPr/>
          <p:nvPr userDrawn="1"/>
        </p:nvSpPr>
        <p:spPr>
          <a:xfrm>
            <a:off x="12615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1509722"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303038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327853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47976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504582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3265273" y="2389086"/>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1496361" y="2393188"/>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1607108" y="2647976"/>
            <a:ext cx="990981" cy="2279904"/>
          </a:xfrm>
          <a:prstGeom prst="ellipse">
            <a:avLst/>
          </a:prstGeom>
          <a:solidFill>
            <a:schemeClr val="tx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5032561" y="2389086"/>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5143309" y="264387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134649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3130100"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489360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3376022" y="2643873"/>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1607108" y="2647979"/>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3376022" y="2643877"/>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5143309" y="2643877"/>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5634990"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3871511"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2102597"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352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96" userDrawn="1">
          <p15:clr>
            <a:srgbClr val="FBAE40"/>
          </p15:clr>
        </p15:guide>
        <p15:guide id="3" pos="138" userDrawn="1">
          <p15:clr>
            <a:srgbClr val="FBAE40"/>
          </p15:clr>
        </p15:guide>
        <p15:guide id="4" pos="4759" userDrawn="1">
          <p15:clr>
            <a:srgbClr val="FBAE40"/>
          </p15:clr>
        </p15:guide>
        <p15:guide id="6" pos="4086" userDrawn="1">
          <p15:clr>
            <a:srgbClr val="FBAE40"/>
          </p15:clr>
        </p15:guide>
        <p15:guide id="7" pos="459" userDrawn="1">
          <p15:clr>
            <a:srgbClr val="FBAE40"/>
          </p15:clr>
        </p15:guide>
        <p15:guide id="8" pos="4422" userDrawn="1">
          <p15:clr>
            <a:srgbClr val="FBAE40"/>
          </p15:clr>
        </p15:guide>
        <p15:guide id="9" orient="horz" pos="598" userDrawn="1">
          <p15:clr>
            <a:srgbClr val="FBAE40"/>
          </p15:clr>
        </p15:guide>
        <p15:guide id="10" orient="horz" pos="1232" userDrawn="1">
          <p15:clr>
            <a:srgbClr val="FBAE40"/>
          </p15:clr>
        </p15:guide>
        <p15:guide id="11" orient="horz" pos="4646" userDrawn="1">
          <p15:clr>
            <a:srgbClr val="FBAE40"/>
          </p15:clr>
        </p15:guide>
        <p15:guide id="12" orient="horz" pos="619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On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600" y="535519"/>
            <a:ext cx="3449002" cy="1275867"/>
          </a:xfrm>
        </p:spPr>
        <p:txBody>
          <a:bodyPr>
            <a:noAutofit/>
          </a:bodyPr>
          <a:lstStyle>
            <a:lvl1pPr>
              <a:defRPr sz="1485">
                <a:solidFill>
                  <a:srgbClr val="0C2340"/>
                </a:solidFill>
              </a:defRPr>
            </a:lvl1pPr>
          </a:lstStyle>
          <a:p>
            <a:r>
              <a:rPr lang="en-US" dirty="0"/>
              <a:t>TITLE – ARIAL BOLD, 24 PT, dark blue font, ALL CAPS</a:t>
            </a:r>
          </a:p>
        </p:txBody>
      </p:sp>
      <p:cxnSp>
        <p:nvCxnSpPr>
          <p:cNvPr id="14" name="Straight Connector 13">
            <a:extLst>
              <a:ext uri="{FF2B5EF4-FFF2-40B4-BE49-F238E27FC236}">
                <a16:creationId xmlns:a16="http://schemas.microsoft.com/office/drawing/2014/main" id="{BBBEC4A2-D8E3-9A4C-99C0-E6770DE0AD3A}"/>
              </a:ext>
            </a:extLst>
          </p:cNvPr>
          <p:cNvCxnSpPr>
            <a:cxnSpLocks/>
          </p:cNvCxnSpPr>
          <p:nvPr userDrawn="1"/>
        </p:nvCxnSpPr>
        <p:spPr>
          <a:xfrm>
            <a:off x="217135" y="1812634"/>
            <a:ext cx="345046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4">
            <a:extLst>
              <a:ext uri="{FF2B5EF4-FFF2-40B4-BE49-F238E27FC236}">
                <a16:creationId xmlns:a16="http://schemas.microsoft.com/office/drawing/2014/main" id="{9C47DA44-3DE1-054E-8E91-2F6AB98D22B1}"/>
              </a:ext>
            </a:extLst>
          </p:cNvPr>
          <p:cNvSpPr>
            <a:spLocks noGrp="1"/>
          </p:cNvSpPr>
          <p:nvPr>
            <p:ph type="body" sz="quarter" idx="14" hasCustomPrompt="1"/>
          </p:nvPr>
        </p:nvSpPr>
        <p:spPr>
          <a:xfrm>
            <a:off x="218599" y="3244577"/>
            <a:ext cx="3449003" cy="5427241"/>
          </a:xfrm>
        </p:spPr>
        <p:txBody>
          <a:bodyPr>
            <a:noAutofit/>
          </a:bodyPr>
          <a:lstStyle>
            <a:lvl1pPr marL="314325" marR="0" indent="-314325" algn="l" defTabSz="565785" rtl="0" eaLnBrk="1" fontAlgn="auto" latinLnBrk="0" hangingPunct="1">
              <a:lnSpc>
                <a:spcPct val="90000"/>
              </a:lnSpc>
              <a:spcBef>
                <a:spcPts val="0"/>
              </a:spcBef>
              <a:spcAft>
                <a:spcPts val="0"/>
              </a:spcAft>
              <a:buClr>
                <a:srgbClr val="E87722"/>
              </a:buClr>
              <a:buSzTx/>
              <a:buFont typeface="Arial" panose="020B0604020202020204" pitchFamily="34" charset="0"/>
              <a:buChar char="•"/>
              <a:tabLst/>
              <a:defRPr sz="990">
                <a:solidFill>
                  <a:srgbClr val="63656A"/>
                </a:solidFill>
              </a:defRPr>
            </a:lvl1pPr>
            <a:lvl2pPr marL="424339" indent="-141447">
              <a:lnSpc>
                <a:spcPct val="90000"/>
              </a:lnSpc>
              <a:spcAft>
                <a:spcPts val="248"/>
              </a:spcAft>
              <a:buClr>
                <a:srgbClr val="0C2340"/>
              </a:buClr>
              <a:buFont typeface="System Font Regular"/>
              <a:buChar char="–"/>
              <a:defRPr sz="867">
                <a:solidFill>
                  <a:srgbClr val="63656A"/>
                </a:solidFill>
              </a:defRPr>
            </a:lvl2pPr>
            <a:lvl3pPr marL="707232" indent="-141447">
              <a:lnSpc>
                <a:spcPct val="90000"/>
              </a:lnSpc>
              <a:spcAft>
                <a:spcPts val="248"/>
              </a:spcAft>
              <a:buClr>
                <a:srgbClr val="0C2340"/>
              </a:buClr>
              <a:buFont typeface="Arial" panose="020B0604020202020204" pitchFamily="34" charset="0"/>
              <a:buChar char="•"/>
              <a:defRPr sz="743">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16 </a:t>
            </a:r>
            <a:r>
              <a:rPr lang="en-US" dirty="0" err="1"/>
              <a:t>pt</a:t>
            </a:r>
            <a:r>
              <a:rPr lang="en-US" dirty="0"/>
              <a:t>, gray font, sentence case</a:t>
            </a:r>
          </a:p>
          <a:p>
            <a:r>
              <a:rPr lang="en-US" dirty="0"/>
              <a:t>To change the photo</a:t>
            </a:r>
          </a:p>
          <a:p>
            <a:pPr lvl="1"/>
            <a:r>
              <a:rPr lang="en-US" dirty="0"/>
              <a:t>Delete existing photo</a:t>
            </a:r>
          </a:p>
          <a:p>
            <a:pPr lvl="1"/>
            <a:r>
              <a:rPr lang="en-US" dirty="0"/>
              <a:t>Click picture icon in center of placeholder</a:t>
            </a:r>
          </a:p>
          <a:p>
            <a:pPr lvl="1"/>
            <a:r>
              <a:rPr lang="en-US" dirty="0"/>
              <a:t>Locate and select photo from your computer’s file options</a:t>
            </a:r>
          </a:p>
          <a:p>
            <a:pPr lvl="1"/>
            <a:r>
              <a:rPr lang="en-US" dirty="0"/>
              <a:t>Click Insert</a:t>
            </a:r>
          </a:p>
          <a:p>
            <a:pPr lvl="1"/>
            <a:r>
              <a:rPr lang="en-US" dirty="0"/>
              <a:t>PPT will size photo to fit</a:t>
            </a:r>
          </a:p>
          <a:p>
            <a:r>
              <a:rPr lang="en-US" dirty="0"/>
              <a:t>To reposition the image within the graphic container:</a:t>
            </a:r>
          </a:p>
          <a:p>
            <a:pPr lvl="1"/>
            <a:r>
              <a:rPr lang="en-US" dirty="0"/>
              <a:t>Click Crop in the Picture Format tab</a:t>
            </a:r>
          </a:p>
          <a:p>
            <a:pPr lvl="1"/>
            <a:r>
              <a:rPr lang="en-US" dirty="0"/>
              <a:t>Click middle of image and drag to reposition</a:t>
            </a:r>
          </a:p>
          <a:p>
            <a:pPr lvl="1"/>
            <a:r>
              <a:rPr lang="en-US" dirty="0"/>
              <a:t>To adjust image size, click and drag corners of image (not corners of graphic container)</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p>
        </p:txBody>
      </p:sp>
      <p:sp>
        <p:nvSpPr>
          <p:cNvPr id="11" name="Text Placeholder 24">
            <a:extLst>
              <a:ext uri="{FF2B5EF4-FFF2-40B4-BE49-F238E27FC236}">
                <a16:creationId xmlns:a16="http://schemas.microsoft.com/office/drawing/2014/main" id="{5B5ABDF0-F3ED-C245-9D0C-39E133980F7A}"/>
              </a:ext>
            </a:extLst>
          </p:cNvPr>
          <p:cNvSpPr>
            <a:spLocks noGrp="1"/>
          </p:cNvSpPr>
          <p:nvPr>
            <p:ph type="body" sz="quarter" idx="16" hasCustomPrompt="1"/>
          </p:nvPr>
        </p:nvSpPr>
        <p:spPr>
          <a:xfrm>
            <a:off x="218599" y="1939915"/>
            <a:ext cx="3449003" cy="804672"/>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subTITLE – Arial bold, 18 </a:t>
            </a:r>
            <a:r>
              <a:rPr lang="en-US" dirty="0" err="1"/>
              <a:t>pt</a:t>
            </a:r>
            <a:r>
              <a:rPr lang="en-US" dirty="0"/>
              <a:t>, ORANGE font, all caps</a:t>
            </a:r>
          </a:p>
        </p:txBody>
      </p:sp>
      <p:sp>
        <p:nvSpPr>
          <p:cNvPr id="8" name="Picture Placeholder 7">
            <a:extLst>
              <a:ext uri="{FF2B5EF4-FFF2-40B4-BE49-F238E27FC236}">
                <a16:creationId xmlns:a16="http://schemas.microsoft.com/office/drawing/2014/main" id="{C0A8442C-C506-D548-B49D-D6C32C802F47}"/>
              </a:ext>
            </a:extLst>
          </p:cNvPr>
          <p:cNvSpPr>
            <a:spLocks noGrp="1"/>
          </p:cNvSpPr>
          <p:nvPr>
            <p:ph type="pic" sz="quarter" idx="17" hasCustomPrompt="1"/>
          </p:nvPr>
        </p:nvSpPr>
        <p:spPr>
          <a:xfrm>
            <a:off x="3899356" y="2"/>
            <a:ext cx="3873044" cy="8671815"/>
          </a:xfrm>
        </p:spPr>
        <p:txBody>
          <a:bodyPr anchor="ctr"/>
          <a:lstStyle>
            <a:lvl1pPr marL="0" indent="0" algn="ctr">
              <a:buNone/>
              <a:defRPr/>
            </a:lvl1pPr>
          </a:lstStyle>
          <a:p>
            <a:r>
              <a:rPr lang="en-US" dirty="0"/>
              <a:t>Insert Photo Here</a:t>
            </a:r>
          </a:p>
        </p:txBody>
      </p:sp>
      <p:sp>
        <p:nvSpPr>
          <p:cNvPr id="3" name="Slide Number Placeholder 2">
            <a:extLst>
              <a:ext uri="{FF2B5EF4-FFF2-40B4-BE49-F238E27FC236}">
                <a16:creationId xmlns:a16="http://schemas.microsoft.com/office/drawing/2014/main" id="{4148881C-B7F1-EF44-9233-880FE293C991}"/>
              </a:ext>
            </a:extLst>
          </p:cNvPr>
          <p:cNvSpPr>
            <a:spLocks noGrp="1"/>
          </p:cNvSpPr>
          <p:nvPr>
            <p:ph type="sldNum" sz="quarter" idx="18"/>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B80D09FB-38A0-594C-B068-CF374D8AD03E}"/>
              </a:ext>
            </a:extLst>
          </p:cNvPr>
          <p:cNvSpPr>
            <a:spLocks noGrp="1"/>
          </p:cNvSpPr>
          <p:nvPr>
            <p:ph type="ftr" sz="quarter" idx="19"/>
          </p:nvPr>
        </p:nvSpPr>
        <p:spPr>
          <a:xfrm>
            <a:off x="242889" y="8587327"/>
            <a:ext cx="4299108" cy="535515"/>
          </a:xfrm>
        </p:spPr>
        <p:txBody>
          <a:bodyPr/>
          <a:lstStyle/>
          <a:p>
            <a:endParaRPr lang="en-US" dirty="0"/>
          </a:p>
        </p:txBody>
      </p:sp>
    </p:spTree>
    <p:extLst>
      <p:ext uri="{BB962C8B-B14F-4D97-AF65-F5344CB8AC3E}">
        <p14:creationId xmlns:p14="http://schemas.microsoft.com/office/powerpoint/2010/main" val="27003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2448" userDrawn="1">
          <p15:clr>
            <a:srgbClr val="FBAE40"/>
          </p15:clr>
        </p15:guide>
        <p15:guide id="3" pos="138" userDrawn="1">
          <p15:clr>
            <a:srgbClr val="FBAE40"/>
          </p15:clr>
        </p15:guide>
        <p15:guide id="4" pos="4759" userDrawn="1">
          <p15:clr>
            <a:srgbClr val="FBAE40"/>
          </p15:clr>
        </p15:guide>
        <p15:guide id="5" pos="2311" userDrawn="1">
          <p15:clr>
            <a:srgbClr val="FBAE40"/>
          </p15:clr>
        </p15:guide>
        <p15:guide id="6" orient="horz" pos="1654" userDrawn="1">
          <p15:clr>
            <a:srgbClr val="FBAE40"/>
          </p15:clr>
        </p15:guide>
        <p15:guide id="7" orient="horz" pos="619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5E0565-FE34-F64B-ADC4-B0ADC919081E}"/>
              </a:ext>
            </a:extLst>
          </p:cNvPr>
          <p:cNvSpPr/>
          <p:nvPr userDrawn="1"/>
        </p:nvSpPr>
        <p:spPr>
          <a:xfrm>
            <a:off x="3886200" y="2947804"/>
            <a:ext cx="3886200" cy="5570496"/>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9" name="Content Placeholder 8">
            <a:extLst>
              <a:ext uri="{FF2B5EF4-FFF2-40B4-BE49-F238E27FC236}">
                <a16:creationId xmlns:a16="http://schemas.microsoft.com/office/drawing/2014/main" id="{DD11C5B5-95FC-2849-A9BF-2F7A149B538C}"/>
              </a:ext>
            </a:extLst>
          </p:cNvPr>
          <p:cNvSpPr>
            <a:spLocks noGrp="1"/>
          </p:cNvSpPr>
          <p:nvPr>
            <p:ph sz="quarter" idx="17" hasCustomPrompt="1"/>
          </p:nvPr>
        </p:nvSpPr>
        <p:spPr>
          <a:xfrm>
            <a:off x="4028298" y="3056504"/>
            <a:ext cx="3525504" cy="5249124"/>
          </a:xfrm>
        </p:spPr>
        <p:txBody>
          <a:bodyPr/>
          <a:lstStyle>
            <a:lvl1pPr marL="0" indent="0">
              <a:buNone/>
              <a:defRPr/>
            </a:lvl1pPr>
          </a:lstStyle>
          <a:p>
            <a:pPr lvl="0"/>
            <a:r>
              <a:rPr lang="en-US" dirty="0"/>
              <a:t>Insert table, chart, graph</a:t>
            </a:r>
          </a:p>
        </p:txBody>
      </p:sp>
      <p:sp>
        <p:nvSpPr>
          <p:cNvPr id="16" name="Title 1">
            <a:extLst>
              <a:ext uri="{FF2B5EF4-FFF2-40B4-BE49-F238E27FC236}">
                <a16:creationId xmlns:a16="http://schemas.microsoft.com/office/drawing/2014/main" id="{68F05619-4524-46F6-A8C6-1CB85BF75C86}"/>
              </a:ext>
            </a:extLst>
          </p:cNvPr>
          <p:cNvSpPr>
            <a:spLocks noGrp="1"/>
          </p:cNvSpPr>
          <p:nvPr>
            <p:ph type="title" hasCustomPrompt="1"/>
          </p:nvPr>
        </p:nvSpPr>
        <p:spPr>
          <a:xfrm>
            <a:off x="218597" y="535519"/>
            <a:ext cx="3449003" cy="1275867"/>
          </a:xfrm>
        </p:spPr>
        <p:txBody>
          <a:bodyPr>
            <a:noAutofit/>
          </a:bodyPr>
          <a:lstStyle>
            <a:lvl1pPr>
              <a:defRPr sz="1485">
                <a:solidFill>
                  <a:srgbClr val="0C2340"/>
                </a:solidFill>
              </a:defRPr>
            </a:lvl1pPr>
          </a:lstStyle>
          <a:p>
            <a:r>
              <a:rPr lang="en-US" dirty="0"/>
              <a:t>TITLE – ARIAL BOLD, 24 PT, dark blue font, ALL CAPS</a:t>
            </a:r>
          </a:p>
        </p:txBody>
      </p:sp>
      <p:cxnSp>
        <p:nvCxnSpPr>
          <p:cNvPr id="18" name="Straight Connector 17">
            <a:extLst>
              <a:ext uri="{FF2B5EF4-FFF2-40B4-BE49-F238E27FC236}">
                <a16:creationId xmlns:a16="http://schemas.microsoft.com/office/drawing/2014/main" id="{B26A2B42-F807-4B97-AC03-9EC30BBFD82D}"/>
              </a:ext>
            </a:extLst>
          </p:cNvPr>
          <p:cNvCxnSpPr>
            <a:cxnSpLocks/>
          </p:cNvCxnSpPr>
          <p:nvPr userDrawn="1"/>
        </p:nvCxnSpPr>
        <p:spPr>
          <a:xfrm>
            <a:off x="217135" y="1812634"/>
            <a:ext cx="34504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4">
            <a:extLst>
              <a:ext uri="{FF2B5EF4-FFF2-40B4-BE49-F238E27FC236}">
                <a16:creationId xmlns:a16="http://schemas.microsoft.com/office/drawing/2014/main" id="{CE2E4D19-23A0-4B07-8D29-276516BF132F}"/>
              </a:ext>
            </a:extLst>
          </p:cNvPr>
          <p:cNvSpPr>
            <a:spLocks noGrp="1"/>
          </p:cNvSpPr>
          <p:nvPr>
            <p:ph type="body" sz="quarter" idx="14" hasCustomPrompt="1"/>
          </p:nvPr>
        </p:nvSpPr>
        <p:spPr>
          <a:xfrm>
            <a:off x="218599" y="2947805"/>
            <a:ext cx="3449003" cy="5570496"/>
          </a:xfrm>
        </p:spPr>
        <p:txBody>
          <a:bodyPr>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solidFill>
                  <a:srgbClr val="63656A"/>
                </a:solidFill>
              </a:defRPr>
            </a:lvl1pPr>
            <a:lvl2pPr marL="424339" indent="-141447">
              <a:lnSpc>
                <a:spcPct val="90000"/>
              </a:lnSpc>
              <a:spcAft>
                <a:spcPts val="372"/>
              </a:spcAft>
              <a:buClr>
                <a:srgbClr val="0C2340"/>
              </a:buClr>
              <a:buFont typeface="System Font Regular"/>
              <a:buChar char="–"/>
              <a:defRPr sz="867">
                <a:solidFill>
                  <a:srgbClr val="63656A"/>
                </a:solidFill>
              </a:defRPr>
            </a:lvl2pPr>
            <a:lvl3pPr marL="707232" indent="-141447">
              <a:lnSpc>
                <a:spcPct val="90000"/>
              </a:lnSpc>
              <a:spcAft>
                <a:spcPts val="372"/>
              </a:spcAft>
              <a:buClr>
                <a:srgbClr val="0C2340"/>
              </a:buClr>
              <a:buFont typeface="Arial" panose="020B0604020202020204" pitchFamily="34" charset="0"/>
              <a:buChar char="•"/>
              <a:defRPr sz="743">
                <a:solidFill>
                  <a:srgbClr val="63656A"/>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a:lnSpc>
                <a:spcPct val="87000"/>
              </a:lnSpc>
            </a:pPr>
            <a:r>
              <a:rPr lang="en-US" dirty="0"/>
              <a:t>First level bullet, square, orange</a:t>
            </a:r>
          </a:p>
          <a:p>
            <a:pPr lvl="1">
              <a:lnSpc>
                <a:spcPct val="87000"/>
              </a:lnSpc>
            </a:pPr>
            <a:r>
              <a:rPr lang="en-US" dirty="0"/>
              <a:t>Second level bullet, dash, dark blue</a:t>
            </a:r>
          </a:p>
          <a:p>
            <a:pPr lvl="2">
              <a:lnSpc>
                <a:spcPct val="87000"/>
              </a:lnSpc>
            </a:pPr>
            <a:r>
              <a:rPr lang="en-US" dirty="0"/>
              <a:t>Third level bullet, circle, dark blue</a:t>
            </a:r>
          </a:p>
          <a:p>
            <a:pPr>
              <a:lnSpc>
                <a:spcPct val="87000"/>
              </a:lnSpc>
            </a:pPr>
            <a:r>
              <a:rPr lang="en-US" dirty="0"/>
              <a:t>Text is Arial, 16 </a:t>
            </a:r>
            <a:r>
              <a:rPr lang="en-US" dirty="0" err="1"/>
              <a:t>pt</a:t>
            </a:r>
            <a:r>
              <a:rPr lang="en-US" dirty="0"/>
              <a:t>, gray font, sentence case</a:t>
            </a:r>
          </a:p>
          <a:p>
            <a:pPr lvl="1">
              <a:lnSpc>
                <a:spcPct val="87000"/>
              </a:lnSpc>
            </a:pPr>
            <a:r>
              <a:rPr lang="en-US" dirty="0"/>
              <a:t>Sentence case is capitalizing only the first letter of the first word and any proper names/titles. </a:t>
            </a:r>
          </a:p>
          <a:p>
            <a:pPr lvl="2">
              <a:lnSpc>
                <a:spcPct val="87000"/>
              </a:lnSpc>
            </a:pPr>
            <a:r>
              <a:rPr lang="en-US" dirty="0"/>
              <a:t>Use a period if the bullet is a complete sentence. </a:t>
            </a:r>
          </a:p>
          <a:p>
            <a:pPr>
              <a:lnSpc>
                <a:spcPct val="87000"/>
              </a:lnSpc>
            </a:pPr>
            <a:r>
              <a:rPr lang="en-US" dirty="0"/>
              <a:t>To add a second level bullet after this first level bullet, press enter, then tab.  </a:t>
            </a:r>
          </a:p>
          <a:p>
            <a:pPr lvl="1">
              <a:lnSpc>
                <a:spcPct val="87000"/>
              </a:lnSpc>
            </a:pPr>
            <a:r>
              <a:rPr lang="en-US" dirty="0"/>
              <a:t>To add a third level bullet after this second level bullet, press enter, then tab. </a:t>
            </a:r>
          </a:p>
          <a:p>
            <a:pPr lvl="2">
              <a:lnSpc>
                <a:spcPct val="87000"/>
              </a:lnSpc>
            </a:pPr>
            <a:r>
              <a:rPr lang="en-US" dirty="0"/>
              <a:t>To go back to a second level bullet from here, press enter, then shift + tab.  </a:t>
            </a:r>
          </a:p>
          <a:p>
            <a:pPr lvl="1">
              <a:lnSpc>
                <a:spcPct val="87000"/>
              </a:lnSpc>
            </a:pPr>
            <a:r>
              <a:rPr lang="en-US" dirty="0"/>
              <a:t>Using shift + tab takes you back one level at a time.</a:t>
            </a:r>
          </a:p>
          <a:p>
            <a:pPr lvl="2">
              <a:lnSpc>
                <a:spcPct val="87000"/>
              </a:lnSpc>
            </a:pPr>
            <a:r>
              <a:rPr lang="en-US" dirty="0"/>
              <a:t>To go back to a first level bullet from here, press enter, then shift + tab twice.  </a:t>
            </a:r>
          </a:p>
        </p:txBody>
      </p:sp>
      <p:sp>
        <p:nvSpPr>
          <p:cNvPr id="20" name="Text Placeholder 24">
            <a:extLst>
              <a:ext uri="{FF2B5EF4-FFF2-40B4-BE49-F238E27FC236}">
                <a16:creationId xmlns:a16="http://schemas.microsoft.com/office/drawing/2014/main" id="{C6473A8B-D36F-439A-9B85-EFE74FE956B2}"/>
              </a:ext>
            </a:extLst>
          </p:cNvPr>
          <p:cNvSpPr>
            <a:spLocks noGrp="1"/>
          </p:cNvSpPr>
          <p:nvPr>
            <p:ph type="body" sz="quarter" idx="16" hasCustomPrompt="1"/>
          </p:nvPr>
        </p:nvSpPr>
        <p:spPr>
          <a:xfrm>
            <a:off x="218599" y="2080271"/>
            <a:ext cx="3449003" cy="804672"/>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subTITLE – Arial bold, 18 </a:t>
            </a:r>
            <a:r>
              <a:rPr lang="en-US" dirty="0" err="1"/>
              <a:t>pt</a:t>
            </a:r>
            <a:r>
              <a:rPr lang="en-US" dirty="0"/>
              <a:t>, orange</a:t>
            </a:r>
          </a:p>
        </p:txBody>
      </p:sp>
      <p:sp>
        <p:nvSpPr>
          <p:cNvPr id="12" name="Text Placeholder 16">
            <a:extLst>
              <a:ext uri="{FF2B5EF4-FFF2-40B4-BE49-F238E27FC236}">
                <a16:creationId xmlns:a16="http://schemas.microsoft.com/office/drawing/2014/main" id="{325679FD-09AB-454E-9FC7-CB284AEAB5C9}"/>
              </a:ext>
            </a:extLst>
          </p:cNvPr>
          <p:cNvSpPr>
            <a:spLocks noGrp="1"/>
          </p:cNvSpPr>
          <p:nvPr>
            <p:ph type="body" sz="quarter" idx="20" hasCustomPrompt="1"/>
          </p:nvPr>
        </p:nvSpPr>
        <p:spPr>
          <a:xfrm>
            <a:off x="4048634" y="2049080"/>
            <a:ext cx="3505168" cy="625622"/>
          </a:xfrm>
        </p:spPr>
        <p:txBody>
          <a:bodyPr tIns="91440">
            <a:noAutofit/>
          </a:bodyPr>
          <a:lstStyle>
            <a:lvl1pPr marL="0" marR="0" indent="0" algn="l" defTabSz="565785" rtl="0" eaLnBrk="1" fontAlgn="auto" latinLnBrk="0" hangingPunct="1">
              <a:lnSpc>
                <a:spcPct val="80000"/>
              </a:lnSpc>
              <a:spcBef>
                <a:spcPts val="0"/>
              </a:spcBef>
              <a:spcAft>
                <a:spcPts val="0"/>
              </a:spcAft>
              <a:buClrTx/>
              <a:buSzTx/>
              <a:buFontTx/>
              <a:buNone/>
              <a:tabLst/>
              <a:defRPr sz="1114" b="1" i="0" cap="all" baseline="0">
                <a:solidFill>
                  <a:srgbClr val="E87722"/>
                </a:solidFill>
              </a:defRPr>
            </a:lvl1pPr>
          </a:lstStyle>
          <a:p>
            <a:r>
              <a:rPr lang="en-US" dirty="0"/>
              <a:t>Arial Bold, 18 </a:t>
            </a:r>
            <a:r>
              <a:rPr lang="en-US" dirty="0" err="1"/>
              <a:t>pt</a:t>
            </a:r>
            <a:r>
              <a:rPr lang="en-US" dirty="0"/>
              <a:t>, orange</a:t>
            </a:r>
          </a:p>
        </p:txBody>
      </p:sp>
      <p:sp>
        <p:nvSpPr>
          <p:cNvPr id="2" name="Slide Number Placeholder 1">
            <a:extLst>
              <a:ext uri="{FF2B5EF4-FFF2-40B4-BE49-F238E27FC236}">
                <a16:creationId xmlns:a16="http://schemas.microsoft.com/office/drawing/2014/main" id="{2409C4C5-DD58-F143-87AE-1F3AC0B60101}"/>
              </a:ext>
            </a:extLst>
          </p:cNvPr>
          <p:cNvSpPr>
            <a:spLocks noGrp="1"/>
          </p:cNvSpPr>
          <p:nvPr>
            <p:ph type="sldNum" sz="quarter" idx="21"/>
          </p:nvPr>
        </p:nvSpPr>
        <p:spPr/>
        <p:txBody>
          <a:bodyPr/>
          <a:lstStyle/>
          <a:p>
            <a:fld id="{9564885F-477D-A14D-B2C1-5ECAF755F313}" type="slidenum">
              <a:rPr lang="en-US" smtClean="0"/>
              <a:pPr/>
              <a:t>‹#›</a:t>
            </a:fld>
            <a:endParaRPr lang="en-US" spc="248" dirty="0"/>
          </a:p>
        </p:txBody>
      </p:sp>
      <p:sp>
        <p:nvSpPr>
          <p:cNvPr id="3" name="Footer Placeholder 2">
            <a:extLst>
              <a:ext uri="{FF2B5EF4-FFF2-40B4-BE49-F238E27FC236}">
                <a16:creationId xmlns:a16="http://schemas.microsoft.com/office/drawing/2014/main" id="{A43A7B8C-8BA0-814A-B195-A077C11F620D}"/>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89324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448" userDrawn="1">
          <p15:clr>
            <a:srgbClr val="FBAE40"/>
          </p15:clr>
        </p15:guide>
        <p15:guide id="3" pos="138" userDrawn="1">
          <p15:clr>
            <a:srgbClr val="FBAE40"/>
          </p15:clr>
        </p15:guide>
        <p15:guide id="4" orient="horz" pos="5808" userDrawn="1">
          <p15:clr>
            <a:srgbClr val="FBAE40"/>
          </p15:clr>
        </p15:guide>
        <p15:guide id="5" pos="2311" userDrawn="1">
          <p15:clr>
            <a:srgbClr val="FBAE40"/>
          </p15:clr>
        </p15:guide>
        <p15:guide id="6" orient="horz" pos="598" userDrawn="1">
          <p15:clr>
            <a:srgbClr val="FBAE40"/>
          </p15:clr>
        </p15:guide>
        <p15:guide id="7" orient="horz" pos="1549" userDrawn="1">
          <p15:clr>
            <a:srgbClr val="FBAE40"/>
          </p15:clr>
        </p15:guide>
        <p15:guide id="8" orient="horz" pos="6195" userDrawn="1">
          <p15:clr>
            <a:srgbClr val="FBAE40"/>
          </p15:clr>
        </p15:guide>
        <p15:guide id="10" pos="475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947262" y="1978587"/>
            <a:ext cx="5853588" cy="3291723"/>
          </a:xfrm>
        </p:spPr>
        <p:txBody>
          <a:bodyPr anchor="b">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2970" b="0" i="1">
                <a:solidFill>
                  <a:srgbClr val="0C2340"/>
                </a:solidFill>
                <a:latin typeface="Arial" panose="020B0604020202020204" pitchFamily="34" charset="0"/>
                <a:cs typeface="Arial" panose="020B0604020202020204" pitchFamily="34" charset="0"/>
              </a:defRPr>
            </a:lvl1pPr>
            <a:lvl2pPr>
              <a:defRPr/>
            </a:lvl2pPr>
            <a:lvl3pPr marL="565785"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5pPr>
          </a:lstStyle>
          <a:p>
            <a:r>
              <a:rPr lang="en-US" i="1" dirty="0"/>
              <a:t>Quote text – Arial, 48 </a:t>
            </a:r>
            <a:r>
              <a:rPr lang="en-US" i="1" dirty="0" err="1"/>
              <a:t>pt</a:t>
            </a:r>
            <a:r>
              <a:rPr lang="en-US" i="1" dirty="0"/>
              <a:t>, dark blue font, italics, sentence case</a:t>
            </a:r>
          </a:p>
        </p:txBody>
      </p:sp>
      <p:sp>
        <p:nvSpPr>
          <p:cNvPr id="12" name="Content Placeholder 2">
            <a:extLst>
              <a:ext uri="{FF2B5EF4-FFF2-40B4-BE49-F238E27FC236}">
                <a16:creationId xmlns:a16="http://schemas.microsoft.com/office/drawing/2014/main" id="{741E1D58-DDCE-FE4F-B7B5-C762A613D1AD}"/>
              </a:ext>
            </a:extLst>
          </p:cNvPr>
          <p:cNvSpPr>
            <a:spLocks noGrp="1"/>
          </p:cNvSpPr>
          <p:nvPr>
            <p:ph idx="13" hasCustomPrompt="1"/>
          </p:nvPr>
        </p:nvSpPr>
        <p:spPr>
          <a:xfrm>
            <a:off x="947262" y="5622557"/>
            <a:ext cx="5853588" cy="718564"/>
          </a:xfrm>
        </p:spPr>
        <p:txBody>
          <a:bodyPr anchor="t">
            <a:noAutofit/>
          </a:bodyPr>
          <a:lstStyle>
            <a:lvl1pPr marL="0" indent="0" algn="r">
              <a:buNone/>
              <a:defRPr sz="1485">
                <a:solidFill>
                  <a:srgbClr val="E87722"/>
                </a:solidFill>
              </a:defRPr>
            </a:lvl1pPr>
            <a:lvl2pPr>
              <a:defRPr/>
            </a:lvl2pPr>
            <a:lvl3pPr marL="565785"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5pPr>
          </a:lstStyle>
          <a:p>
            <a:r>
              <a:rPr lang="en-US" dirty="0"/>
              <a:t>Author – </a:t>
            </a:r>
            <a:r>
              <a:rPr lang="en-US" sz="1485" dirty="0"/>
              <a:t>Arial, 24 </a:t>
            </a:r>
            <a:r>
              <a:rPr lang="en-US" sz="1485" dirty="0" err="1"/>
              <a:t>pt</a:t>
            </a:r>
            <a:r>
              <a:rPr lang="en-US" sz="1485" dirty="0"/>
              <a:t>, Orange Font, Title Case</a:t>
            </a:r>
          </a:p>
        </p:txBody>
      </p:sp>
      <p:sp>
        <p:nvSpPr>
          <p:cNvPr id="2" name="Slide Number Placeholder 1">
            <a:extLst>
              <a:ext uri="{FF2B5EF4-FFF2-40B4-BE49-F238E27FC236}">
                <a16:creationId xmlns:a16="http://schemas.microsoft.com/office/drawing/2014/main" id="{362ACD4A-BCD2-C541-BD93-E1FFF4C6FB22}"/>
              </a:ext>
            </a:extLst>
          </p:cNvPr>
          <p:cNvSpPr>
            <a:spLocks noGrp="1"/>
          </p:cNvSpPr>
          <p:nvPr>
            <p:ph type="sldNum" sz="quarter" idx="14"/>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80035913-5EAA-3245-8C06-06F9DC8617C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42495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5" pos="4284" userDrawn="1">
          <p15:clr>
            <a:srgbClr val="FBAE40"/>
          </p15:clr>
        </p15:guide>
        <p15:guide id="6" pos="597" userDrawn="1">
          <p15:clr>
            <a:srgbClr val="FBAE40"/>
          </p15:clr>
        </p15:guide>
        <p15:guide id="7" orient="horz" pos="619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_1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headline</a:t>
            </a:r>
          </a:p>
        </p:txBody>
      </p:sp>
      <p:sp>
        <p:nvSpPr>
          <p:cNvPr id="3" name="Content Placeholder 2"/>
          <p:cNvSpPr>
            <a:spLocks noGrp="1"/>
          </p:cNvSpPr>
          <p:nvPr>
            <p:ph idx="1" hasCustomPrompt="1"/>
          </p:nvPr>
        </p:nvSpPr>
        <p:spPr>
          <a:xfrm>
            <a:off x="544068" y="2145791"/>
            <a:ext cx="6684264" cy="6705600"/>
          </a:xfrm>
        </p:spPr>
        <p:txBody>
          <a:bodyPr/>
          <a:lstStyle>
            <a:lvl1pPr>
              <a:defRPr/>
            </a:lvl1pPr>
            <a:lvl4pPr>
              <a:buClr>
                <a:srgbClr val="0C2340"/>
              </a:buClr>
              <a:defRPr/>
            </a:lvl4pPr>
            <a:lvl5pPr>
              <a:buClr>
                <a:srgbClr val="0C2340"/>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173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6EF261C-3A68-3243-BAB6-3A4943D5A00A}"/>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Tree>
    <p:extLst>
      <p:ext uri="{BB962C8B-B14F-4D97-AF65-F5344CB8AC3E}">
        <p14:creationId xmlns:p14="http://schemas.microsoft.com/office/powerpoint/2010/main" val="429123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7338906"/>
            <a:ext cx="7806997" cy="273812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4019555" y="7686548"/>
            <a:ext cx="3534248" cy="905721"/>
          </a:xfrm>
        </p:spPr>
        <p:txBody>
          <a:bodyPr anchor="b">
            <a:noAutofit/>
          </a:bodyPr>
          <a:lstStyle>
            <a:lvl1pPr marL="0" indent="0">
              <a:buNone/>
              <a:defRPr sz="1114" b="1">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4021687" y="8658338"/>
            <a:ext cx="353424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4021687" y="9182716"/>
            <a:ext cx="353424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5" name="Picture Placeholder 4">
            <a:extLst>
              <a:ext uri="{FF2B5EF4-FFF2-40B4-BE49-F238E27FC236}">
                <a16:creationId xmlns:a16="http://schemas.microsoft.com/office/drawing/2014/main" id="{91C6AD5C-B10C-C54B-AEEB-F7FED8E01362}"/>
              </a:ext>
            </a:extLst>
          </p:cNvPr>
          <p:cNvSpPr>
            <a:spLocks noGrp="1"/>
          </p:cNvSpPr>
          <p:nvPr>
            <p:ph type="pic" sz="quarter" idx="14" hasCustomPrompt="1"/>
          </p:nvPr>
        </p:nvSpPr>
        <p:spPr>
          <a:xfrm>
            <a:off x="0" y="0"/>
            <a:ext cx="7772400" cy="6537960"/>
          </a:xfrm>
        </p:spPr>
        <p:txBody>
          <a:bodyPr/>
          <a:lstStyle/>
          <a:p>
            <a:r>
              <a:rPr lang="en-US" dirty="0"/>
              <a:t>Insert photo</a:t>
            </a:r>
          </a:p>
        </p:txBody>
      </p:sp>
      <p:cxnSp>
        <p:nvCxnSpPr>
          <p:cNvPr id="8" name="Straight Connector 7">
            <a:extLst>
              <a:ext uri="{FF2B5EF4-FFF2-40B4-BE49-F238E27FC236}">
                <a16:creationId xmlns:a16="http://schemas.microsoft.com/office/drawing/2014/main" id="{49A81F9D-8ED9-7C4C-94F5-7F9948B32707}"/>
              </a:ext>
            </a:extLst>
          </p:cNvPr>
          <p:cNvCxnSpPr>
            <a:cxnSpLocks/>
          </p:cNvCxnSpPr>
          <p:nvPr userDrawn="1"/>
        </p:nvCxnSpPr>
        <p:spPr>
          <a:xfrm>
            <a:off x="3885577" y="7705172"/>
            <a:ext cx="0" cy="2017949"/>
          </a:xfrm>
          <a:prstGeom prst="line">
            <a:avLst/>
          </a:prstGeom>
          <a:ln w="12700">
            <a:solidFill>
              <a:srgbClr val="E87722"/>
            </a:solidFill>
          </a:ln>
        </p:spPr>
        <p:style>
          <a:lnRef idx="1">
            <a:schemeClr val="accent2"/>
          </a:lnRef>
          <a:fillRef idx="0">
            <a:schemeClr val="accent2"/>
          </a:fillRef>
          <a:effectRef idx="0">
            <a:schemeClr val="accent2"/>
          </a:effectRef>
          <a:fontRef idx="minor">
            <a:schemeClr val="tx1"/>
          </a:fontRef>
        </p:style>
      </p:cxnSp>
      <p:pic>
        <p:nvPicPr>
          <p:cNvPr id="10" name="Picture 9" descr="Text&#10;&#10;Description automatically generated">
            <a:extLst>
              <a:ext uri="{FF2B5EF4-FFF2-40B4-BE49-F238E27FC236}">
                <a16:creationId xmlns:a16="http://schemas.microsoft.com/office/drawing/2014/main" id="{D2CA17CE-1468-C24C-B97C-13B9B9F71D0F}"/>
              </a:ext>
            </a:extLst>
          </p:cNvPr>
          <p:cNvPicPr>
            <a:picLocks noChangeAspect="1"/>
          </p:cNvPicPr>
          <p:nvPr userDrawn="1"/>
        </p:nvPicPr>
        <p:blipFill>
          <a:blip r:embed="rId2"/>
          <a:stretch>
            <a:fillRect/>
          </a:stretch>
        </p:blipFill>
        <p:spPr>
          <a:xfrm>
            <a:off x="257837" y="8205806"/>
            <a:ext cx="2298089" cy="1303671"/>
          </a:xfrm>
          <a:prstGeom prst="rect">
            <a:avLst/>
          </a:prstGeom>
        </p:spPr>
      </p:pic>
    </p:spTree>
    <p:extLst>
      <p:ext uri="{BB962C8B-B14F-4D97-AF65-F5344CB8AC3E}">
        <p14:creationId xmlns:p14="http://schemas.microsoft.com/office/powerpoint/2010/main" val="87298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5139"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019" userDrawn="1">
          <p15:clr>
            <a:srgbClr val="FBAE40"/>
          </p15:clr>
        </p15:guide>
        <p15:guide id="9" pos="153" userDrawn="1">
          <p15:clr>
            <a:srgbClr val="FBAE40"/>
          </p15:clr>
        </p15:guide>
        <p15:guide id="10" orient="horz" pos="56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0"/>
            <a:ext cx="7806997" cy="100584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rgbClr val="0C2340"/>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252290" y="3718893"/>
            <a:ext cx="3668508" cy="905721"/>
          </a:xfrm>
        </p:spPr>
        <p:txBody>
          <a:bodyPr anchor="b">
            <a:noAutofit/>
          </a:bodyPr>
          <a:lstStyle>
            <a:lvl1pPr marL="0" indent="0">
              <a:buNone/>
              <a:defRPr sz="1114" b="1">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254423" y="4572430"/>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254423" y="5084675"/>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3361283" y="9684447"/>
            <a:ext cx="3715051" cy="149593"/>
          </a:xfrm>
          <a:prstGeom prst="rect">
            <a:avLst/>
          </a:prstGeom>
        </p:spPr>
        <p:txBody>
          <a:bodyPr wrap="square">
            <a:spAutoFit/>
          </a:bodyPr>
          <a:lstStyle/>
          <a:p>
            <a:r>
              <a:rPr lang="en-US" sz="372" kern="1200" spc="62" baseline="0" noProof="0" dirty="0">
                <a:solidFill>
                  <a:schemeClr val="bg1">
                    <a:lumMod val="65000"/>
                  </a:schemeClr>
                </a:solidFill>
                <a:latin typeface="Arial" charset="0"/>
                <a:ea typeface="Arial" charset="0"/>
                <a:cs typeface="Arial" charset="0"/>
              </a:rPr>
              <a:t>FOOTER</a:t>
            </a:r>
            <a:endParaRPr lang="en-US" sz="372"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6895118" y="8270878"/>
            <a:ext cx="704098" cy="1619885"/>
          </a:xfrm>
          <a:prstGeom prst="rect">
            <a:avLst/>
          </a:prstGeom>
        </p:spPr>
      </p:pic>
      <p:pic>
        <p:nvPicPr>
          <p:cNvPr id="10" name="Picture 9" descr="A picture containing light, drawing&#10;&#10;Description automatically generated">
            <a:extLst>
              <a:ext uri="{FF2B5EF4-FFF2-40B4-BE49-F238E27FC236}">
                <a16:creationId xmlns:a16="http://schemas.microsoft.com/office/drawing/2014/main" id="{06B9A911-4C44-D04B-A6AC-48BEB9E92860}"/>
              </a:ext>
            </a:extLst>
          </p:cNvPr>
          <p:cNvPicPr>
            <a:picLocks noChangeAspect="1"/>
          </p:cNvPicPr>
          <p:nvPr userDrawn="1"/>
        </p:nvPicPr>
        <p:blipFill rotWithShape="1">
          <a:blip r:embed="rId3"/>
          <a:srcRect l="3407" r="4370" b="27945"/>
          <a:stretch/>
        </p:blipFill>
        <p:spPr>
          <a:xfrm>
            <a:off x="1" y="5463594"/>
            <a:ext cx="7806997" cy="4604999"/>
          </a:xfrm>
          <a:prstGeom prst="rect">
            <a:avLst/>
          </a:prstGeom>
        </p:spPr>
      </p:pic>
      <p:pic>
        <p:nvPicPr>
          <p:cNvPr id="12" name="Picture 11" descr="Logo&#10;&#10;Description automatically generated">
            <a:extLst>
              <a:ext uri="{FF2B5EF4-FFF2-40B4-BE49-F238E27FC236}">
                <a16:creationId xmlns:a16="http://schemas.microsoft.com/office/drawing/2014/main" id="{05EC4291-2ABB-9942-8524-4850217E535F}"/>
              </a:ext>
            </a:extLst>
          </p:cNvPr>
          <p:cNvPicPr>
            <a:picLocks noChangeAspect="1"/>
          </p:cNvPicPr>
          <p:nvPr userDrawn="1"/>
        </p:nvPicPr>
        <p:blipFill rotWithShape="1">
          <a:blip r:embed="rId4"/>
          <a:srcRect l="22566" r="24819" b="43549"/>
          <a:stretch/>
        </p:blipFill>
        <p:spPr>
          <a:xfrm>
            <a:off x="3586974" y="8428467"/>
            <a:ext cx="576034" cy="1139342"/>
          </a:xfrm>
          <a:prstGeom prst="rect">
            <a:avLst/>
          </a:prstGeom>
        </p:spPr>
      </p:pic>
    </p:spTree>
    <p:extLst>
      <p:ext uri="{BB962C8B-B14F-4D97-AF65-F5344CB8AC3E}">
        <p14:creationId xmlns:p14="http://schemas.microsoft.com/office/powerpoint/2010/main" val="74037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guide id="9" pos="1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02 (Dark Blue)">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050DAC1-B798-2846-8B6F-449A7905A417}"/>
              </a:ext>
            </a:extLst>
          </p:cNvPr>
          <p:cNvSpPr/>
          <p:nvPr userDrawn="1"/>
        </p:nvSpPr>
        <p:spPr>
          <a:xfrm>
            <a:off x="638956" y="0"/>
            <a:ext cx="2812730" cy="10058400"/>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107970 w 3525023"/>
              <a:gd name="connsiteY0" fmla="*/ 4633164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07970 w 3525023"/>
              <a:gd name="connsiteY5" fmla="*/ 4633164 h 6858000"/>
              <a:gd name="connsiteX0" fmla="*/ 1838679 w 3525023"/>
              <a:gd name="connsiteY0" fmla="*/ 4426335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838679 w 3525023"/>
              <a:gd name="connsiteY5" fmla="*/ 4426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023" h="6858000">
                <a:moveTo>
                  <a:pt x="1838679" y="4426335"/>
                </a:moveTo>
                <a:lnTo>
                  <a:pt x="0" y="0"/>
                </a:lnTo>
                <a:lnTo>
                  <a:pt x="3525023" y="0"/>
                </a:lnTo>
                <a:lnTo>
                  <a:pt x="3525023" y="6858000"/>
                </a:lnTo>
                <a:lnTo>
                  <a:pt x="961932" y="6858000"/>
                </a:lnTo>
                <a:lnTo>
                  <a:pt x="1838679" y="4426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0" name="Slide Number Placeholder 5">
            <a:extLst>
              <a:ext uri="{FF2B5EF4-FFF2-40B4-BE49-F238E27FC236}">
                <a16:creationId xmlns:a16="http://schemas.microsoft.com/office/drawing/2014/main" id="{B6EF261C-3A68-3243-BAB6-3A4943D5A00A}"/>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1547133" y="2339871"/>
            <a:ext cx="4849843" cy="3501814"/>
          </a:xfrm>
        </p:spPr>
        <p:txBody>
          <a:bodyPr anchor="b">
            <a:noAutofit/>
          </a:bodyPr>
          <a:lstStyle>
            <a:lvl1pPr algn="l">
              <a:defRPr sz="2228">
                <a:solidFill>
                  <a:srgbClr val="0C2340"/>
                </a:solidFill>
              </a:defRPr>
            </a:lvl1pPr>
          </a:lstStyle>
          <a:p>
            <a:r>
              <a:rPr lang="en-US" dirty="0"/>
              <a:t>DIVIDER – ARIAL BOLD, 36 PT, Dark blue font,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1547133" y="6072460"/>
            <a:ext cx="4849843" cy="1214225"/>
          </a:xfrm>
        </p:spPr>
        <p:txBody>
          <a:bodyPr>
            <a:noAutofit/>
          </a:bodyPr>
          <a:lstStyle>
            <a:lvl1pPr marL="0" indent="0" algn="l">
              <a:buNone/>
              <a:defRPr lang="en-US" sz="1114" kern="1200" cap="all" spc="0" baseline="0" dirty="0">
                <a:solidFill>
                  <a:srgbClr val="E87722"/>
                </a:solidFill>
                <a:latin typeface="Arial" charset="0"/>
                <a:ea typeface="Arial" charset="0"/>
                <a:cs typeface="Arial" charset="0"/>
              </a:defRPr>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Subtitle – ARIAL, 18 PT, orange, ALL CAPS</a:t>
            </a:r>
          </a:p>
        </p:txBody>
      </p:sp>
      <p:sp>
        <p:nvSpPr>
          <p:cNvPr id="2" name="Rectangle 1">
            <a:extLst>
              <a:ext uri="{FF2B5EF4-FFF2-40B4-BE49-F238E27FC236}">
                <a16:creationId xmlns:a16="http://schemas.microsoft.com/office/drawing/2014/main" id="{52202030-B101-AE48-A3C4-D7B253467281}"/>
              </a:ext>
            </a:extLst>
          </p:cNvPr>
          <p:cNvSpPr/>
          <p:nvPr userDrawn="1"/>
        </p:nvSpPr>
        <p:spPr>
          <a:xfrm>
            <a:off x="2" y="0"/>
            <a:ext cx="218598"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pic>
        <p:nvPicPr>
          <p:cNvPr id="8" name="Picture 7" descr="Logo&#10;&#10;Description automatically generated">
            <a:extLst>
              <a:ext uri="{FF2B5EF4-FFF2-40B4-BE49-F238E27FC236}">
                <a16:creationId xmlns:a16="http://schemas.microsoft.com/office/drawing/2014/main" id="{FEFC20E5-0BAB-9040-A22D-F2851164999D}"/>
              </a:ext>
            </a:extLst>
          </p:cNvPr>
          <p:cNvPicPr>
            <a:picLocks noChangeAspect="1"/>
          </p:cNvPicPr>
          <p:nvPr userDrawn="1"/>
        </p:nvPicPr>
        <p:blipFill rotWithShape="1">
          <a:blip r:embed="rId2"/>
          <a:srcRect l="22566" r="24819" b="43549"/>
          <a:stretch/>
        </p:blipFill>
        <p:spPr>
          <a:xfrm>
            <a:off x="7131579" y="8949399"/>
            <a:ext cx="436533" cy="863422"/>
          </a:xfrm>
          <a:prstGeom prst="rect">
            <a:avLst/>
          </a:prstGeom>
        </p:spPr>
      </p:pic>
    </p:spTree>
    <p:extLst>
      <p:ext uri="{BB962C8B-B14F-4D97-AF65-F5344CB8AC3E}">
        <p14:creationId xmlns:p14="http://schemas.microsoft.com/office/powerpoint/2010/main" val="57936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02 (Dark Blue)">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050DAC1-B798-2846-8B6F-449A7905A417}"/>
              </a:ext>
            </a:extLst>
          </p:cNvPr>
          <p:cNvSpPr/>
          <p:nvPr userDrawn="1"/>
        </p:nvSpPr>
        <p:spPr>
          <a:xfrm>
            <a:off x="313601" y="0"/>
            <a:ext cx="2812730" cy="10058400"/>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107970 w 3525023"/>
              <a:gd name="connsiteY0" fmla="*/ 4633164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07970 w 3525023"/>
              <a:gd name="connsiteY5" fmla="*/ 4633164 h 6858000"/>
              <a:gd name="connsiteX0" fmla="*/ 1838679 w 3525023"/>
              <a:gd name="connsiteY0" fmla="*/ 4426335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838679 w 3525023"/>
              <a:gd name="connsiteY5" fmla="*/ 4426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023" h="6858000">
                <a:moveTo>
                  <a:pt x="1838679" y="4426335"/>
                </a:moveTo>
                <a:lnTo>
                  <a:pt x="0" y="0"/>
                </a:lnTo>
                <a:lnTo>
                  <a:pt x="3525023" y="0"/>
                </a:lnTo>
                <a:lnTo>
                  <a:pt x="3525023" y="6858000"/>
                </a:lnTo>
                <a:lnTo>
                  <a:pt x="961932" y="6858000"/>
                </a:lnTo>
                <a:lnTo>
                  <a:pt x="1838679" y="4426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1530192" y="2386653"/>
            <a:ext cx="4849843" cy="3501814"/>
          </a:xfrm>
        </p:spPr>
        <p:txBody>
          <a:bodyPr anchor="b">
            <a:noAutofit/>
          </a:bodyPr>
          <a:lstStyle>
            <a:lvl1pPr algn="l">
              <a:defRPr sz="2228">
                <a:solidFill>
                  <a:srgbClr val="E87722"/>
                </a:solidFill>
              </a:defRPr>
            </a:lvl1pPr>
          </a:lstStyle>
          <a:p>
            <a:r>
              <a:rPr lang="en-US" dirty="0"/>
              <a:t>DIVIDER – ARIAL BOLD, 36 PT, orange font,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1530192" y="6119243"/>
            <a:ext cx="4849843" cy="1214225"/>
          </a:xfrm>
        </p:spPr>
        <p:txBody>
          <a:bodyPr>
            <a:noAutofit/>
          </a:bodyPr>
          <a:lstStyle>
            <a:lvl1pPr marL="0" indent="0" algn="l">
              <a:buNone/>
              <a:defRPr lang="en-US" sz="1114" kern="1200" cap="all" spc="0" baseline="0" dirty="0">
                <a:solidFill>
                  <a:srgbClr val="0C2340"/>
                </a:solidFill>
                <a:latin typeface="Arial" charset="0"/>
                <a:ea typeface="Arial" charset="0"/>
                <a:cs typeface="Arial" charset="0"/>
              </a:defRPr>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Subtitle – ARIAL, 18 PT, dark blue font, ALL CAPS</a:t>
            </a:r>
          </a:p>
        </p:txBody>
      </p:sp>
      <p:sp>
        <p:nvSpPr>
          <p:cNvPr id="2" name="Rectangle 1">
            <a:extLst>
              <a:ext uri="{FF2B5EF4-FFF2-40B4-BE49-F238E27FC236}">
                <a16:creationId xmlns:a16="http://schemas.microsoft.com/office/drawing/2014/main" id="{52202030-B101-AE48-A3C4-D7B253467281}"/>
              </a:ext>
            </a:extLst>
          </p:cNvPr>
          <p:cNvSpPr/>
          <p:nvPr userDrawn="1"/>
        </p:nvSpPr>
        <p:spPr>
          <a:xfrm>
            <a:off x="2" y="0"/>
            <a:ext cx="218598" cy="100584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9" name="Slide Number Placeholder 5">
            <a:extLst>
              <a:ext uri="{FF2B5EF4-FFF2-40B4-BE49-F238E27FC236}">
                <a16:creationId xmlns:a16="http://schemas.microsoft.com/office/drawing/2014/main" id="{9B839A79-3118-F649-A6C3-9A2502829738}"/>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pic>
        <p:nvPicPr>
          <p:cNvPr id="10" name="Picture 9" descr="Logo&#10;&#10;Description automatically generated">
            <a:extLst>
              <a:ext uri="{FF2B5EF4-FFF2-40B4-BE49-F238E27FC236}">
                <a16:creationId xmlns:a16="http://schemas.microsoft.com/office/drawing/2014/main" id="{33BAC036-CEB6-E243-A800-DFF52FE6C236}"/>
              </a:ext>
            </a:extLst>
          </p:cNvPr>
          <p:cNvPicPr>
            <a:picLocks noChangeAspect="1"/>
          </p:cNvPicPr>
          <p:nvPr userDrawn="1"/>
        </p:nvPicPr>
        <p:blipFill rotWithShape="1">
          <a:blip r:embed="rId2"/>
          <a:srcRect l="22566" r="24819" b="43549"/>
          <a:stretch/>
        </p:blipFill>
        <p:spPr>
          <a:xfrm>
            <a:off x="7131579" y="8949399"/>
            <a:ext cx="436533" cy="863422"/>
          </a:xfrm>
          <a:prstGeom prst="rect">
            <a:avLst/>
          </a:prstGeom>
        </p:spPr>
      </p:pic>
    </p:spTree>
    <p:extLst>
      <p:ext uri="{BB962C8B-B14F-4D97-AF65-F5344CB8AC3E}">
        <p14:creationId xmlns:p14="http://schemas.microsoft.com/office/powerpoint/2010/main" val="244886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Icons (Dark Blue)">
    <p:spTree>
      <p:nvGrpSpPr>
        <p:cNvPr id="1" name=""/>
        <p:cNvGrpSpPr/>
        <p:nvPr/>
      </p:nvGrpSpPr>
      <p:grpSpPr>
        <a:xfrm>
          <a:off x="0" y="0"/>
          <a:ext cx="0" cy="0"/>
          <a:chOff x="0" y="0"/>
          <a:chExt cx="0" cy="0"/>
        </a:xfrm>
      </p:grpSpPr>
      <p:sp>
        <p:nvSpPr>
          <p:cNvPr id="16" name="Rectangle 6"/>
          <p:cNvSpPr/>
          <p:nvPr/>
        </p:nvSpPr>
        <p:spPr>
          <a:xfrm>
            <a:off x="728666" y="-10369"/>
            <a:ext cx="2723021" cy="10074367"/>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0 w 3417053"/>
              <a:gd name="connsiteY0" fmla="*/ 4644050 h 6868886"/>
              <a:gd name="connsiteX1" fmla="*/ 1754103 w 3417053"/>
              <a:gd name="connsiteY1" fmla="*/ 0 h 6868886"/>
              <a:gd name="connsiteX2" fmla="*/ 3417053 w 3417053"/>
              <a:gd name="connsiteY2" fmla="*/ 10886 h 6868886"/>
              <a:gd name="connsiteX3" fmla="*/ 3417053 w 3417053"/>
              <a:gd name="connsiteY3" fmla="*/ 6868886 h 6868886"/>
              <a:gd name="connsiteX4" fmla="*/ 853962 w 3417053"/>
              <a:gd name="connsiteY4" fmla="*/ 6868886 h 6868886"/>
              <a:gd name="connsiteX5" fmla="*/ 0 w 3417053"/>
              <a:gd name="connsiteY5" fmla="*/ 4644050 h 6868886"/>
              <a:gd name="connsiteX0" fmla="*/ 0 w 3452245"/>
              <a:gd name="connsiteY0" fmla="*/ 4448107 h 6868886"/>
              <a:gd name="connsiteX1" fmla="*/ 1789295 w 3452245"/>
              <a:gd name="connsiteY1" fmla="*/ 0 h 6868886"/>
              <a:gd name="connsiteX2" fmla="*/ 3452245 w 3452245"/>
              <a:gd name="connsiteY2" fmla="*/ 10886 h 6868886"/>
              <a:gd name="connsiteX3" fmla="*/ 3452245 w 3452245"/>
              <a:gd name="connsiteY3" fmla="*/ 6868886 h 6868886"/>
              <a:gd name="connsiteX4" fmla="*/ 889154 w 3452245"/>
              <a:gd name="connsiteY4" fmla="*/ 6868886 h 6868886"/>
              <a:gd name="connsiteX5" fmla="*/ 0 w 3452245"/>
              <a:gd name="connsiteY5" fmla="*/ 4448107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2245" h="6868886">
                <a:moveTo>
                  <a:pt x="0" y="4448107"/>
                </a:moveTo>
                <a:lnTo>
                  <a:pt x="1789295" y="0"/>
                </a:lnTo>
                <a:lnTo>
                  <a:pt x="3452245" y="10886"/>
                </a:lnTo>
                <a:lnTo>
                  <a:pt x="3452245" y="6868886"/>
                </a:lnTo>
                <a:lnTo>
                  <a:pt x="889154" y="6868886"/>
                </a:lnTo>
                <a:lnTo>
                  <a:pt x="0" y="44481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6" name="Slide Number Placeholder 5">
            <a:extLst>
              <a:ext uri="{FF2B5EF4-FFF2-40B4-BE49-F238E27FC236}">
                <a16:creationId xmlns:a16="http://schemas.microsoft.com/office/drawing/2014/main" id="{9AD05ADA-E156-0643-B183-FFE72FA07362}"/>
              </a:ext>
            </a:extLst>
          </p:cNvPr>
          <p:cNvSpPr>
            <a:spLocks noGrp="1"/>
          </p:cNvSpPr>
          <p:nvPr>
            <p:ph type="sldNum" sz="quarter" idx="12"/>
          </p:nvPr>
        </p:nvSpPr>
        <p:spPr>
          <a:xfrm>
            <a:off x="7350799" y="9401113"/>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
        <p:nvSpPr>
          <p:cNvPr id="11" name="Title 1">
            <a:extLst>
              <a:ext uri="{FF2B5EF4-FFF2-40B4-BE49-F238E27FC236}">
                <a16:creationId xmlns:a16="http://schemas.microsoft.com/office/drawing/2014/main" id="{785B1C5B-0336-194E-AEC4-9BF17E13DB3C}"/>
              </a:ext>
            </a:extLst>
          </p:cNvPr>
          <p:cNvSpPr>
            <a:spLocks noGrp="1"/>
          </p:cNvSpPr>
          <p:nvPr>
            <p:ph type="title" hasCustomPrompt="1"/>
          </p:nvPr>
        </p:nvSpPr>
        <p:spPr>
          <a:xfrm>
            <a:off x="510064" y="527536"/>
            <a:ext cx="7043738" cy="1275867"/>
          </a:xfrm>
        </p:spPr>
        <p:txBody>
          <a:bodyPr>
            <a:noAutofit/>
          </a:bodyPr>
          <a:lstStyle>
            <a:lvl1pPr>
              <a:defRPr sz="1485">
                <a:solidFill>
                  <a:srgbClr val="0C2340"/>
                </a:solidFill>
              </a:defRPr>
            </a:lvl1pPr>
          </a:lstStyle>
          <a:p>
            <a:r>
              <a:rPr lang="en-US" dirty="0"/>
              <a:t>TITLE – ARIAL BOLD, 24 PT, DARK BLUE font, ALL CAPS</a:t>
            </a:r>
          </a:p>
        </p:txBody>
      </p:sp>
      <p:sp>
        <p:nvSpPr>
          <p:cNvPr id="19" name="Oval 18">
            <a:extLst>
              <a:ext uri="{FF2B5EF4-FFF2-40B4-BE49-F238E27FC236}">
                <a16:creationId xmlns:a16="http://schemas.microsoft.com/office/drawing/2014/main" id="{669E0A95-0C53-4047-82CE-0598CA3A5F7B}"/>
              </a:ext>
            </a:extLst>
          </p:cNvPr>
          <p:cNvSpPr>
            <a:spLocks noChangeAspect="1"/>
          </p:cNvSpPr>
          <p:nvPr userDrawn="1"/>
        </p:nvSpPr>
        <p:spPr>
          <a:xfrm>
            <a:off x="845287" y="6002957"/>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0" name="Oval 19">
            <a:extLst>
              <a:ext uri="{FF2B5EF4-FFF2-40B4-BE49-F238E27FC236}">
                <a16:creationId xmlns:a16="http://schemas.microsoft.com/office/drawing/2014/main" id="{9EA5C336-9855-E141-918F-0E89EE827690}"/>
              </a:ext>
            </a:extLst>
          </p:cNvPr>
          <p:cNvSpPr>
            <a:spLocks noChangeAspect="1"/>
          </p:cNvSpPr>
          <p:nvPr userDrawn="1"/>
        </p:nvSpPr>
        <p:spPr>
          <a:xfrm>
            <a:off x="845287" y="2346904"/>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1" name="Oval 20">
            <a:extLst>
              <a:ext uri="{FF2B5EF4-FFF2-40B4-BE49-F238E27FC236}">
                <a16:creationId xmlns:a16="http://schemas.microsoft.com/office/drawing/2014/main" id="{29EA0B01-E266-E545-A750-4CBD0D03EDBD}"/>
              </a:ext>
            </a:extLst>
          </p:cNvPr>
          <p:cNvSpPr>
            <a:spLocks noChangeAspect="1"/>
          </p:cNvSpPr>
          <p:nvPr userDrawn="1"/>
        </p:nvSpPr>
        <p:spPr>
          <a:xfrm>
            <a:off x="956034" y="260169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5A7B65ED-5F59-074C-B2D7-9F9B76C45DA3}"/>
              </a:ext>
            </a:extLst>
          </p:cNvPr>
          <p:cNvSpPr>
            <a:spLocks noChangeAspect="1"/>
          </p:cNvSpPr>
          <p:nvPr userDrawn="1"/>
        </p:nvSpPr>
        <p:spPr>
          <a:xfrm>
            <a:off x="956034" y="6257746"/>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5" name="Picture Placeholder 7">
            <a:extLst>
              <a:ext uri="{FF2B5EF4-FFF2-40B4-BE49-F238E27FC236}">
                <a16:creationId xmlns:a16="http://schemas.microsoft.com/office/drawing/2014/main" id="{064CEFBA-6629-6046-B591-5AF03121D1DC}"/>
              </a:ext>
            </a:extLst>
          </p:cNvPr>
          <p:cNvSpPr>
            <a:spLocks noGrp="1"/>
          </p:cNvSpPr>
          <p:nvPr>
            <p:ph type="pic" sz="quarter" idx="20" hasCustomPrompt="1"/>
          </p:nvPr>
        </p:nvSpPr>
        <p:spPr>
          <a:xfrm>
            <a:off x="956034" y="2601695"/>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26" name="Picture Placeholder 7">
            <a:extLst>
              <a:ext uri="{FF2B5EF4-FFF2-40B4-BE49-F238E27FC236}">
                <a16:creationId xmlns:a16="http://schemas.microsoft.com/office/drawing/2014/main" id="{267FBC05-7AF0-414F-977C-E66855B2438D}"/>
              </a:ext>
            </a:extLst>
          </p:cNvPr>
          <p:cNvSpPr>
            <a:spLocks noGrp="1"/>
          </p:cNvSpPr>
          <p:nvPr>
            <p:ph type="pic" sz="quarter" idx="21" hasCustomPrompt="1"/>
          </p:nvPr>
        </p:nvSpPr>
        <p:spPr>
          <a:xfrm>
            <a:off x="956034" y="6257749"/>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28" name="Content Placeholder 2">
            <a:extLst>
              <a:ext uri="{FF2B5EF4-FFF2-40B4-BE49-F238E27FC236}">
                <a16:creationId xmlns:a16="http://schemas.microsoft.com/office/drawing/2014/main" id="{3386FF98-DC36-3D48-893F-D61A2FC191D1}"/>
              </a:ext>
            </a:extLst>
          </p:cNvPr>
          <p:cNvSpPr>
            <a:spLocks noGrp="1"/>
          </p:cNvSpPr>
          <p:nvPr>
            <p:ph idx="1" hasCustomPrompt="1"/>
          </p:nvPr>
        </p:nvSpPr>
        <p:spPr>
          <a:xfrm>
            <a:off x="2404587" y="2346903"/>
            <a:ext cx="5149215" cy="2789487"/>
          </a:xfrm>
        </p:spPr>
        <p:txBody>
          <a:bodyPr anchor="ctr">
            <a:noAutofit/>
          </a:bodyPr>
          <a:lstStyle>
            <a:lvl1pPr marL="141447" indent="-141447">
              <a:spcAft>
                <a:spcPts val="220"/>
              </a:spcAft>
              <a:buFont typeface="Wingdings" pitchFamily="2" charset="2"/>
              <a:buChar char="§"/>
              <a:tabLst/>
              <a:defRPr sz="1114"/>
            </a:lvl1pPr>
            <a:lvl2pPr>
              <a:spcAft>
                <a:spcPts val="372"/>
              </a:spcAft>
              <a:defRPr sz="990"/>
            </a:lvl2pPr>
            <a:lvl3pPr marL="565785" marR="0" indent="0" algn="l" defTabSz="565785" rtl="0" eaLnBrk="1" fontAlgn="auto" latinLnBrk="0" hangingPunct="1">
              <a:lnSpc>
                <a:spcPct val="90000"/>
              </a:lnSpc>
              <a:spcBef>
                <a:spcPts val="0"/>
              </a:spcBef>
              <a:spcAft>
                <a:spcPts val="372"/>
              </a:spcAft>
              <a:buClr>
                <a:schemeClr val="tx2"/>
              </a:buClr>
              <a:buSzTx/>
              <a:buFont typeface="Arial" panose="020B0604020202020204" pitchFamily="34" charset="0"/>
              <a:buNone/>
              <a:tabLst/>
              <a:defRPr sz="867"/>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pPr>
              <a:spcAft>
                <a:spcPts val="200"/>
              </a:spcAft>
            </a:pPr>
            <a:r>
              <a:rPr lang="en-US" dirty="0"/>
              <a:t>To insert an image</a:t>
            </a:r>
          </a:p>
          <a:p>
            <a:pPr lvl="1">
              <a:spcAft>
                <a:spcPts val="124"/>
              </a:spcAft>
            </a:pPr>
            <a:r>
              <a:rPr lang="en-US" dirty="0"/>
              <a:t>Click the center of the placeholder</a:t>
            </a:r>
          </a:p>
          <a:p>
            <a:pPr lvl="1">
              <a:spcAft>
                <a:spcPts val="124"/>
              </a:spcAft>
            </a:pPr>
            <a:r>
              <a:rPr lang="en-US" dirty="0"/>
              <a:t>From your computer’s file options that appear, select the image you want </a:t>
            </a:r>
          </a:p>
          <a:p>
            <a:pPr lvl="1">
              <a:spcAft>
                <a:spcPts val="124"/>
              </a:spcAft>
            </a:pPr>
            <a:r>
              <a:rPr lang="en-US" dirty="0"/>
              <a:t>Click Insert </a:t>
            </a:r>
          </a:p>
        </p:txBody>
      </p:sp>
      <p:sp>
        <p:nvSpPr>
          <p:cNvPr id="31" name="Content Placeholder 2">
            <a:extLst>
              <a:ext uri="{FF2B5EF4-FFF2-40B4-BE49-F238E27FC236}">
                <a16:creationId xmlns:a16="http://schemas.microsoft.com/office/drawing/2014/main" id="{25656F1B-7A31-2049-8171-C1264E2E1F1F}"/>
              </a:ext>
            </a:extLst>
          </p:cNvPr>
          <p:cNvSpPr>
            <a:spLocks noGrp="1"/>
          </p:cNvSpPr>
          <p:nvPr>
            <p:ph idx="22" hasCustomPrompt="1"/>
          </p:nvPr>
        </p:nvSpPr>
        <p:spPr>
          <a:xfrm>
            <a:off x="2404587" y="6002957"/>
            <a:ext cx="5149215" cy="2789487"/>
          </a:xfrm>
        </p:spPr>
        <p:txBody>
          <a:bodyPr anchor="ctr">
            <a:noAutofit/>
          </a:bodyPr>
          <a:lstStyle>
            <a:lvl1pPr>
              <a:spcAft>
                <a:spcPts val="220"/>
              </a:spcAft>
              <a:defRPr sz="1114"/>
            </a:lvl1pPr>
            <a:lvl2pPr>
              <a:spcAft>
                <a:spcPts val="372"/>
              </a:spcAft>
              <a:defRPr sz="990"/>
            </a:lvl2pPr>
            <a:lvl3pPr marL="565785" marR="0" indent="0" algn="l" defTabSz="565785" rtl="0" eaLnBrk="1" fontAlgn="auto" latinLnBrk="0" hangingPunct="1">
              <a:lnSpc>
                <a:spcPct val="90000"/>
              </a:lnSpc>
              <a:spcBef>
                <a:spcPts val="0"/>
              </a:spcBef>
              <a:spcAft>
                <a:spcPts val="372"/>
              </a:spcAft>
              <a:buClr>
                <a:schemeClr val="tx2"/>
              </a:buClr>
              <a:buSzTx/>
              <a:buFont typeface="Arial" panose="020B0604020202020204" pitchFamily="34" charset="0"/>
              <a:buNone/>
              <a:tabLst/>
              <a:defRPr sz="867"/>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pPr>
              <a:spcAft>
                <a:spcPts val="200"/>
              </a:spcAft>
            </a:pPr>
            <a:r>
              <a:rPr lang="en-US" dirty="0"/>
              <a:t>To insert an image</a:t>
            </a:r>
          </a:p>
          <a:p>
            <a:pPr lvl="1">
              <a:spcAft>
                <a:spcPts val="124"/>
              </a:spcAft>
            </a:pPr>
            <a:r>
              <a:rPr lang="en-US" dirty="0"/>
              <a:t>Click the center of the placeholder</a:t>
            </a:r>
          </a:p>
          <a:p>
            <a:pPr lvl="1">
              <a:spcAft>
                <a:spcPts val="124"/>
              </a:spcAft>
            </a:pPr>
            <a:r>
              <a:rPr lang="en-US" dirty="0"/>
              <a:t>From your computer’s file options that appear, select the image you want </a:t>
            </a:r>
          </a:p>
          <a:p>
            <a:pPr lvl="1">
              <a:spcAft>
                <a:spcPts val="124"/>
              </a:spcAft>
            </a:pPr>
            <a:r>
              <a:rPr lang="en-US" dirty="0"/>
              <a:t>Click Insert </a:t>
            </a:r>
          </a:p>
        </p:txBody>
      </p:sp>
      <p:cxnSp>
        <p:nvCxnSpPr>
          <p:cNvPr id="32" name="Straight Connector 31">
            <a:extLst>
              <a:ext uri="{FF2B5EF4-FFF2-40B4-BE49-F238E27FC236}">
                <a16:creationId xmlns:a16="http://schemas.microsoft.com/office/drawing/2014/main" id="{3EF769BB-C4DC-104B-B5D4-C82338900C6B}"/>
              </a:ext>
            </a:extLst>
          </p:cNvPr>
          <p:cNvCxnSpPr>
            <a:cxnSpLocks/>
          </p:cNvCxnSpPr>
          <p:nvPr userDrawn="1"/>
        </p:nvCxnSpPr>
        <p:spPr>
          <a:xfrm flipV="1">
            <a:off x="2219645" y="2346904"/>
            <a:ext cx="0" cy="2789487"/>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70F226-232D-084B-9073-6353ACE15E65}"/>
              </a:ext>
            </a:extLst>
          </p:cNvPr>
          <p:cNvCxnSpPr>
            <a:cxnSpLocks/>
          </p:cNvCxnSpPr>
          <p:nvPr userDrawn="1"/>
        </p:nvCxnSpPr>
        <p:spPr>
          <a:xfrm flipV="1">
            <a:off x="2219645" y="6002957"/>
            <a:ext cx="0" cy="2789487"/>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A1A6BB-4B01-264F-9B2F-7150B4AF3CBE}"/>
              </a:ext>
            </a:extLst>
          </p:cNvPr>
          <p:cNvCxnSpPr>
            <a:cxnSpLocks/>
            <a:stCxn id="20" idx="6"/>
          </p:cNvCxnSpPr>
          <p:nvPr userDrawn="1"/>
        </p:nvCxnSpPr>
        <p:spPr>
          <a:xfrm>
            <a:off x="2057763" y="3741646"/>
            <a:ext cx="161883"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E71469-9F27-A94E-9820-2F21B780DD54}"/>
              </a:ext>
            </a:extLst>
          </p:cNvPr>
          <p:cNvCxnSpPr>
            <a:cxnSpLocks/>
          </p:cNvCxnSpPr>
          <p:nvPr userDrawn="1"/>
        </p:nvCxnSpPr>
        <p:spPr>
          <a:xfrm>
            <a:off x="2057763" y="7397697"/>
            <a:ext cx="161883"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A828ABE-A104-1B47-BB4A-7979D868BD4A}"/>
              </a:ext>
            </a:extLst>
          </p:cNvPr>
          <p:cNvSpPr/>
          <p:nvPr userDrawn="1"/>
        </p:nvSpPr>
        <p:spPr>
          <a:xfrm>
            <a:off x="2" y="0"/>
            <a:ext cx="218598"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8" name="Slide Number Placeholder 5">
            <a:extLst>
              <a:ext uri="{FF2B5EF4-FFF2-40B4-BE49-F238E27FC236}">
                <a16:creationId xmlns:a16="http://schemas.microsoft.com/office/drawing/2014/main" id="{7D543B55-A8FA-BB4D-AC4F-BDB94646B566}"/>
              </a:ext>
            </a:extLst>
          </p:cNvPr>
          <p:cNvSpPr txBox="1">
            <a:spLocks/>
          </p:cNvSpPr>
          <p:nvPr userDrawn="1"/>
        </p:nvSpPr>
        <p:spPr>
          <a:xfrm>
            <a:off x="181869" y="9396658"/>
            <a:ext cx="259808" cy="535516"/>
          </a:xfrm>
          <a:prstGeom prst="rect">
            <a:avLst/>
          </a:prstGeom>
        </p:spPr>
        <p:txBody>
          <a:bodyPr vert="horz" lIns="56579" tIns="28290" rIns="56579" bIns="28290" rtlCol="0" anchor="ctr"/>
          <a:lstStyle>
            <a:defPPr>
              <a:defRPr lang="en-US"/>
            </a:defPPr>
            <a:lvl1pPr marL="0" algn="r" defTabSz="914400" rtl="0" eaLnBrk="1" latinLnBrk="0" hangingPunct="1">
              <a:defRPr sz="800" kern="1200">
                <a:solidFill>
                  <a:schemeClr val="bg1">
                    <a:lumMod val="5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64885F-477D-A14D-B2C1-5ECAF755F313}" type="slidenum">
              <a:rPr lang="en-US" sz="495" smtClean="0"/>
              <a:pPr/>
              <a:t>‹#›</a:t>
            </a:fld>
            <a:endParaRPr lang="en-US" sz="495" dirty="0"/>
          </a:p>
        </p:txBody>
      </p:sp>
    </p:spTree>
    <p:extLst>
      <p:ext uri="{BB962C8B-B14F-4D97-AF65-F5344CB8AC3E}">
        <p14:creationId xmlns:p14="http://schemas.microsoft.com/office/powerpoint/2010/main" val="1978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1515" userDrawn="1">
          <p15:clr>
            <a:srgbClr val="FBAE40"/>
          </p15:clr>
        </p15:guide>
        <p15:guide id="3" pos="4759" userDrawn="1">
          <p15:clr>
            <a:srgbClr val="FBAE40"/>
          </p15:clr>
        </p15:guide>
        <p15:guide id="4" orient="horz" pos="1478" userDrawn="1">
          <p15:clr>
            <a:srgbClr val="FBAE40"/>
          </p15:clr>
        </p15:guide>
        <p15:guide id="5" orient="horz" pos="3238" userDrawn="1">
          <p15:clr>
            <a:srgbClr val="FBAE40"/>
          </p15:clr>
        </p15:guide>
        <p15:guide id="6" orient="horz" pos="3766" userDrawn="1">
          <p15:clr>
            <a:srgbClr val="FBAE40"/>
          </p15:clr>
        </p15:guide>
        <p15:guide id="7" orient="horz" pos="6125" userDrawn="1">
          <p15:clr>
            <a:srgbClr val="FBAE40"/>
          </p15:clr>
        </p15:guide>
        <p15:guide id="8" pos="2586" userDrawn="1">
          <p15:clr>
            <a:srgbClr val="FBAE40"/>
          </p15:clr>
        </p15:guide>
        <p15:guide id="9" pos="2494" userDrawn="1">
          <p15:clr>
            <a:srgbClr val="FBAE40"/>
          </p15:clr>
        </p15:guide>
        <p15:guide id="10" pos="138" userDrawn="1">
          <p15:clr>
            <a:srgbClr val="FBAE40"/>
          </p15:clr>
        </p15:guide>
        <p15:guide id="11" orient="horz" pos="55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5"/>
            <a:ext cx="7772400" cy="9104041"/>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5" name="Rectangle 4">
            <a:extLst>
              <a:ext uri="{FF2B5EF4-FFF2-40B4-BE49-F238E27FC236}">
                <a16:creationId xmlns:a16="http://schemas.microsoft.com/office/drawing/2014/main" id="{CA8B288D-B6F2-634D-B375-D4EC73788F4C}"/>
              </a:ext>
            </a:extLst>
          </p:cNvPr>
          <p:cNvSpPr/>
          <p:nvPr userDrawn="1"/>
        </p:nvSpPr>
        <p:spPr>
          <a:xfrm>
            <a:off x="2" y="9104044"/>
            <a:ext cx="7772399" cy="967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lvl1pPr>
              <a:defRPr>
                <a:solidFill>
                  <a:srgbClr val="63656A"/>
                </a:solidFill>
              </a:defRPr>
            </a:lvl1pPr>
          </a:lstStyle>
          <a:p>
            <a:fld id="{9564885F-477D-A14D-B2C1-5ECAF755F313}" type="slidenum">
              <a:rPr lang="en-US" smtClean="0"/>
              <a:pPr/>
              <a:t>‹#›</a:t>
            </a:fld>
            <a:endParaRPr lang="en-US" spc="248" dirty="0"/>
          </a:p>
        </p:txBody>
      </p:sp>
      <p:pic>
        <p:nvPicPr>
          <p:cNvPr id="10" name="Picture 9" descr="Logo&#10;&#10;Description automatically generated">
            <a:extLst>
              <a:ext uri="{FF2B5EF4-FFF2-40B4-BE49-F238E27FC236}">
                <a16:creationId xmlns:a16="http://schemas.microsoft.com/office/drawing/2014/main" id="{B42C66DF-20B0-4446-8F00-6BEC747662DB}"/>
              </a:ext>
            </a:extLst>
          </p:cNvPr>
          <p:cNvPicPr>
            <a:picLocks noChangeAspect="1"/>
          </p:cNvPicPr>
          <p:nvPr userDrawn="1"/>
        </p:nvPicPr>
        <p:blipFill rotWithShape="1">
          <a:blip r:embed="rId2"/>
          <a:srcRect l="22566" r="24819" b="43549"/>
          <a:stretch/>
        </p:blipFill>
        <p:spPr>
          <a:xfrm>
            <a:off x="7178969" y="9172163"/>
            <a:ext cx="390489" cy="772351"/>
          </a:xfrm>
          <a:prstGeom prst="rect">
            <a:avLst/>
          </a:prstGeom>
        </p:spPr>
      </p:pic>
    </p:spTree>
    <p:extLst>
      <p:ext uri="{BB962C8B-B14F-4D97-AF65-F5344CB8AC3E}">
        <p14:creationId xmlns:p14="http://schemas.microsoft.com/office/powerpoint/2010/main" val="284544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26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5"/>
            <a:ext cx="7772400" cy="9104041"/>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5" name="Rectangle 4">
            <a:extLst>
              <a:ext uri="{FF2B5EF4-FFF2-40B4-BE49-F238E27FC236}">
                <a16:creationId xmlns:a16="http://schemas.microsoft.com/office/drawing/2014/main" id="{CA8B288D-B6F2-634D-B375-D4EC73788F4C}"/>
              </a:ext>
            </a:extLst>
          </p:cNvPr>
          <p:cNvSpPr/>
          <p:nvPr userDrawn="1"/>
        </p:nvSpPr>
        <p:spPr>
          <a:xfrm>
            <a:off x="2" y="9104044"/>
            <a:ext cx="7772399" cy="967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lvl1pPr>
              <a:defRPr>
                <a:solidFill>
                  <a:srgbClr val="63656A"/>
                </a:solidFill>
              </a:defRPr>
            </a:lvl1pPr>
          </a:lstStyle>
          <a:p>
            <a:fld id="{9564885F-477D-A14D-B2C1-5ECAF755F313}" type="slidenum">
              <a:rPr lang="en-US" smtClean="0"/>
              <a:pPr/>
              <a:t>‹#›</a:t>
            </a:fld>
            <a:endParaRPr lang="en-US" spc="248" dirty="0"/>
          </a:p>
        </p:txBody>
      </p:sp>
      <p:pic>
        <p:nvPicPr>
          <p:cNvPr id="10" name="Picture 9" descr="Logo&#10;&#10;Description automatically generated">
            <a:extLst>
              <a:ext uri="{FF2B5EF4-FFF2-40B4-BE49-F238E27FC236}">
                <a16:creationId xmlns:a16="http://schemas.microsoft.com/office/drawing/2014/main" id="{414D803D-211D-C34D-AC0A-C4B52343720C}"/>
              </a:ext>
            </a:extLst>
          </p:cNvPr>
          <p:cNvPicPr>
            <a:picLocks noChangeAspect="1"/>
          </p:cNvPicPr>
          <p:nvPr userDrawn="1"/>
        </p:nvPicPr>
        <p:blipFill rotWithShape="1">
          <a:blip r:embed="rId2"/>
          <a:srcRect l="22566" r="24819" b="43549"/>
          <a:stretch/>
        </p:blipFill>
        <p:spPr>
          <a:xfrm>
            <a:off x="7178969" y="9172163"/>
            <a:ext cx="390489" cy="772351"/>
          </a:xfrm>
          <a:prstGeom prst="rect">
            <a:avLst/>
          </a:prstGeom>
        </p:spPr>
      </p:pic>
    </p:spTree>
    <p:extLst>
      <p:ext uri="{BB962C8B-B14F-4D97-AF65-F5344CB8AC3E}">
        <p14:creationId xmlns:p14="http://schemas.microsoft.com/office/powerpoint/2010/main" val="340762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242888" y="535519"/>
            <a:ext cx="7310913" cy="1275867"/>
          </a:xfrm>
          <a:prstGeom prst="rect">
            <a:avLst/>
          </a:prstGeom>
        </p:spPr>
        <p:txBody>
          <a:bodyPr vert="horz" lIns="91440" tIns="45720" rIns="91440" bIns="45720" rtlCol="0" anchor="t">
            <a:noAutofit/>
          </a:bodyPr>
          <a:lstStyle/>
          <a:p>
            <a:r>
              <a:rPr lang="en-US" dirty="0"/>
              <a:t>TITLE – ARIAL BOLD, 24 PT, DARK BLUE FONT, ALL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242888" y="1931084"/>
            <a:ext cx="7310913" cy="712846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242889" y="8579908"/>
            <a:ext cx="4299108" cy="599336"/>
          </a:xfrm>
          <a:prstGeom prst="rect">
            <a:avLst/>
          </a:prstGeom>
        </p:spPr>
        <p:txBody>
          <a:bodyPr vert="horz" lIns="91440" tIns="45720" rIns="91440" bIns="45720" rtlCol="0" anchor="ctr"/>
          <a:lstStyle>
            <a:lvl1pPr algn="l">
              <a:defRPr sz="557" cap="all" baseline="0">
                <a:solidFill>
                  <a:schemeClr val="bg1">
                    <a:lumMod val="50000"/>
                  </a:schemeClr>
                </a:solidFill>
                <a:latin typeface="Arial" charset="0"/>
                <a:ea typeface="Arial" charset="0"/>
                <a:cs typeface="Arial" charset="0"/>
              </a:defRPr>
            </a:lvl1pPr>
          </a:lstStyle>
          <a:p>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197958" y="9338056"/>
            <a:ext cx="203210" cy="535516"/>
          </a:xfrm>
          <a:prstGeom prst="rect">
            <a:avLst/>
          </a:prstGeom>
        </p:spPr>
        <p:txBody>
          <a:bodyPr vert="horz" lIns="91440" tIns="45720" rIns="91440" bIns="45720" rtlCol="0" anchor="ctr"/>
          <a:lstStyle>
            <a:lvl1pPr algn="r">
              <a:defRPr sz="495">
                <a:solidFill>
                  <a:schemeClr val="bg1"/>
                </a:solidFill>
                <a:latin typeface="Arial" charset="0"/>
                <a:ea typeface="Arial" charset="0"/>
                <a:cs typeface="Arial" charset="0"/>
              </a:defRPr>
            </a:lvl1pPr>
          </a:lstStyle>
          <a:p>
            <a:fld id="{9564885F-477D-A14D-B2C1-5ECAF755F313}" type="slidenum">
              <a:rPr lang="en-US" smtClean="0"/>
              <a:pPr/>
              <a:t>‹#›</a:t>
            </a:fld>
            <a:endParaRPr lang="en-US" spc="248" dirty="0"/>
          </a:p>
        </p:txBody>
      </p:sp>
      <p:grpSp>
        <p:nvGrpSpPr>
          <p:cNvPr id="7" name="Group 6">
            <a:extLst>
              <a:ext uri="{FF2B5EF4-FFF2-40B4-BE49-F238E27FC236}">
                <a16:creationId xmlns:a16="http://schemas.microsoft.com/office/drawing/2014/main" id="{B1F301D5-0313-CB4D-9357-54B395543033}"/>
              </a:ext>
            </a:extLst>
          </p:cNvPr>
          <p:cNvGrpSpPr/>
          <p:nvPr userDrawn="1"/>
        </p:nvGrpSpPr>
        <p:grpSpPr>
          <a:xfrm>
            <a:off x="0" y="9338055"/>
            <a:ext cx="7775879" cy="746488"/>
            <a:chOff x="-179260" y="6210300"/>
            <a:chExt cx="12197457" cy="665523"/>
          </a:xfrm>
        </p:grpSpPr>
        <p:sp>
          <p:nvSpPr>
            <p:cNvPr id="10" name="Rectangle 9">
              <a:extLst>
                <a:ext uri="{FF2B5EF4-FFF2-40B4-BE49-F238E27FC236}">
                  <a16:creationId xmlns:a16="http://schemas.microsoft.com/office/drawing/2014/main" id="{DC29D786-9D35-274D-B024-279F00FCD166}"/>
                </a:ext>
              </a:extLst>
            </p:cNvPr>
            <p:cNvSpPr/>
            <p:nvPr userDrawn="1"/>
          </p:nvSpPr>
          <p:spPr>
            <a:xfrm>
              <a:off x="-179260" y="6216400"/>
              <a:ext cx="11863259" cy="659423"/>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1" name="Rectangle 10">
              <a:extLst>
                <a:ext uri="{FF2B5EF4-FFF2-40B4-BE49-F238E27FC236}">
                  <a16:creationId xmlns:a16="http://schemas.microsoft.com/office/drawing/2014/main" id="{8A99FF92-E99A-E54E-9DDE-69867868B16F}"/>
                </a:ext>
              </a:extLst>
            </p:cNvPr>
            <p:cNvSpPr/>
            <p:nvPr userDrawn="1"/>
          </p:nvSpPr>
          <p:spPr>
            <a:xfrm>
              <a:off x="11972478" y="6210300"/>
              <a:ext cx="45719" cy="651842"/>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Rectangle 11">
              <a:extLst>
                <a:ext uri="{FF2B5EF4-FFF2-40B4-BE49-F238E27FC236}">
                  <a16:creationId xmlns:a16="http://schemas.microsoft.com/office/drawing/2014/main" id="{98EAA5E2-630B-9648-9F45-8E1AED98EE33}"/>
                </a:ext>
              </a:extLst>
            </p:cNvPr>
            <p:cNvSpPr/>
            <p:nvPr userDrawn="1"/>
          </p:nvSpPr>
          <p:spPr>
            <a:xfrm>
              <a:off x="11864981" y="6210301"/>
              <a:ext cx="45719" cy="647700"/>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6" name="Rectangle 15">
              <a:extLst>
                <a:ext uri="{FF2B5EF4-FFF2-40B4-BE49-F238E27FC236}">
                  <a16:creationId xmlns:a16="http://schemas.microsoft.com/office/drawing/2014/main" id="{FD9E2747-6BE3-B342-A321-1B7A70B6FF75}"/>
                </a:ext>
              </a:extLst>
            </p:cNvPr>
            <p:cNvSpPr/>
            <p:nvPr userDrawn="1"/>
          </p:nvSpPr>
          <p:spPr>
            <a:xfrm>
              <a:off x="11758997" y="6210300"/>
              <a:ext cx="45719" cy="659423"/>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grpSp>
    </p:spTree>
    <p:extLst>
      <p:ext uri="{BB962C8B-B14F-4D97-AF65-F5344CB8AC3E}">
        <p14:creationId xmlns:p14="http://schemas.microsoft.com/office/powerpoint/2010/main" val="1101178340"/>
      </p:ext>
    </p:extLst>
  </p:cSld>
  <p:clrMap bg1="lt1" tx1="dk1" bg2="lt2" tx2="dk2" accent1="accent1" accent2="accent2" accent3="accent3" accent4="accent4" accent5="accent5" accent6="accent6" hlink="hlink" folHlink="folHlink"/>
  <p:sldLayoutIdLst>
    <p:sldLayoutId id="2147483685" r:id="rId1"/>
    <p:sldLayoutId id="2147483756" r:id="rId2"/>
    <p:sldLayoutId id="2147483760" r:id="rId3"/>
    <p:sldLayoutId id="2147483757" r:id="rId4"/>
    <p:sldLayoutId id="2147483738" r:id="rId5"/>
    <p:sldLayoutId id="2147483750" r:id="rId6"/>
    <p:sldLayoutId id="2147483716" r:id="rId7"/>
    <p:sldLayoutId id="2147483745" r:id="rId8"/>
    <p:sldLayoutId id="2147483753" r:id="rId9"/>
    <p:sldLayoutId id="2147483754" r:id="rId10"/>
    <p:sldLayoutId id="2147483705" r:id="rId11"/>
    <p:sldLayoutId id="2147483707" r:id="rId12"/>
    <p:sldLayoutId id="2147483714" r:id="rId13"/>
    <p:sldLayoutId id="2147483655" r:id="rId14"/>
    <p:sldLayoutId id="2147483727" r:id="rId15"/>
    <p:sldLayoutId id="2147483724" r:id="rId16"/>
    <p:sldLayoutId id="2147483732" r:id="rId17"/>
    <p:sldLayoutId id="2147483731" r:id="rId18"/>
    <p:sldLayoutId id="2147483735" r:id="rId19"/>
    <p:sldLayoutId id="2147483736" r:id="rId20"/>
    <p:sldLayoutId id="2147483725" r:id="rId21"/>
    <p:sldLayoutId id="2147483751" r:id="rId22"/>
    <p:sldLayoutId id="2147483722" r:id="rId23"/>
    <p:sldLayoutId id="2147483728" r:id="rId24"/>
    <p:sldLayoutId id="2147483721" r:id="rId25"/>
    <p:sldLayoutId id="2147483759" r:id="rId26"/>
    <p:sldLayoutId id="2147483761"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65785" rtl="0" eaLnBrk="1" latinLnBrk="0" hangingPunct="1">
        <a:lnSpc>
          <a:spcPct val="80000"/>
        </a:lnSpc>
        <a:spcBef>
          <a:spcPct val="0"/>
        </a:spcBef>
        <a:buNone/>
        <a:defRPr sz="1485" b="1" kern="1200" cap="all" baseline="0">
          <a:solidFill>
            <a:srgbClr val="0C2340"/>
          </a:solidFill>
          <a:latin typeface="Arial" charset="0"/>
          <a:ea typeface="Arial" charset="0"/>
          <a:cs typeface="Arial" charset="0"/>
        </a:defRPr>
      </a:lvl1pPr>
    </p:titleStyle>
    <p:bodyStyle>
      <a:lvl1pPr marL="141447" indent="-141447" algn="l" defTabSz="565785" rtl="0" eaLnBrk="1" latinLnBrk="0" hangingPunct="1">
        <a:lnSpc>
          <a:spcPct val="90000"/>
        </a:lnSpc>
        <a:spcBef>
          <a:spcPts val="0"/>
        </a:spcBef>
        <a:spcAft>
          <a:spcPts val="372"/>
        </a:spcAft>
        <a:buClr>
          <a:srgbClr val="E87722"/>
        </a:buClr>
        <a:buFont typeface="Wingdings" pitchFamily="2" charset="2"/>
        <a:buChar char="§"/>
        <a:tabLst/>
        <a:defRPr sz="1114" kern="1200">
          <a:solidFill>
            <a:srgbClr val="63656A"/>
          </a:solidFill>
          <a:latin typeface="Arial" charset="0"/>
          <a:ea typeface="Arial" charset="0"/>
          <a:cs typeface="Arial" charset="0"/>
        </a:defRPr>
      </a:lvl1pPr>
      <a:lvl2pPr marL="424339" indent="-141447" algn="l" defTabSz="565785" rtl="0" eaLnBrk="1" latinLnBrk="0" hangingPunct="1">
        <a:lnSpc>
          <a:spcPct val="90000"/>
        </a:lnSpc>
        <a:spcBef>
          <a:spcPts val="0"/>
        </a:spcBef>
        <a:spcAft>
          <a:spcPts val="372"/>
        </a:spcAft>
        <a:buClr>
          <a:srgbClr val="0C2340"/>
        </a:buClr>
        <a:buFont typeface=".AppleSystemUIFont"/>
        <a:buChar char="–"/>
        <a:defRPr sz="990" kern="1200">
          <a:solidFill>
            <a:srgbClr val="63656A"/>
          </a:solidFill>
          <a:latin typeface="Arial" charset="0"/>
          <a:ea typeface="Arial" charset="0"/>
          <a:cs typeface="Arial" charset="0"/>
        </a:defRPr>
      </a:lvl2pPr>
      <a:lvl3pPr marL="707232" indent="-141447" algn="l" defTabSz="565785" rtl="0" eaLnBrk="1" latinLnBrk="0" hangingPunct="1">
        <a:lnSpc>
          <a:spcPct val="90000"/>
        </a:lnSpc>
        <a:spcBef>
          <a:spcPts val="0"/>
        </a:spcBef>
        <a:spcAft>
          <a:spcPts val="372"/>
        </a:spcAft>
        <a:buClr>
          <a:srgbClr val="0C2340"/>
        </a:buClr>
        <a:buFont typeface="Arial" panose="020B0604020202020204" pitchFamily="34" charset="0"/>
        <a:buChar char="•"/>
        <a:defRPr sz="867" kern="1200">
          <a:solidFill>
            <a:srgbClr val="63656A"/>
          </a:solidFill>
          <a:latin typeface="Arial" charset="0"/>
          <a:ea typeface="Arial" charset="0"/>
          <a:cs typeface="Arial" charset="0"/>
        </a:defRPr>
      </a:lvl3pPr>
      <a:lvl4pPr marL="990124" indent="-141447" algn="l" defTabSz="565785" rtl="0" eaLnBrk="1" latinLnBrk="0" hangingPunct="1">
        <a:lnSpc>
          <a:spcPct val="90000"/>
        </a:lnSpc>
        <a:spcBef>
          <a:spcPts val="0"/>
        </a:spcBef>
        <a:spcAft>
          <a:spcPts val="372"/>
        </a:spcAft>
        <a:buClr>
          <a:schemeClr val="tx2"/>
        </a:buClr>
        <a:buFont typeface="Arial" panose="020B0604020202020204" pitchFamily="34" charset="0"/>
        <a:buChar char="•"/>
        <a:defRPr sz="867" kern="1200">
          <a:solidFill>
            <a:srgbClr val="63656A"/>
          </a:solidFill>
          <a:latin typeface="Arial" charset="0"/>
          <a:ea typeface="Arial" charset="0"/>
          <a:cs typeface="Arial" charset="0"/>
        </a:defRPr>
      </a:lvl4pPr>
      <a:lvl5pPr marL="1273017" indent="-141447" algn="l" defTabSz="565785" rtl="0" eaLnBrk="1" latinLnBrk="0" hangingPunct="1">
        <a:lnSpc>
          <a:spcPct val="90000"/>
        </a:lnSpc>
        <a:spcBef>
          <a:spcPts val="0"/>
        </a:spcBef>
        <a:spcAft>
          <a:spcPts val="372"/>
        </a:spcAft>
        <a:buClr>
          <a:schemeClr val="tx2"/>
        </a:buClr>
        <a:buFont typeface="Arial" panose="020B0604020202020204" pitchFamily="34" charset="0"/>
        <a:buChar char="•"/>
        <a:defRPr sz="867" kern="1200">
          <a:solidFill>
            <a:srgbClr val="63656A"/>
          </a:solidFill>
          <a:latin typeface="Arial" charset="0"/>
          <a:ea typeface="Arial" charset="0"/>
          <a:cs typeface="Arial" charset="0"/>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54" userDrawn="1">
          <p15:clr>
            <a:srgbClr val="F26B43"/>
          </p15:clr>
        </p15:guide>
        <p15:guide id="2" pos="2448" userDrawn="1">
          <p15:clr>
            <a:srgbClr val="F26B43"/>
          </p15:clr>
        </p15:guide>
        <p15:guide id="3" pos="153" userDrawn="1">
          <p15:clr>
            <a:srgbClr val="F26B43"/>
          </p15:clr>
        </p15:guide>
        <p15:guide id="4" pos="4759" userDrawn="1">
          <p15:clr>
            <a:srgbClr val="F26B43"/>
          </p15:clr>
        </p15:guide>
        <p15:guide id="5" orient="horz" pos="5738" userDrawn="1">
          <p15:clr>
            <a:srgbClr val="F26B43"/>
          </p15:clr>
        </p15:guide>
        <p15:guide id="6" orient="horz" pos="59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4F9B3F-EE17-C343-AED3-D34BA8B13039}"/>
              </a:ext>
            </a:extLst>
          </p:cNvPr>
          <p:cNvPicPr>
            <a:picLocks noChangeAspect="1"/>
          </p:cNvPicPr>
          <p:nvPr/>
        </p:nvPicPr>
        <p:blipFill>
          <a:blip r:embed="rId3"/>
          <a:srcRect/>
          <a:stretch/>
        </p:blipFill>
        <p:spPr>
          <a:xfrm>
            <a:off x="0" y="0"/>
            <a:ext cx="7772400" cy="10058400"/>
          </a:xfrm>
          <a:prstGeom prst="rect">
            <a:avLst/>
          </a:prstGeom>
        </p:spPr>
      </p:pic>
      <p:sp>
        <p:nvSpPr>
          <p:cNvPr id="12" name="TextBox 11">
            <a:extLst>
              <a:ext uri="{FF2B5EF4-FFF2-40B4-BE49-F238E27FC236}">
                <a16:creationId xmlns:a16="http://schemas.microsoft.com/office/drawing/2014/main" id="{3631F435-42FD-7B4C-B742-ACE334991310}"/>
              </a:ext>
            </a:extLst>
          </p:cNvPr>
          <p:cNvSpPr txBox="1"/>
          <p:nvPr/>
        </p:nvSpPr>
        <p:spPr>
          <a:xfrm>
            <a:off x="9406890" y="1536700"/>
            <a:ext cx="184731" cy="431978"/>
          </a:xfrm>
          <a:prstGeom prst="rect">
            <a:avLst/>
          </a:prstGeom>
          <a:noFill/>
        </p:spPr>
        <p:txBody>
          <a:bodyPr wrap="none" rtlCol="0">
            <a:spAutoFit/>
          </a:bodyPr>
          <a:lstStyle/>
          <a:p>
            <a:endParaRPr lang="en-US" sz="2207" dirty="0"/>
          </a:p>
        </p:txBody>
      </p:sp>
      <p:sp>
        <p:nvSpPr>
          <p:cNvPr id="26" name="TextBox 25">
            <a:extLst>
              <a:ext uri="{FF2B5EF4-FFF2-40B4-BE49-F238E27FC236}">
                <a16:creationId xmlns:a16="http://schemas.microsoft.com/office/drawing/2014/main" id="{A869E194-91F9-BD4D-956A-085811DAEC16}"/>
              </a:ext>
            </a:extLst>
          </p:cNvPr>
          <p:cNvSpPr txBox="1"/>
          <p:nvPr/>
        </p:nvSpPr>
        <p:spPr>
          <a:xfrm>
            <a:off x="570558" y="3311269"/>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28" name="TextBox 27">
            <a:extLst>
              <a:ext uri="{FF2B5EF4-FFF2-40B4-BE49-F238E27FC236}">
                <a16:creationId xmlns:a16="http://schemas.microsoft.com/office/drawing/2014/main" id="{E29D514E-B6B9-E44B-9A9C-D51E3E266DCD}"/>
              </a:ext>
            </a:extLst>
          </p:cNvPr>
          <p:cNvSpPr txBox="1"/>
          <p:nvPr/>
        </p:nvSpPr>
        <p:spPr>
          <a:xfrm>
            <a:off x="570558" y="2719260"/>
            <a:ext cx="2645082" cy="363176"/>
          </a:xfrm>
          <a:prstGeom prst="rect">
            <a:avLst/>
          </a:prstGeom>
          <a:noFill/>
        </p:spPr>
        <p:txBody>
          <a:bodyPr wrap="square" rtlCol="0">
            <a:spAutoFit/>
          </a:bodyPr>
          <a:lstStyle/>
          <a:p>
            <a:r>
              <a:rPr lang="en-US" sz="1760" b="1" dirty="0">
                <a:solidFill>
                  <a:srgbClr val="00102B"/>
                </a:solidFill>
                <a:latin typeface="Avenir Heavy" panose="02000503020000020003" pitchFamily="2" charset="0"/>
                <a:cs typeface="Arial" panose="020B0604020202020204" pitchFamily="34" charset="0"/>
              </a:rPr>
              <a:t>MONTH DATE YEAR</a:t>
            </a:r>
          </a:p>
        </p:txBody>
      </p:sp>
      <p:sp>
        <p:nvSpPr>
          <p:cNvPr id="17" name="Rectangle 16">
            <a:extLst>
              <a:ext uri="{FF2B5EF4-FFF2-40B4-BE49-F238E27FC236}">
                <a16:creationId xmlns:a16="http://schemas.microsoft.com/office/drawing/2014/main" id="{34EB1290-CFA2-0744-AB42-2531C63294B2}"/>
              </a:ext>
            </a:extLst>
          </p:cNvPr>
          <p:cNvSpPr/>
          <p:nvPr/>
        </p:nvSpPr>
        <p:spPr>
          <a:xfrm>
            <a:off x="0" y="9392478"/>
            <a:ext cx="3776589" cy="745241"/>
          </a:xfrm>
          <a:prstGeom prst="rect">
            <a:avLst/>
          </a:prstGeom>
          <a:solidFill>
            <a:srgbClr val="000000">
              <a:alpha val="785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sp>
        <p:nvSpPr>
          <p:cNvPr id="18" name="Rectangle 17">
            <a:extLst>
              <a:ext uri="{FF2B5EF4-FFF2-40B4-BE49-F238E27FC236}">
                <a16:creationId xmlns:a16="http://schemas.microsoft.com/office/drawing/2014/main" id="{48DE8E64-EE8C-504E-A1CB-27DF3D9093A2}"/>
              </a:ext>
            </a:extLst>
          </p:cNvPr>
          <p:cNvSpPr/>
          <p:nvPr/>
        </p:nvSpPr>
        <p:spPr>
          <a:xfrm>
            <a:off x="3838488" y="9392478"/>
            <a:ext cx="3933912" cy="745241"/>
          </a:xfrm>
          <a:prstGeom prst="rect">
            <a:avLst/>
          </a:prstGeom>
          <a:solidFill>
            <a:srgbClr val="00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sp>
        <p:nvSpPr>
          <p:cNvPr id="20" name="TextBox 19">
            <a:extLst>
              <a:ext uri="{FF2B5EF4-FFF2-40B4-BE49-F238E27FC236}">
                <a16:creationId xmlns:a16="http://schemas.microsoft.com/office/drawing/2014/main" id="{7D2D3A06-B586-4449-B9F0-EF7F9CD8B68B}"/>
              </a:ext>
            </a:extLst>
          </p:cNvPr>
          <p:cNvSpPr txBox="1"/>
          <p:nvPr/>
        </p:nvSpPr>
        <p:spPr>
          <a:xfrm>
            <a:off x="4181537" y="9465686"/>
            <a:ext cx="3436496" cy="804387"/>
          </a:xfrm>
          <a:prstGeom prst="rect">
            <a:avLst/>
          </a:prstGeom>
          <a:noFill/>
        </p:spPr>
        <p:txBody>
          <a:bodyPr wrap="square" rtlCol="0">
            <a:spAutoFit/>
          </a:bodyPr>
          <a:lstStyle/>
          <a:p>
            <a:r>
              <a:rPr lang="en-US" sz="1100" dirty="0">
                <a:solidFill>
                  <a:srgbClr val="00102B"/>
                </a:solidFill>
                <a:latin typeface="Avenir Medium" panose="02000503020000020003" pitchFamily="2" charset="0"/>
                <a:cs typeface="Arial" panose="020B0604020202020204" pitchFamily="34" charset="0"/>
              </a:rPr>
              <a:t>Other information can go here.</a:t>
            </a:r>
          </a:p>
          <a:p>
            <a:r>
              <a:rPr lang="en-US" sz="1100" dirty="0">
                <a:solidFill>
                  <a:srgbClr val="00102B"/>
                </a:solidFill>
                <a:latin typeface="Avenir Medium" panose="02000503020000020003" pitchFamily="2" charset="0"/>
                <a:cs typeface="Arial" panose="020B0604020202020204" pitchFamily="34" charset="0"/>
              </a:rPr>
              <a:t>You decide what you need here</a:t>
            </a:r>
            <a:r>
              <a:rPr lang="en-US" sz="1320" dirty="0">
                <a:solidFill>
                  <a:srgbClr val="00102B"/>
                </a:solidFill>
                <a:latin typeface="Avenir Medium" panose="02000503020000020003" pitchFamily="2" charset="0"/>
                <a:cs typeface="Arial" panose="020B0604020202020204" pitchFamily="34" charset="0"/>
              </a:rPr>
              <a:t>.</a:t>
            </a:r>
            <a:br>
              <a:rPr lang="en-US" sz="1320" b="1" dirty="0">
                <a:solidFill>
                  <a:srgbClr val="00102B"/>
                </a:solidFill>
                <a:latin typeface="Arial" panose="020B0604020202020204" pitchFamily="34" charset="0"/>
                <a:cs typeface="Arial" panose="020B0604020202020204" pitchFamily="34" charset="0"/>
              </a:rPr>
            </a:br>
            <a:endParaRPr lang="en-US" sz="2207" dirty="0">
              <a:solidFill>
                <a:srgbClr val="00102B"/>
              </a:solidFill>
            </a:endParaRPr>
          </a:p>
        </p:txBody>
      </p:sp>
      <p:pic>
        <p:nvPicPr>
          <p:cNvPr id="6" name="Graphic 5">
            <a:extLst>
              <a:ext uri="{FF2B5EF4-FFF2-40B4-BE49-F238E27FC236}">
                <a16:creationId xmlns:a16="http://schemas.microsoft.com/office/drawing/2014/main" id="{89D08EB4-9F29-1648-B51E-E2A167003A1B}"/>
              </a:ext>
            </a:extLst>
          </p:cNvPr>
          <p:cNvPicPr>
            <a:picLocks noChangeAspect="1"/>
          </p:cNvPicPr>
          <p:nvPr/>
        </p:nvPicPr>
        <p:blipFill>
          <a:blip r:embed="rId4"/>
          <a:srcRect/>
          <a:stretch/>
        </p:blipFill>
        <p:spPr>
          <a:xfrm>
            <a:off x="5819996" y="580068"/>
            <a:ext cx="1401182" cy="932605"/>
          </a:xfrm>
          <a:prstGeom prst="rect">
            <a:avLst/>
          </a:prstGeom>
        </p:spPr>
      </p:pic>
      <p:sp>
        <p:nvSpPr>
          <p:cNvPr id="7" name="TextBox 6">
            <a:extLst>
              <a:ext uri="{FF2B5EF4-FFF2-40B4-BE49-F238E27FC236}">
                <a16:creationId xmlns:a16="http://schemas.microsoft.com/office/drawing/2014/main" id="{1E67147E-2E24-3B4B-952D-81454DF4DE31}"/>
              </a:ext>
            </a:extLst>
          </p:cNvPr>
          <p:cNvSpPr txBox="1"/>
          <p:nvPr/>
        </p:nvSpPr>
        <p:spPr>
          <a:xfrm>
            <a:off x="570558" y="1671402"/>
            <a:ext cx="3344632" cy="584775"/>
          </a:xfrm>
          <a:prstGeom prst="rect">
            <a:avLst/>
          </a:prstGeom>
          <a:noFill/>
        </p:spPr>
        <p:txBody>
          <a:bodyPr wrap="square" rtlCol="0">
            <a:spAutoFit/>
          </a:bodyPr>
          <a:lstStyle/>
          <a:p>
            <a:r>
              <a:rPr lang="en-US" sz="3200" b="1" dirty="0">
                <a:solidFill>
                  <a:srgbClr val="00102B"/>
                </a:solidFill>
                <a:latin typeface="Avenir Heavy" panose="02000503020000020003" pitchFamily="2" charset="0"/>
              </a:rPr>
              <a:t>AGENDA TITLE </a:t>
            </a:r>
          </a:p>
        </p:txBody>
      </p:sp>
      <p:sp>
        <p:nvSpPr>
          <p:cNvPr id="8" name="TextBox 7">
            <a:extLst>
              <a:ext uri="{FF2B5EF4-FFF2-40B4-BE49-F238E27FC236}">
                <a16:creationId xmlns:a16="http://schemas.microsoft.com/office/drawing/2014/main" id="{62973831-2A80-2A4D-9A2E-B45A97FB5133}"/>
              </a:ext>
            </a:extLst>
          </p:cNvPr>
          <p:cNvSpPr txBox="1"/>
          <p:nvPr/>
        </p:nvSpPr>
        <p:spPr>
          <a:xfrm>
            <a:off x="2814923" y="3311269"/>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21" name="TextBox 20">
            <a:extLst>
              <a:ext uri="{FF2B5EF4-FFF2-40B4-BE49-F238E27FC236}">
                <a16:creationId xmlns:a16="http://schemas.microsoft.com/office/drawing/2014/main" id="{113E8756-CDD9-734C-9424-4926B70CDEAD}"/>
              </a:ext>
            </a:extLst>
          </p:cNvPr>
          <p:cNvSpPr txBox="1"/>
          <p:nvPr/>
        </p:nvSpPr>
        <p:spPr>
          <a:xfrm>
            <a:off x="5692356" y="3311269"/>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sp>
        <p:nvSpPr>
          <p:cNvPr id="22" name="TextBox 21">
            <a:extLst>
              <a:ext uri="{FF2B5EF4-FFF2-40B4-BE49-F238E27FC236}">
                <a16:creationId xmlns:a16="http://schemas.microsoft.com/office/drawing/2014/main" id="{8A61E430-14DE-C242-A667-7AC1A6EB1475}"/>
              </a:ext>
            </a:extLst>
          </p:cNvPr>
          <p:cNvSpPr txBox="1"/>
          <p:nvPr/>
        </p:nvSpPr>
        <p:spPr>
          <a:xfrm>
            <a:off x="570558" y="6581255"/>
            <a:ext cx="2645082" cy="363176"/>
          </a:xfrm>
          <a:prstGeom prst="rect">
            <a:avLst/>
          </a:prstGeom>
          <a:noFill/>
        </p:spPr>
        <p:txBody>
          <a:bodyPr wrap="square" rtlCol="0">
            <a:spAutoFit/>
          </a:bodyPr>
          <a:lstStyle/>
          <a:p>
            <a:r>
              <a:rPr lang="en-US" sz="1760" b="1" dirty="0">
                <a:solidFill>
                  <a:srgbClr val="00102B"/>
                </a:solidFill>
                <a:latin typeface="Avenir Heavy" panose="02000503020000020003" pitchFamily="2" charset="0"/>
                <a:cs typeface="Arial" panose="020B0604020202020204" pitchFamily="34" charset="0"/>
              </a:rPr>
              <a:t>MONTH DATE YEAR</a:t>
            </a:r>
          </a:p>
        </p:txBody>
      </p:sp>
      <p:sp>
        <p:nvSpPr>
          <p:cNvPr id="23" name="TextBox 22">
            <a:extLst>
              <a:ext uri="{FF2B5EF4-FFF2-40B4-BE49-F238E27FC236}">
                <a16:creationId xmlns:a16="http://schemas.microsoft.com/office/drawing/2014/main" id="{1C262B98-5249-3847-B418-09DCE57A12E1}"/>
              </a:ext>
            </a:extLst>
          </p:cNvPr>
          <p:cNvSpPr txBox="1"/>
          <p:nvPr/>
        </p:nvSpPr>
        <p:spPr>
          <a:xfrm>
            <a:off x="570558" y="4424083"/>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25" name="TextBox 24">
            <a:extLst>
              <a:ext uri="{FF2B5EF4-FFF2-40B4-BE49-F238E27FC236}">
                <a16:creationId xmlns:a16="http://schemas.microsoft.com/office/drawing/2014/main" id="{5F04BCCA-073A-C24A-A692-5B8F10F26356}"/>
              </a:ext>
            </a:extLst>
          </p:cNvPr>
          <p:cNvSpPr txBox="1"/>
          <p:nvPr/>
        </p:nvSpPr>
        <p:spPr>
          <a:xfrm>
            <a:off x="2814923" y="4424083"/>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27" name="TextBox 26">
            <a:extLst>
              <a:ext uri="{FF2B5EF4-FFF2-40B4-BE49-F238E27FC236}">
                <a16:creationId xmlns:a16="http://schemas.microsoft.com/office/drawing/2014/main" id="{AAB88F4E-2410-3545-921E-BA50D4A8924C}"/>
              </a:ext>
            </a:extLst>
          </p:cNvPr>
          <p:cNvSpPr txBox="1"/>
          <p:nvPr/>
        </p:nvSpPr>
        <p:spPr>
          <a:xfrm>
            <a:off x="5692356" y="4424083"/>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sp>
        <p:nvSpPr>
          <p:cNvPr id="29" name="TextBox 28">
            <a:extLst>
              <a:ext uri="{FF2B5EF4-FFF2-40B4-BE49-F238E27FC236}">
                <a16:creationId xmlns:a16="http://schemas.microsoft.com/office/drawing/2014/main" id="{B1A5EBC1-42D1-E54C-9B1D-1D94C3CE146C}"/>
              </a:ext>
            </a:extLst>
          </p:cNvPr>
          <p:cNvSpPr txBox="1"/>
          <p:nvPr/>
        </p:nvSpPr>
        <p:spPr>
          <a:xfrm>
            <a:off x="570558" y="7227053"/>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30" name="TextBox 29">
            <a:extLst>
              <a:ext uri="{FF2B5EF4-FFF2-40B4-BE49-F238E27FC236}">
                <a16:creationId xmlns:a16="http://schemas.microsoft.com/office/drawing/2014/main" id="{66BF86CC-6D1F-144A-BCD6-173079B6640E}"/>
              </a:ext>
            </a:extLst>
          </p:cNvPr>
          <p:cNvSpPr txBox="1"/>
          <p:nvPr/>
        </p:nvSpPr>
        <p:spPr>
          <a:xfrm>
            <a:off x="2814923" y="7227053"/>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31" name="TextBox 30">
            <a:extLst>
              <a:ext uri="{FF2B5EF4-FFF2-40B4-BE49-F238E27FC236}">
                <a16:creationId xmlns:a16="http://schemas.microsoft.com/office/drawing/2014/main" id="{9F529B10-A451-6A45-8315-F3B0094BAA9E}"/>
              </a:ext>
            </a:extLst>
          </p:cNvPr>
          <p:cNvSpPr txBox="1"/>
          <p:nvPr/>
        </p:nvSpPr>
        <p:spPr>
          <a:xfrm>
            <a:off x="5692356" y="7227053"/>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sp>
        <p:nvSpPr>
          <p:cNvPr id="32" name="TextBox 31">
            <a:extLst>
              <a:ext uri="{FF2B5EF4-FFF2-40B4-BE49-F238E27FC236}">
                <a16:creationId xmlns:a16="http://schemas.microsoft.com/office/drawing/2014/main" id="{39B79F40-4D08-E44B-9064-1FB29BB362E7}"/>
              </a:ext>
            </a:extLst>
          </p:cNvPr>
          <p:cNvSpPr txBox="1"/>
          <p:nvPr/>
        </p:nvSpPr>
        <p:spPr>
          <a:xfrm>
            <a:off x="570558" y="8216757"/>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33" name="TextBox 32">
            <a:extLst>
              <a:ext uri="{FF2B5EF4-FFF2-40B4-BE49-F238E27FC236}">
                <a16:creationId xmlns:a16="http://schemas.microsoft.com/office/drawing/2014/main" id="{46C46A2B-DFB6-5F4E-8515-D4F28DBDE6D6}"/>
              </a:ext>
            </a:extLst>
          </p:cNvPr>
          <p:cNvSpPr txBox="1"/>
          <p:nvPr/>
        </p:nvSpPr>
        <p:spPr>
          <a:xfrm>
            <a:off x="2814923" y="8216757"/>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34" name="TextBox 33">
            <a:extLst>
              <a:ext uri="{FF2B5EF4-FFF2-40B4-BE49-F238E27FC236}">
                <a16:creationId xmlns:a16="http://schemas.microsoft.com/office/drawing/2014/main" id="{05F46E84-E36B-7241-9EC0-73A8B656037E}"/>
              </a:ext>
            </a:extLst>
          </p:cNvPr>
          <p:cNvSpPr txBox="1"/>
          <p:nvPr/>
        </p:nvSpPr>
        <p:spPr>
          <a:xfrm>
            <a:off x="5692356" y="8216757"/>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sp>
        <p:nvSpPr>
          <p:cNvPr id="35" name="TextBox 34">
            <a:extLst>
              <a:ext uri="{FF2B5EF4-FFF2-40B4-BE49-F238E27FC236}">
                <a16:creationId xmlns:a16="http://schemas.microsoft.com/office/drawing/2014/main" id="{75A5DE25-EA62-A84B-AF72-0D57FE988A39}"/>
              </a:ext>
            </a:extLst>
          </p:cNvPr>
          <p:cNvSpPr txBox="1"/>
          <p:nvPr/>
        </p:nvSpPr>
        <p:spPr>
          <a:xfrm>
            <a:off x="570558" y="5510605"/>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36" name="TextBox 35">
            <a:extLst>
              <a:ext uri="{FF2B5EF4-FFF2-40B4-BE49-F238E27FC236}">
                <a16:creationId xmlns:a16="http://schemas.microsoft.com/office/drawing/2014/main" id="{254FAF78-732C-9347-A446-C3F22B2F3BA1}"/>
              </a:ext>
            </a:extLst>
          </p:cNvPr>
          <p:cNvSpPr txBox="1"/>
          <p:nvPr/>
        </p:nvSpPr>
        <p:spPr>
          <a:xfrm>
            <a:off x="2814923" y="5510605"/>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37" name="TextBox 36">
            <a:extLst>
              <a:ext uri="{FF2B5EF4-FFF2-40B4-BE49-F238E27FC236}">
                <a16:creationId xmlns:a16="http://schemas.microsoft.com/office/drawing/2014/main" id="{6B5254D9-80A6-A54E-9815-7AC5DF7690BE}"/>
              </a:ext>
            </a:extLst>
          </p:cNvPr>
          <p:cNvSpPr txBox="1"/>
          <p:nvPr/>
        </p:nvSpPr>
        <p:spPr>
          <a:xfrm>
            <a:off x="5692356" y="5510605"/>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sp>
        <p:nvSpPr>
          <p:cNvPr id="38" name="TextBox 37">
            <a:extLst>
              <a:ext uri="{FF2B5EF4-FFF2-40B4-BE49-F238E27FC236}">
                <a16:creationId xmlns:a16="http://schemas.microsoft.com/office/drawing/2014/main" id="{BC2253FE-17D2-5B45-B2BA-2B72C4D14D5B}"/>
              </a:ext>
            </a:extLst>
          </p:cNvPr>
          <p:cNvSpPr txBox="1"/>
          <p:nvPr/>
        </p:nvSpPr>
        <p:spPr>
          <a:xfrm>
            <a:off x="590674" y="9465686"/>
            <a:ext cx="3436496" cy="801310"/>
          </a:xfrm>
          <a:prstGeom prst="rect">
            <a:avLst/>
          </a:prstGeom>
          <a:noFill/>
        </p:spPr>
        <p:txBody>
          <a:bodyPr wrap="square" rtlCol="0">
            <a:spAutoFit/>
          </a:bodyPr>
          <a:lstStyle/>
          <a:p>
            <a:r>
              <a:rPr lang="en-US" sz="1200" b="1" dirty="0">
                <a:latin typeface="Avenir Book" panose="02000503020000020003" pitchFamily="2" charset="0"/>
                <a:cs typeface="Arial" panose="020B0604020202020204" pitchFamily="34" charset="0"/>
              </a:rPr>
              <a:t>Contact </a:t>
            </a:r>
            <a:br>
              <a:rPr lang="en-US" sz="1200" b="1" dirty="0">
                <a:latin typeface="Avenir Book" panose="02000503020000020003" pitchFamily="2" charset="0"/>
                <a:cs typeface="Arial" panose="020B0604020202020204" pitchFamily="34" charset="0"/>
              </a:rPr>
            </a:br>
            <a:r>
              <a:rPr lang="en-US" sz="1200" dirty="0">
                <a:latin typeface="Avenir Book" panose="02000503020000020003" pitchFamily="2" charset="0"/>
                <a:cs typeface="Arial" panose="020B0604020202020204" pitchFamily="34" charset="0"/>
              </a:rPr>
              <a:t>Name </a:t>
            </a:r>
            <a:r>
              <a:rPr lang="en-US" sz="1200" b="1" dirty="0">
                <a:solidFill>
                  <a:srgbClr val="E86100"/>
                </a:solidFill>
                <a:latin typeface="Avenir Book" panose="02000503020000020003" pitchFamily="2" charset="0"/>
                <a:cs typeface="Arial" panose="020B0604020202020204" pitchFamily="34" charset="0"/>
              </a:rPr>
              <a:t>|</a:t>
            </a:r>
            <a:r>
              <a:rPr lang="en-US" sz="1200" i="1" dirty="0">
                <a:solidFill>
                  <a:srgbClr val="E86100"/>
                </a:solidFill>
                <a:latin typeface="Avenir Book" panose="02000503020000020003" pitchFamily="2" charset="0"/>
                <a:cs typeface="Arial" panose="020B0604020202020204" pitchFamily="34" charset="0"/>
              </a:rPr>
              <a:t> </a:t>
            </a:r>
            <a:r>
              <a:rPr lang="en-US" sz="1200" dirty="0">
                <a:latin typeface="Avenir Book" panose="02000503020000020003" pitchFamily="2" charset="0"/>
                <a:cs typeface="Arial Narrow" panose="020B0604020202020204" pitchFamily="34" charset="0"/>
              </a:rPr>
              <a:t>(334) 844 -</a:t>
            </a:r>
            <a:r>
              <a:rPr lang="en-US" sz="1200" dirty="0">
                <a:solidFill>
                  <a:srgbClr val="0B2341"/>
                </a:solidFill>
                <a:latin typeface="Avenir Book" panose="02000503020000020003" pitchFamily="2" charset="0"/>
                <a:cs typeface="Arial Narrow" panose="020B0604020202020204" pitchFamily="34" charset="0"/>
              </a:rPr>
              <a:t>7009</a:t>
            </a:r>
          </a:p>
          <a:p>
            <a:endParaRPr lang="en-US" sz="2207" dirty="0">
              <a:latin typeface="Avenir Book" panose="02000503020000020003" pitchFamily="2" charset="0"/>
            </a:endParaRPr>
          </a:p>
        </p:txBody>
      </p:sp>
    </p:spTree>
    <p:extLst>
      <p:ext uri="{BB962C8B-B14F-4D97-AF65-F5344CB8AC3E}">
        <p14:creationId xmlns:p14="http://schemas.microsoft.com/office/powerpoint/2010/main" val="38897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E1E5B7-BA9A-3B4F-AEE6-85B217A0EDD3}"/>
              </a:ext>
            </a:extLst>
          </p:cNvPr>
          <p:cNvPicPr>
            <a:picLocks noChangeAspect="1"/>
          </p:cNvPicPr>
          <p:nvPr/>
        </p:nvPicPr>
        <p:blipFill>
          <a:blip r:embed="rId3"/>
          <a:srcRect/>
          <a:stretch/>
        </p:blipFill>
        <p:spPr>
          <a:xfrm>
            <a:off x="-13197" y="0"/>
            <a:ext cx="7772400" cy="10058400"/>
          </a:xfrm>
          <a:prstGeom prst="rect">
            <a:avLst/>
          </a:prstGeom>
        </p:spPr>
      </p:pic>
      <p:sp>
        <p:nvSpPr>
          <p:cNvPr id="9" name="TextBox 8">
            <a:extLst>
              <a:ext uri="{FF2B5EF4-FFF2-40B4-BE49-F238E27FC236}">
                <a16:creationId xmlns:a16="http://schemas.microsoft.com/office/drawing/2014/main" id="{B6C9977B-A98A-8A40-8A94-43CFCA6E7D15}"/>
              </a:ext>
            </a:extLst>
          </p:cNvPr>
          <p:cNvSpPr txBox="1"/>
          <p:nvPr/>
        </p:nvSpPr>
        <p:spPr>
          <a:xfrm>
            <a:off x="570558" y="357505"/>
            <a:ext cx="2300783" cy="838243"/>
          </a:xfrm>
          <a:prstGeom prst="rect">
            <a:avLst/>
          </a:prstGeom>
          <a:noFill/>
        </p:spPr>
        <p:txBody>
          <a:bodyPr wrap="square" rtlCol="0">
            <a:spAutoFit/>
          </a:bodyPr>
          <a:lstStyle/>
          <a:p>
            <a:r>
              <a:rPr lang="en-US" sz="1320" b="1" dirty="0">
                <a:solidFill>
                  <a:srgbClr val="00102B"/>
                </a:solidFill>
                <a:latin typeface="Avenir Book" panose="02000503020000020003" pitchFamily="2" charset="0"/>
                <a:cs typeface="Arial" panose="020B0604020202020204" pitchFamily="34" charset="0"/>
              </a:rPr>
              <a:t>Candidate Name</a:t>
            </a:r>
          </a:p>
          <a:p>
            <a:r>
              <a:rPr lang="en-US" sz="1320" i="1" dirty="0">
                <a:solidFill>
                  <a:srgbClr val="00102B"/>
                </a:solidFill>
                <a:latin typeface="Avenir Book" panose="02000503020000020003" pitchFamily="2" charset="0"/>
                <a:cs typeface="Arial" panose="020B0604020202020204" pitchFamily="34" charset="0"/>
              </a:rPr>
              <a:t>Candidate position title</a:t>
            </a:r>
          </a:p>
          <a:p>
            <a:endParaRPr lang="en-US" sz="2207" dirty="0">
              <a:solidFill>
                <a:srgbClr val="00102B"/>
              </a:solidFill>
              <a:latin typeface="Avenir Book" panose="02000503020000020003" pitchFamily="2" charset="0"/>
            </a:endParaRPr>
          </a:p>
        </p:txBody>
      </p:sp>
      <p:sp>
        <p:nvSpPr>
          <p:cNvPr id="10" name="TextBox 9">
            <a:extLst>
              <a:ext uri="{FF2B5EF4-FFF2-40B4-BE49-F238E27FC236}">
                <a16:creationId xmlns:a16="http://schemas.microsoft.com/office/drawing/2014/main" id="{92A6EC20-9ED2-AC44-A94D-8CDF4704282C}"/>
              </a:ext>
            </a:extLst>
          </p:cNvPr>
          <p:cNvSpPr txBox="1"/>
          <p:nvPr/>
        </p:nvSpPr>
        <p:spPr>
          <a:xfrm>
            <a:off x="5692356" y="357504"/>
            <a:ext cx="2810130" cy="1007520"/>
          </a:xfrm>
          <a:prstGeom prst="rect">
            <a:avLst/>
          </a:prstGeom>
          <a:noFill/>
        </p:spPr>
        <p:txBody>
          <a:bodyPr wrap="square" rtlCol="0">
            <a:spAutoFit/>
          </a:bodyPr>
          <a:lstStyle/>
          <a:p>
            <a:r>
              <a:rPr lang="en-US" sz="1320" b="1" dirty="0">
                <a:solidFill>
                  <a:srgbClr val="00102B"/>
                </a:solidFill>
                <a:latin typeface="Avenir Book" panose="02000503020000020003" pitchFamily="2" charset="0"/>
                <a:cs typeface="Arial" panose="020B0604020202020204" pitchFamily="34" charset="0"/>
              </a:rPr>
              <a:t>Contact:</a:t>
            </a:r>
          </a:p>
          <a:p>
            <a:r>
              <a:rPr lang="en-US" sz="1320" i="1" dirty="0">
                <a:solidFill>
                  <a:srgbClr val="00102B"/>
                </a:solidFill>
                <a:latin typeface="Avenir Book" panose="02000503020000020003" pitchFamily="2" charset="0"/>
                <a:cs typeface="Arial" panose="020B0604020202020204" pitchFamily="34" charset="0"/>
              </a:rPr>
              <a:t>Mallory Carden</a:t>
            </a:r>
          </a:p>
          <a:p>
            <a:r>
              <a:rPr lang="en-US" sz="1100" dirty="0">
                <a:solidFill>
                  <a:srgbClr val="00102B"/>
                </a:solidFill>
                <a:latin typeface="Avenir Book" panose="02000503020000020003" pitchFamily="2" charset="0"/>
                <a:cs typeface="Arial Narrow" panose="020B0604020202020204" pitchFamily="34" charset="0"/>
              </a:rPr>
              <a:t>(334) 844 -7009</a:t>
            </a:r>
          </a:p>
          <a:p>
            <a:endParaRPr lang="en-US" sz="2207" dirty="0">
              <a:solidFill>
                <a:srgbClr val="00102B"/>
              </a:solidFill>
              <a:latin typeface="Avenir Book" panose="02000503020000020003" pitchFamily="2" charset="0"/>
            </a:endParaRPr>
          </a:p>
        </p:txBody>
      </p:sp>
      <p:sp>
        <p:nvSpPr>
          <p:cNvPr id="5" name="TextBox 4">
            <a:extLst>
              <a:ext uri="{FF2B5EF4-FFF2-40B4-BE49-F238E27FC236}">
                <a16:creationId xmlns:a16="http://schemas.microsoft.com/office/drawing/2014/main" id="{2095184D-95AD-B44F-AE87-BA5853B65505}"/>
              </a:ext>
            </a:extLst>
          </p:cNvPr>
          <p:cNvSpPr txBox="1"/>
          <p:nvPr/>
        </p:nvSpPr>
        <p:spPr>
          <a:xfrm>
            <a:off x="807859" y="2160518"/>
            <a:ext cx="6154012" cy="523220"/>
          </a:xfrm>
          <a:prstGeom prst="rect">
            <a:avLst/>
          </a:prstGeom>
          <a:noFill/>
        </p:spPr>
        <p:txBody>
          <a:bodyPr wrap="square" rtlCol="0">
            <a:spAutoFit/>
          </a:bodyPr>
          <a:lstStyle/>
          <a:p>
            <a:pPr algn="ctr"/>
            <a:r>
              <a:rPr lang="en-US" sz="2800" b="1" dirty="0">
                <a:solidFill>
                  <a:srgbClr val="00102B"/>
                </a:solidFill>
                <a:latin typeface="Avenir Heavy" panose="02000503020000020003" pitchFamily="2" charset="0"/>
                <a:cs typeface="Arial" panose="020B0604020202020204" pitchFamily="34" charset="0"/>
              </a:rPr>
              <a:t>TITLE OF AGENDA</a:t>
            </a:r>
            <a:endParaRPr lang="en-US" sz="2800" b="1" u="sng" dirty="0">
              <a:solidFill>
                <a:srgbClr val="00102B"/>
              </a:solidFill>
              <a:latin typeface="Avenir Book" panose="02000503020000020003" pitchFamily="2" charset="0"/>
              <a:cs typeface="Arial" panose="020B0604020202020204" pitchFamily="34" charset="0"/>
            </a:endParaRPr>
          </a:p>
        </p:txBody>
      </p:sp>
      <p:sp>
        <p:nvSpPr>
          <p:cNvPr id="12" name="TextBox 11">
            <a:extLst>
              <a:ext uri="{FF2B5EF4-FFF2-40B4-BE49-F238E27FC236}">
                <a16:creationId xmlns:a16="http://schemas.microsoft.com/office/drawing/2014/main" id="{25C5CCAF-44BA-204F-95CD-AA62BB554B22}"/>
              </a:ext>
            </a:extLst>
          </p:cNvPr>
          <p:cNvSpPr txBox="1"/>
          <p:nvPr/>
        </p:nvSpPr>
        <p:spPr>
          <a:xfrm>
            <a:off x="570558" y="3570037"/>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13" name="TextBox 12">
            <a:extLst>
              <a:ext uri="{FF2B5EF4-FFF2-40B4-BE49-F238E27FC236}">
                <a16:creationId xmlns:a16="http://schemas.microsoft.com/office/drawing/2014/main" id="{86C3890F-5FFB-FD4F-A5D3-4F97A850C0E5}"/>
              </a:ext>
            </a:extLst>
          </p:cNvPr>
          <p:cNvSpPr txBox="1"/>
          <p:nvPr/>
        </p:nvSpPr>
        <p:spPr>
          <a:xfrm>
            <a:off x="570558" y="2978028"/>
            <a:ext cx="2645082" cy="363176"/>
          </a:xfrm>
          <a:prstGeom prst="rect">
            <a:avLst/>
          </a:prstGeom>
          <a:noFill/>
        </p:spPr>
        <p:txBody>
          <a:bodyPr wrap="square" rtlCol="0">
            <a:spAutoFit/>
          </a:bodyPr>
          <a:lstStyle/>
          <a:p>
            <a:r>
              <a:rPr lang="en-US" sz="1760" b="1" dirty="0">
                <a:solidFill>
                  <a:srgbClr val="00102B"/>
                </a:solidFill>
                <a:latin typeface="Avenir Heavy" panose="02000503020000020003" pitchFamily="2" charset="0"/>
                <a:cs typeface="Arial" panose="020B0604020202020204" pitchFamily="34" charset="0"/>
              </a:rPr>
              <a:t>MONTH DATE YEAR</a:t>
            </a:r>
          </a:p>
        </p:txBody>
      </p:sp>
      <p:sp>
        <p:nvSpPr>
          <p:cNvPr id="17" name="TextBox 16">
            <a:extLst>
              <a:ext uri="{FF2B5EF4-FFF2-40B4-BE49-F238E27FC236}">
                <a16:creationId xmlns:a16="http://schemas.microsoft.com/office/drawing/2014/main" id="{A15AD6FD-1F17-B04D-A6E4-396B09B13B95}"/>
              </a:ext>
            </a:extLst>
          </p:cNvPr>
          <p:cNvSpPr txBox="1"/>
          <p:nvPr/>
        </p:nvSpPr>
        <p:spPr>
          <a:xfrm>
            <a:off x="2814923" y="3570037"/>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18" name="TextBox 17">
            <a:extLst>
              <a:ext uri="{FF2B5EF4-FFF2-40B4-BE49-F238E27FC236}">
                <a16:creationId xmlns:a16="http://schemas.microsoft.com/office/drawing/2014/main" id="{664CC93F-75F4-7441-994E-58685C3343CC}"/>
              </a:ext>
            </a:extLst>
          </p:cNvPr>
          <p:cNvSpPr txBox="1"/>
          <p:nvPr/>
        </p:nvSpPr>
        <p:spPr>
          <a:xfrm>
            <a:off x="5692356" y="3570037"/>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sp>
        <p:nvSpPr>
          <p:cNvPr id="20" name="TextBox 19">
            <a:extLst>
              <a:ext uri="{FF2B5EF4-FFF2-40B4-BE49-F238E27FC236}">
                <a16:creationId xmlns:a16="http://schemas.microsoft.com/office/drawing/2014/main" id="{2FAB9BE3-B225-C242-9902-D7A4C7E38920}"/>
              </a:ext>
            </a:extLst>
          </p:cNvPr>
          <p:cNvSpPr txBox="1"/>
          <p:nvPr/>
        </p:nvSpPr>
        <p:spPr>
          <a:xfrm>
            <a:off x="570558" y="6944487"/>
            <a:ext cx="2645082" cy="363176"/>
          </a:xfrm>
          <a:prstGeom prst="rect">
            <a:avLst/>
          </a:prstGeom>
          <a:noFill/>
        </p:spPr>
        <p:txBody>
          <a:bodyPr wrap="square" rtlCol="0">
            <a:spAutoFit/>
          </a:bodyPr>
          <a:lstStyle/>
          <a:p>
            <a:r>
              <a:rPr lang="en-US" sz="1760" b="1" dirty="0">
                <a:solidFill>
                  <a:srgbClr val="00102B"/>
                </a:solidFill>
                <a:latin typeface="Avenir Heavy" panose="02000503020000020003" pitchFamily="2" charset="0"/>
                <a:cs typeface="Arial" panose="020B0604020202020204" pitchFamily="34" charset="0"/>
              </a:rPr>
              <a:t>MONTH DATE YEAR</a:t>
            </a:r>
          </a:p>
        </p:txBody>
      </p:sp>
      <p:sp>
        <p:nvSpPr>
          <p:cNvPr id="22" name="TextBox 21">
            <a:extLst>
              <a:ext uri="{FF2B5EF4-FFF2-40B4-BE49-F238E27FC236}">
                <a16:creationId xmlns:a16="http://schemas.microsoft.com/office/drawing/2014/main" id="{3AB72BE1-4C4D-384D-BC24-6DDE8A2F9ED1}"/>
              </a:ext>
            </a:extLst>
          </p:cNvPr>
          <p:cNvSpPr txBox="1"/>
          <p:nvPr/>
        </p:nvSpPr>
        <p:spPr>
          <a:xfrm>
            <a:off x="570558" y="4682851"/>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23" name="TextBox 22">
            <a:extLst>
              <a:ext uri="{FF2B5EF4-FFF2-40B4-BE49-F238E27FC236}">
                <a16:creationId xmlns:a16="http://schemas.microsoft.com/office/drawing/2014/main" id="{123FEB87-71B2-8A47-9699-FE985F090FED}"/>
              </a:ext>
            </a:extLst>
          </p:cNvPr>
          <p:cNvSpPr txBox="1"/>
          <p:nvPr/>
        </p:nvSpPr>
        <p:spPr>
          <a:xfrm>
            <a:off x="2814923" y="4682851"/>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24" name="TextBox 23">
            <a:extLst>
              <a:ext uri="{FF2B5EF4-FFF2-40B4-BE49-F238E27FC236}">
                <a16:creationId xmlns:a16="http://schemas.microsoft.com/office/drawing/2014/main" id="{2E473FD6-6DC4-2C40-B126-03B676EB873A}"/>
              </a:ext>
            </a:extLst>
          </p:cNvPr>
          <p:cNvSpPr txBox="1"/>
          <p:nvPr/>
        </p:nvSpPr>
        <p:spPr>
          <a:xfrm>
            <a:off x="5692356" y="4682851"/>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sp>
        <p:nvSpPr>
          <p:cNvPr id="25" name="TextBox 24">
            <a:extLst>
              <a:ext uri="{FF2B5EF4-FFF2-40B4-BE49-F238E27FC236}">
                <a16:creationId xmlns:a16="http://schemas.microsoft.com/office/drawing/2014/main" id="{1048289F-C601-0C49-8FCF-5C898FFC7F6D}"/>
              </a:ext>
            </a:extLst>
          </p:cNvPr>
          <p:cNvSpPr txBox="1"/>
          <p:nvPr/>
        </p:nvSpPr>
        <p:spPr>
          <a:xfrm>
            <a:off x="570558" y="7590285"/>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26" name="TextBox 25">
            <a:extLst>
              <a:ext uri="{FF2B5EF4-FFF2-40B4-BE49-F238E27FC236}">
                <a16:creationId xmlns:a16="http://schemas.microsoft.com/office/drawing/2014/main" id="{A231CD0C-0ACA-E44A-80E7-315F4D1D4FCF}"/>
              </a:ext>
            </a:extLst>
          </p:cNvPr>
          <p:cNvSpPr txBox="1"/>
          <p:nvPr/>
        </p:nvSpPr>
        <p:spPr>
          <a:xfrm>
            <a:off x="2814923" y="7590285"/>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27" name="TextBox 26">
            <a:extLst>
              <a:ext uri="{FF2B5EF4-FFF2-40B4-BE49-F238E27FC236}">
                <a16:creationId xmlns:a16="http://schemas.microsoft.com/office/drawing/2014/main" id="{3B3EB922-5E0B-2642-881D-BC38E3514DCC}"/>
              </a:ext>
            </a:extLst>
          </p:cNvPr>
          <p:cNvSpPr txBox="1"/>
          <p:nvPr/>
        </p:nvSpPr>
        <p:spPr>
          <a:xfrm>
            <a:off x="5692356" y="7590285"/>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sp>
        <p:nvSpPr>
          <p:cNvPr id="28" name="TextBox 27">
            <a:extLst>
              <a:ext uri="{FF2B5EF4-FFF2-40B4-BE49-F238E27FC236}">
                <a16:creationId xmlns:a16="http://schemas.microsoft.com/office/drawing/2014/main" id="{5F77C718-CA3F-9C46-B921-676B7080BA44}"/>
              </a:ext>
            </a:extLst>
          </p:cNvPr>
          <p:cNvSpPr txBox="1"/>
          <p:nvPr/>
        </p:nvSpPr>
        <p:spPr>
          <a:xfrm>
            <a:off x="570558" y="8579989"/>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29" name="TextBox 28">
            <a:extLst>
              <a:ext uri="{FF2B5EF4-FFF2-40B4-BE49-F238E27FC236}">
                <a16:creationId xmlns:a16="http://schemas.microsoft.com/office/drawing/2014/main" id="{667B0855-1262-7D4F-AB52-1BE2D3EB87CC}"/>
              </a:ext>
            </a:extLst>
          </p:cNvPr>
          <p:cNvSpPr txBox="1"/>
          <p:nvPr/>
        </p:nvSpPr>
        <p:spPr>
          <a:xfrm>
            <a:off x="2814923" y="8579989"/>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30" name="TextBox 29">
            <a:extLst>
              <a:ext uri="{FF2B5EF4-FFF2-40B4-BE49-F238E27FC236}">
                <a16:creationId xmlns:a16="http://schemas.microsoft.com/office/drawing/2014/main" id="{B0F671A5-E635-E742-B5F7-F38EF42414A6}"/>
              </a:ext>
            </a:extLst>
          </p:cNvPr>
          <p:cNvSpPr txBox="1"/>
          <p:nvPr/>
        </p:nvSpPr>
        <p:spPr>
          <a:xfrm>
            <a:off x="5692356" y="8579989"/>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sp>
        <p:nvSpPr>
          <p:cNvPr id="31" name="TextBox 30">
            <a:extLst>
              <a:ext uri="{FF2B5EF4-FFF2-40B4-BE49-F238E27FC236}">
                <a16:creationId xmlns:a16="http://schemas.microsoft.com/office/drawing/2014/main" id="{536A3C58-8213-A84C-9A1D-FC4628E17DEC}"/>
              </a:ext>
            </a:extLst>
          </p:cNvPr>
          <p:cNvSpPr txBox="1"/>
          <p:nvPr/>
        </p:nvSpPr>
        <p:spPr>
          <a:xfrm>
            <a:off x="570558" y="5769373"/>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32" name="TextBox 31">
            <a:extLst>
              <a:ext uri="{FF2B5EF4-FFF2-40B4-BE49-F238E27FC236}">
                <a16:creationId xmlns:a16="http://schemas.microsoft.com/office/drawing/2014/main" id="{CC3965FE-2ED9-3144-8E8E-7A1132C9B190}"/>
              </a:ext>
            </a:extLst>
          </p:cNvPr>
          <p:cNvSpPr txBox="1"/>
          <p:nvPr/>
        </p:nvSpPr>
        <p:spPr>
          <a:xfrm>
            <a:off x="2814923" y="5769373"/>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33" name="TextBox 32">
            <a:extLst>
              <a:ext uri="{FF2B5EF4-FFF2-40B4-BE49-F238E27FC236}">
                <a16:creationId xmlns:a16="http://schemas.microsoft.com/office/drawing/2014/main" id="{F18407A0-C336-3C47-A11D-FBB341365537}"/>
              </a:ext>
            </a:extLst>
          </p:cNvPr>
          <p:cNvSpPr txBox="1"/>
          <p:nvPr/>
        </p:nvSpPr>
        <p:spPr>
          <a:xfrm>
            <a:off x="5692356" y="5769373"/>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cxnSp>
        <p:nvCxnSpPr>
          <p:cNvPr id="4" name="Straight Connector 3">
            <a:extLst>
              <a:ext uri="{FF2B5EF4-FFF2-40B4-BE49-F238E27FC236}">
                <a16:creationId xmlns:a16="http://schemas.microsoft.com/office/drawing/2014/main" id="{0A630447-9C2C-BA4A-BFBA-E4F2A0C2DFF9}"/>
              </a:ext>
            </a:extLst>
          </p:cNvPr>
          <p:cNvCxnSpPr/>
          <p:nvPr/>
        </p:nvCxnSpPr>
        <p:spPr>
          <a:xfrm>
            <a:off x="648586" y="2886479"/>
            <a:ext cx="6448835" cy="0"/>
          </a:xfrm>
          <a:prstGeom prst="line">
            <a:avLst/>
          </a:prstGeom>
          <a:ln w="12700">
            <a:solidFill>
              <a:srgbClr val="000000">
                <a:alpha val="3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9C9F056-066E-6B4D-BFAD-B5EB85107B0F}"/>
              </a:ext>
            </a:extLst>
          </p:cNvPr>
          <p:cNvCxnSpPr/>
          <p:nvPr/>
        </p:nvCxnSpPr>
        <p:spPr>
          <a:xfrm>
            <a:off x="648586" y="6868635"/>
            <a:ext cx="6448835" cy="0"/>
          </a:xfrm>
          <a:prstGeom prst="line">
            <a:avLst/>
          </a:prstGeom>
          <a:ln w="12700">
            <a:solidFill>
              <a:srgbClr val="000000">
                <a:alpha val="30000"/>
              </a:srgbClr>
            </a:solidFill>
          </a:ln>
        </p:spPr>
        <p:style>
          <a:lnRef idx="1">
            <a:schemeClr val="accent1"/>
          </a:lnRef>
          <a:fillRef idx="0">
            <a:schemeClr val="accent1"/>
          </a:fillRef>
          <a:effectRef idx="0">
            <a:schemeClr val="accent1"/>
          </a:effectRef>
          <a:fontRef idx="minor">
            <a:schemeClr val="tx1"/>
          </a:fontRef>
        </p:style>
      </p:cxnSp>
      <p:pic>
        <p:nvPicPr>
          <p:cNvPr id="40" name="Graphic 39">
            <a:extLst>
              <a:ext uri="{FF2B5EF4-FFF2-40B4-BE49-F238E27FC236}">
                <a16:creationId xmlns:a16="http://schemas.microsoft.com/office/drawing/2014/main" id="{69C6BE20-083B-8540-ABEB-7902DF62FBF9}"/>
              </a:ext>
            </a:extLst>
          </p:cNvPr>
          <p:cNvPicPr>
            <a:picLocks noChangeAspect="1"/>
          </p:cNvPicPr>
          <p:nvPr/>
        </p:nvPicPr>
        <p:blipFill>
          <a:blip r:embed="rId4"/>
          <a:srcRect/>
          <a:stretch/>
        </p:blipFill>
        <p:spPr>
          <a:xfrm>
            <a:off x="3172411" y="380273"/>
            <a:ext cx="1401182" cy="932605"/>
          </a:xfrm>
          <a:prstGeom prst="rect">
            <a:avLst/>
          </a:prstGeom>
        </p:spPr>
      </p:pic>
    </p:spTree>
    <p:extLst>
      <p:ext uri="{BB962C8B-B14F-4D97-AF65-F5344CB8AC3E}">
        <p14:creationId xmlns:p14="http://schemas.microsoft.com/office/powerpoint/2010/main" val="8549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310590-0DFA-6E4E-90D8-7CD9C205FAD8}"/>
              </a:ext>
            </a:extLst>
          </p:cNvPr>
          <p:cNvPicPr>
            <a:picLocks noChangeAspect="1"/>
          </p:cNvPicPr>
          <p:nvPr/>
        </p:nvPicPr>
        <p:blipFill>
          <a:blip r:embed="rId3"/>
          <a:srcRect/>
          <a:stretch/>
        </p:blipFill>
        <p:spPr>
          <a:xfrm>
            <a:off x="0" y="0"/>
            <a:ext cx="7772400" cy="10058400"/>
          </a:xfrm>
          <a:prstGeom prst="rect">
            <a:avLst/>
          </a:prstGeom>
        </p:spPr>
      </p:pic>
      <p:sp>
        <p:nvSpPr>
          <p:cNvPr id="12" name="TextBox 11">
            <a:extLst>
              <a:ext uri="{FF2B5EF4-FFF2-40B4-BE49-F238E27FC236}">
                <a16:creationId xmlns:a16="http://schemas.microsoft.com/office/drawing/2014/main" id="{3631F435-42FD-7B4C-B742-ACE334991310}"/>
              </a:ext>
            </a:extLst>
          </p:cNvPr>
          <p:cNvSpPr txBox="1"/>
          <p:nvPr/>
        </p:nvSpPr>
        <p:spPr>
          <a:xfrm>
            <a:off x="9406890" y="1536700"/>
            <a:ext cx="184731" cy="431978"/>
          </a:xfrm>
          <a:prstGeom prst="rect">
            <a:avLst/>
          </a:prstGeom>
          <a:noFill/>
        </p:spPr>
        <p:txBody>
          <a:bodyPr wrap="none" rtlCol="0">
            <a:spAutoFit/>
          </a:bodyPr>
          <a:lstStyle/>
          <a:p>
            <a:endParaRPr lang="en-US" sz="2207" dirty="0"/>
          </a:p>
        </p:txBody>
      </p:sp>
      <p:sp>
        <p:nvSpPr>
          <p:cNvPr id="43" name="TextBox 42">
            <a:extLst>
              <a:ext uri="{FF2B5EF4-FFF2-40B4-BE49-F238E27FC236}">
                <a16:creationId xmlns:a16="http://schemas.microsoft.com/office/drawing/2014/main" id="{2E44818A-BA04-404C-819B-45EB8618096E}"/>
              </a:ext>
            </a:extLst>
          </p:cNvPr>
          <p:cNvSpPr txBox="1"/>
          <p:nvPr/>
        </p:nvSpPr>
        <p:spPr>
          <a:xfrm>
            <a:off x="1193406" y="3628069"/>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44" name="TextBox 43">
            <a:extLst>
              <a:ext uri="{FF2B5EF4-FFF2-40B4-BE49-F238E27FC236}">
                <a16:creationId xmlns:a16="http://schemas.microsoft.com/office/drawing/2014/main" id="{6D366CBB-F121-F144-9007-ECAE108DEC49}"/>
              </a:ext>
            </a:extLst>
          </p:cNvPr>
          <p:cNvSpPr txBox="1"/>
          <p:nvPr/>
        </p:nvSpPr>
        <p:spPr>
          <a:xfrm>
            <a:off x="1193406" y="3036060"/>
            <a:ext cx="2645082" cy="363176"/>
          </a:xfrm>
          <a:prstGeom prst="rect">
            <a:avLst/>
          </a:prstGeom>
          <a:noFill/>
        </p:spPr>
        <p:txBody>
          <a:bodyPr wrap="square" rtlCol="0">
            <a:spAutoFit/>
          </a:bodyPr>
          <a:lstStyle/>
          <a:p>
            <a:r>
              <a:rPr lang="en-US" sz="1760" b="1" dirty="0">
                <a:solidFill>
                  <a:srgbClr val="00102B"/>
                </a:solidFill>
                <a:latin typeface="Avenir Black" panose="02000503020000020003" pitchFamily="2" charset="0"/>
                <a:cs typeface="Arial" panose="020B0604020202020204" pitchFamily="34" charset="0"/>
              </a:rPr>
              <a:t>MONTH DATE YEAR</a:t>
            </a:r>
          </a:p>
        </p:txBody>
      </p:sp>
      <p:sp>
        <p:nvSpPr>
          <p:cNvPr id="45" name="TextBox 44">
            <a:extLst>
              <a:ext uri="{FF2B5EF4-FFF2-40B4-BE49-F238E27FC236}">
                <a16:creationId xmlns:a16="http://schemas.microsoft.com/office/drawing/2014/main" id="{592755CC-D0CC-4A4A-BCA8-8E2F013C3F1A}"/>
              </a:ext>
            </a:extLst>
          </p:cNvPr>
          <p:cNvSpPr txBox="1"/>
          <p:nvPr/>
        </p:nvSpPr>
        <p:spPr>
          <a:xfrm>
            <a:off x="3113794" y="3628069"/>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46" name="TextBox 45">
            <a:extLst>
              <a:ext uri="{FF2B5EF4-FFF2-40B4-BE49-F238E27FC236}">
                <a16:creationId xmlns:a16="http://schemas.microsoft.com/office/drawing/2014/main" id="{29B7D16B-D19A-D04F-AB40-C656751BADA8}"/>
              </a:ext>
            </a:extLst>
          </p:cNvPr>
          <p:cNvSpPr txBox="1"/>
          <p:nvPr/>
        </p:nvSpPr>
        <p:spPr>
          <a:xfrm>
            <a:off x="5895090" y="3628069"/>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sp>
        <p:nvSpPr>
          <p:cNvPr id="47" name="TextBox 46">
            <a:extLst>
              <a:ext uri="{FF2B5EF4-FFF2-40B4-BE49-F238E27FC236}">
                <a16:creationId xmlns:a16="http://schemas.microsoft.com/office/drawing/2014/main" id="{677137F5-3A7B-6F48-8887-F2088F0D3101}"/>
              </a:ext>
            </a:extLst>
          </p:cNvPr>
          <p:cNvSpPr txBox="1"/>
          <p:nvPr/>
        </p:nvSpPr>
        <p:spPr>
          <a:xfrm>
            <a:off x="1193406" y="4740883"/>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48" name="TextBox 47">
            <a:extLst>
              <a:ext uri="{FF2B5EF4-FFF2-40B4-BE49-F238E27FC236}">
                <a16:creationId xmlns:a16="http://schemas.microsoft.com/office/drawing/2014/main" id="{4385B4BB-CBA3-F64D-8E5D-16ABA60D7DD3}"/>
              </a:ext>
            </a:extLst>
          </p:cNvPr>
          <p:cNvSpPr txBox="1"/>
          <p:nvPr/>
        </p:nvSpPr>
        <p:spPr>
          <a:xfrm>
            <a:off x="3113794" y="4740883"/>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49" name="TextBox 48">
            <a:extLst>
              <a:ext uri="{FF2B5EF4-FFF2-40B4-BE49-F238E27FC236}">
                <a16:creationId xmlns:a16="http://schemas.microsoft.com/office/drawing/2014/main" id="{01AC5D19-F0D2-544A-9F75-1C508619245C}"/>
              </a:ext>
            </a:extLst>
          </p:cNvPr>
          <p:cNvSpPr txBox="1"/>
          <p:nvPr/>
        </p:nvSpPr>
        <p:spPr>
          <a:xfrm>
            <a:off x="5895090" y="4740883"/>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sp>
        <p:nvSpPr>
          <p:cNvPr id="50" name="TextBox 49">
            <a:extLst>
              <a:ext uri="{FF2B5EF4-FFF2-40B4-BE49-F238E27FC236}">
                <a16:creationId xmlns:a16="http://schemas.microsoft.com/office/drawing/2014/main" id="{61E72576-AB3D-C747-B167-711F7F81A6BD}"/>
              </a:ext>
            </a:extLst>
          </p:cNvPr>
          <p:cNvSpPr txBox="1"/>
          <p:nvPr/>
        </p:nvSpPr>
        <p:spPr>
          <a:xfrm>
            <a:off x="1193406" y="5827405"/>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51" name="TextBox 50">
            <a:extLst>
              <a:ext uri="{FF2B5EF4-FFF2-40B4-BE49-F238E27FC236}">
                <a16:creationId xmlns:a16="http://schemas.microsoft.com/office/drawing/2014/main" id="{D9B9B27F-B101-9643-977A-9FA721F4385B}"/>
              </a:ext>
            </a:extLst>
          </p:cNvPr>
          <p:cNvSpPr txBox="1"/>
          <p:nvPr/>
        </p:nvSpPr>
        <p:spPr>
          <a:xfrm>
            <a:off x="3113794" y="5827405"/>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52" name="TextBox 51">
            <a:extLst>
              <a:ext uri="{FF2B5EF4-FFF2-40B4-BE49-F238E27FC236}">
                <a16:creationId xmlns:a16="http://schemas.microsoft.com/office/drawing/2014/main" id="{408E6BAB-D15C-9A4C-8F57-FEFAEA72A73C}"/>
              </a:ext>
            </a:extLst>
          </p:cNvPr>
          <p:cNvSpPr txBox="1"/>
          <p:nvPr/>
        </p:nvSpPr>
        <p:spPr>
          <a:xfrm>
            <a:off x="5895090" y="5827405"/>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sp>
        <p:nvSpPr>
          <p:cNvPr id="53" name="TextBox 52">
            <a:extLst>
              <a:ext uri="{FF2B5EF4-FFF2-40B4-BE49-F238E27FC236}">
                <a16:creationId xmlns:a16="http://schemas.microsoft.com/office/drawing/2014/main" id="{3DEDD049-E780-6649-9ED2-F7CF1C12D034}"/>
              </a:ext>
            </a:extLst>
          </p:cNvPr>
          <p:cNvSpPr txBox="1"/>
          <p:nvPr/>
        </p:nvSpPr>
        <p:spPr>
          <a:xfrm>
            <a:off x="1193406" y="9014976"/>
            <a:ext cx="3436496" cy="801310"/>
          </a:xfrm>
          <a:prstGeom prst="rect">
            <a:avLst/>
          </a:prstGeom>
          <a:noFill/>
        </p:spPr>
        <p:txBody>
          <a:bodyPr wrap="square" rtlCol="0">
            <a:spAutoFit/>
          </a:bodyPr>
          <a:lstStyle/>
          <a:p>
            <a:r>
              <a:rPr lang="en-US" sz="1200" b="1" dirty="0">
                <a:latin typeface="Avenir Heavy" panose="02000503020000020003" pitchFamily="2" charset="0"/>
                <a:cs typeface="Arial" panose="020B0604020202020204" pitchFamily="34" charset="0"/>
              </a:rPr>
              <a:t>Contact </a:t>
            </a:r>
            <a:br>
              <a:rPr lang="en-US" sz="1200" b="1" dirty="0">
                <a:latin typeface="Avenir Book" panose="02000503020000020003" pitchFamily="2" charset="0"/>
                <a:cs typeface="Arial" panose="020B0604020202020204" pitchFamily="34" charset="0"/>
              </a:rPr>
            </a:br>
            <a:r>
              <a:rPr lang="en-US" sz="1200" dirty="0">
                <a:latin typeface="Avenir Book" panose="02000503020000020003" pitchFamily="2" charset="0"/>
                <a:cs typeface="Arial" panose="020B0604020202020204" pitchFamily="34" charset="0"/>
              </a:rPr>
              <a:t>Name </a:t>
            </a:r>
            <a:r>
              <a:rPr lang="en-US" sz="1200" b="1" dirty="0">
                <a:solidFill>
                  <a:srgbClr val="E56E2B"/>
                </a:solidFill>
                <a:latin typeface="Avenir Book" panose="02000503020000020003" pitchFamily="2" charset="0"/>
                <a:cs typeface="Arial" panose="020B0604020202020204" pitchFamily="34" charset="0"/>
              </a:rPr>
              <a:t>|</a:t>
            </a:r>
            <a:r>
              <a:rPr lang="en-US" sz="1200" i="1" dirty="0">
                <a:solidFill>
                  <a:srgbClr val="E86100"/>
                </a:solidFill>
                <a:latin typeface="Avenir Book" panose="02000503020000020003" pitchFamily="2" charset="0"/>
                <a:cs typeface="Arial" panose="020B0604020202020204" pitchFamily="34" charset="0"/>
              </a:rPr>
              <a:t> </a:t>
            </a:r>
            <a:r>
              <a:rPr lang="en-US" sz="1200" dirty="0">
                <a:solidFill>
                  <a:srgbClr val="00102B"/>
                </a:solidFill>
                <a:latin typeface="Avenir Book" panose="02000503020000020003" pitchFamily="2" charset="0"/>
                <a:cs typeface="Arial Narrow" panose="020B0604020202020204" pitchFamily="34" charset="0"/>
              </a:rPr>
              <a:t>(334) 844 -7009</a:t>
            </a:r>
          </a:p>
          <a:p>
            <a:endParaRPr lang="en-US" sz="2207" dirty="0">
              <a:latin typeface="Avenir Book" panose="02000503020000020003" pitchFamily="2" charset="0"/>
            </a:endParaRPr>
          </a:p>
        </p:txBody>
      </p:sp>
      <p:sp>
        <p:nvSpPr>
          <p:cNvPr id="54" name="TextBox 53">
            <a:extLst>
              <a:ext uri="{FF2B5EF4-FFF2-40B4-BE49-F238E27FC236}">
                <a16:creationId xmlns:a16="http://schemas.microsoft.com/office/drawing/2014/main" id="{1FA094AB-0C48-384F-B9E7-1ED07015D92B}"/>
              </a:ext>
            </a:extLst>
          </p:cNvPr>
          <p:cNvSpPr txBox="1"/>
          <p:nvPr/>
        </p:nvSpPr>
        <p:spPr>
          <a:xfrm>
            <a:off x="3479689" y="9014976"/>
            <a:ext cx="3250425" cy="801310"/>
          </a:xfrm>
          <a:prstGeom prst="rect">
            <a:avLst/>
          </a:prstGeom>
          <a:noFill/>
        </p:spPr>
        <p:txBody>
          <a:bodyPr wrap="square" rtlCol="0">
            <a:spAutoFit/>
          </a:bodyPr>
          <a:lstStyle/>
          <a:p>
            <a:r>
              <a:rPr lang="en-US" sz="1200" dirty="0">
                <a:solidFill>
                  <a:srgbClr val="00102B"/>
                </a:solidFill>
                <a:latin typeface="Avenir Medium" panose="02000503020000020003" pitchFamily="2" charset="0"/>
                <a:cs typeface="Arial" panose="020B0604020202020204" pitchFamily="34" charset="0"/>
              </a:rPr>
              <a:t>Candidate Name </a:t>
            </a:r>
            <a:br>
              <a:rPr lang="en-US" sz="1200" dirty="0">
                <a:solidFill>
                  <a:srgbClr val="00102B"/>
                </a:solidFill>
                <a:latin typeface="Avenir Book" panose="02000503020000020003" pitchFamily="2" charset="0"/>
                <a:cs typeface="Arial" panose="020B0604020202020204" pitchFamily="34" charset="0"/>
              </a:rPr>
            </a:br>
            <a:r>
              <a:rPr lang="en-US" sz="1200" dirty="0">
                <a:solidFill>
                  <a:srgbClr val="00102B"/>
                </a:solidFill>
                <a:latin typeface="Avenir Book" panose="02000503020000020003" pitchFamily="2" charset="0"/>
                <a:cs typeface="Arial" panose="020B0604020202020204" pitchFamily="34" charset="0"/>
              </a:rPr>
              <a:t>Candidate position title</a:t>
            </a:r>
          </a:p>
          <a:p>
            <a:endParaRPr lang="en-US" sz="2207" dirty="0">
              <a:solidFill>
                <a:srgbClr val="00102B"/>
              </a:solidFill>
              <a:latin typeface="Avenir Book" panose="02000503020000020003" pitchFamily="2" charset="0"/>
            </a:endParaRPr>
          </a:p>
        </p:txBody>
      </p:sp>
      <p:sp>
        <p:nvSpPr>
          <p:cNvPr id="55" name="TextBox 54">
            <a:extLst>
              <a:ext uri="{FF2B5EF4-FFF2-40B4-BE49-F238E27FC236}">
                <a16:creationId xmlns:a16="http://schemas.microsoft.com/office/drawing/2014/main" id="{10871B7E-76F0-0741-B18A-083FE51E5101}"/>
              </a:ext>
            </a:extLst>
          </p:cNvPr>
          <p:cNvSpPr txBox="1"/>
          <p:nvPr/>
        </p:nvSpPr>
        <p:spPr>
          <a:xfrm>
            <a:off x="1193406" y="7028884"/>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56" name="TextBox 55">
            <a:extLst>
              <a:ext uri="{FF2B5EF4-FFF2-40B4-BE49-F238E27FC236}">
                <a16:creationId xmlns:a16="http://schemas.microsoft.com/office/drawing/2014/main" id="{CECB29EA-65F8-2844-90C6-8AB693B327AC}"/>
              </a:ext>
            </a:extLst>
          </p:cNvPr>
          <p:cNvSpPr txBox="1"/>
          <p:nvPr/>
        </p:nvSpPr>
        <p:spPr>
          <a:xfrm>
            <a:off x="3113794" y="7028884"/>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57" name="TextBox 56">
            <a:extLst>
              <a:ext uri="{FF2B5EF4-FFF2-40B4-BE49-F238E27FC236}">
                <a16:creationId xmlns:a16="http://schemas.microsoft.com/office/drawing/2014/main" id="{44153094-1DF5-3B48-8FBF-75AF51BEC412}"/>
              </a:ext>
            </a:extLst>
          </p:cNvPr>
          <p:cNvSpPr txBox="1"/>
          <p:nvPr/>
        </p:nvSpPr>
        <p:spPr>
          <a:xfrm>
            <a:off x="5895090" y="7028884"/>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sp>
        <p:nvSpPr>
          <p:cNvPr id="58" name="TextBox 57">
            <a:extLst>
              <a:ext uri="{FF2B5EF4-FFF2-40B4-BE49-F238E27FC236}">
                <a16:creationId xmlns:a16="http://schemas.microsoft.com/office/drawing/2014/main" id="{076AC342-202D-FB43-B736-C351AF84AA83}"/>
              </a:ext>
            </a:extLst>
          </p:cNvPr>
          <p:cNvSpPr txBox="1"/>
          <p:nvPr/>
        </p:nvSpPr>
        <p:spPr>
          <a:xfrm>
            <a:off x="1193406" y="2104460"/>
            <a:ext cx="7772400" cy="461665"/>
          </a:xfrm>
          <a:prstGeom prst="rect">
            <a:avLst/>
          </a:prstGeom>
          <a:noFill/>
        </p:spPr>
        <p:txBody>
          <a:bodyPr wrap="square" rtlCol="0">
            <a:spAutoFit/>
          </a:bodyPr>
          <a:lstStyle/>
          <a:p>
            <a:r>
              <a:rPr lang="en-US" sz="2400" b="1" dirty="0">
                <a:solidFill>
                  <a:srgbClr val="00102B"/>
                </a:solidFill>
                <a:latin typeface="Avenir Black" panose="02000503020000020003" pitchFamily="2" charset="0"/>
                <a:cs typeface="Arial" panose="020B0604020202020204" pitchFamily="34" charset="0"/>
              </a:rPr>
              <a:t>TITLE OF AGENDA</a:t>
            </a:r>
            <a:endParaRPr lang="en-US" sz="2400" b="1" u="sng" dirty="0">
              <a:solidFill>
                <a:srgbClr val="00102B"/>
              </a:solidFill>
              <a:latin typeface="Avenir Black" panose="02000503020000020003" pitchFamily="2" charset="0"/>
              <a:cs typeface="Arial" panose="020B0604020202020204" pitchFamily="34" charset="0"/>
            </a:endParaRPr>
          </a:p>
        </p:txBody>
      </p:sp>
      <p:cxnSp>
        <p:nvCxnSpPr>
          <p:cNvPr id="59" name="Straight Connector 58">
            <a:extLst>
              <a:ext uri="{FF2B5EF4-FFF2-40B4-BE49-F238E27FC236}">
                <a16:creationId xmlns:a16="http://schemas.microsoft.com/office/drawing/2014/main" id="{83DAAF45-A73B-8B41-94CC-89BCFC260529}"/>
              </a:ext>
            </a:extLst>
          </p:cNvPr>
          <p:cNvCxnSpPr/>
          <p:nvPr/>
        </p:nvCxnSpPr>
        <p:spPr>
          <a:xfrm>
            <a:off x="-1326227" y="8893243"/>
            <a:ext cx="6448835" cy="0"/>
          </a:xfrm>
          <a:prstGeom prst="line">
            <a:avLst/>
          </a:prstGeom>
          <a:ln w="12700">
            <a:solidFill>
              <a:srgbClr val="E56E2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585958E-E18E-ED46-A4C9-68F2992956AB}"/>
              </a:ext>
            </a:extLst>
          </p:cNvPr>
          <p:cNvSpPr txBox="1"/>
          <p:nvPr/>
        </p:nvSpPr>
        <p:spPr>
          <a:xfrm>
            <a:off x="1146771" y="870272"/>
            <a:ext cx="1967023" cy="401007"/>
          </a:xfrm>
          <a:prstGeom prst="rect">
            <a:avLst/>
          </a:prstGeom>
          <a:noFill/>
        </p:spPr>
        <p:txBody>
          <a:bodyPr wrap="square" rtlCol="0">
            <a:spAutoFit/>
          </a:bodyPr>
          <a:lstStyle/>
          <a:p>
            <a:r>
              <a:rPr lang="en-US" dirty="0">
                <a:solidFill>
                  <a:srgbClr val="00102B"/>
                </a:solidFill>
                <a:latin typeface="Avenir Medium" panose="02000503020000020003" pitchFamily="2" charset="0"/>
              </a:rPr>
              <a:t>WELCOME</a:t>
            </a:r>
          </a:p>
        </p:txBody>
      </p:sp>
      <p:pic>
        <p:nvPicPr>
          <p:cNvPr id="7" name="Graphic 6">
            <a:extLst>
              <a:ext uri="{FF2B5EF4-FFF2-40B4-BE49-F238E27FC236}">
                <a16:creationId xmlns:a16="http://schemas.microsoft.com/office/drawing/2014/main" id="{616EBF14-4D98-D044-B66C-21ABA49250C6}"/>
              </a:ext>
            </a:extLst>
          </p:cNvPr>
          <p:cNvPicPr>
            <a:picLocks noChangeAspect="1"/>
          </p:cNvPicPr>
          <p:nvPr/>
        </p:nvPicPr>
        <p:blipFill>
          <a:blip r:embed="rId4"/>
          <a:srcRect/>
          <a:stretch/>
        </p:blipFill>
        <p:spPr>
          <a:xfrm>
            <a:off x="4908515" y="714758"/>
            <a:ext cx="2168467" cy="449091"/>
          </a:xfrm>
          <a:prstGeom prst="rect">
            <a:avLst/>
          </a:prstGeom>
        </p:spPr>
      </p:pic>
    </p:spTree>
    <p:extLst>
      <p:ext uri="{BB962C8B-B14F-4D97-AF65-F5344CB8AC3E}">
        <p14:creationId xmlns:p14="http://schemas.microsoft.com/office/powerpoint/2010/main" val="365254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F0FD66-4671-944C-A259-0170577761CE}"/>
              </a:ext>
            </a:extLst>
          </p:cNvPr>
          <p:cNvPicPr>
            <a:picLocks noChangeAspect="1"/>
          </p:cNvPicPr>
          <p:nvPr/>
        </p:nvPicPr>
        <p:blipFill>
          <a:blip r:embed="rId3"/>
          <a:srcRect/>
          <a:stretch/>
        </p:blipFill>
        <p:spPr>
          <a:xfrm>
            <a:off x="0" y="0"/>
            <a:ext cx="7772400" cy="10058400"/>
          </a:xfrm>
          <a:prstGeom prst="rect">
            <a:avLst/>
          </a:prstGeom>
        </p:spPr>
      </p:pic>
      <p:sp>
        <p:nvSpPr>
          <p:cNvPr id="12" name="TextBox 11">
            <a:extLst>
              <a:ext uri="{FF2B5EF4-FFF2-40B4-BE49-F238E27FC236}">
                <a16:creationId xmlns:a16="http://schemas.microsoft.com/office/drawing/2014/main" id="{3631F435-42FD-7B4C-B742-ACE334991310}"/>
              </a:ext>
            </a:extLst>
          </p:cNvPr>
          <p:cNvSpPr txBox="1"/>
          <p:nvPr/>
        </p:nvSpPr>
        <p:spPr>
          <a:xfrm>
            <a:off x="9406890" y="1536700"/>
            <a:ext cx="184731" cy="431978"/>
          </a:xfrm>
          <a:prstGeom prst="rect">
            <a:avLst/>
          </a:prstGeom>
          <a:noFill/>
        </p:spPr>
        <p:txBody>
          <a:bodyPr wrap="none" rtlCol="0">
            <a:spAutoFit/>
          </a:bodyPr>
          <a:lstStyle/>
          <a:p>
            <a:endParaRPr lang="en-US" sz="2207" dirty="0"/>
          </a:p>
        </p:txBody>
      </p:sp>
      <p:sp>
        <p:nvSpPr>
          <p:cNvPr id="11" name="TextBox 10">
            <a:extLst>
              <a:ext uri="{FF2B5EF4-FFF2-40B4-BE49-F238E27FC236}">
                <a16:creationId xmlns:a16="http://schemas.microsoft.com/office/drawing/2014/main" id="{9102B320-1049-F946-84F5-8A9CAEF542D6}"/>
              </a:ext>
            </a:extLst>
          </p:cNvPr>
          <p:cNvSpPr txBox="1"/>
          <p:nvPr/>
        </p:nvSpPr>
        <p:spPr>
          <a:xfrm>
            <a:off x="1193406" y="3628069"/>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14" name="TextBox 13">
            <a:extLst>
              <a:ext uri="{FF2B5EF4-FFF2-40B4-BE49-F238E27FC236}">
                <a16:creationId xmlns:a16="http://schemas.microsoft.com/office/drawing/2014/main" id="{6B2564BD-0D55-3949-BF68-B596332D5075}"/>
              </a:ext>
            </a:extLst>
          </p:cNvPr>
          <p:cNvSpPr txBox="1"/>
          <p:nvPr/>
        </p:nvSpPr>
        <p:spPr>
          <a:xfrm>
            <a:off x="1193406" y="3036060"/>
            <a:ext cx="2645082" cy="363176"/>
          </a:xfrm>
          <a:prstGeom prst="rect">
            <a:avLst/>
          </a:prstGeom>
          <a:noFill/>
        </p:spPr>
        <p:txBody>
          <a:bodyPr wrap="square" rtlCol="0">
            <a:spAutoFit/>
          </a:bodyPr>
          <a:lstStyle/>
          <a:p>
            <a:r>
              <a:rPr lang="en-US" sz="1760" b="1" dirty="0">
                <a:solidFill>
                  <a:srgbClr val="00102B"/>
                </a:solidFill>
                <a:latin typeface="Avenir Black" panose="02000503020000020003" pitchFamily="2" charset="0"/>
                <a:cs typeface="Arial" panose="020B0604020202020204" pitchFamily="34" charset="0"/>
              </a:rPr>
              <a:t>MONTH DATE YEAR</a:t>
            </a:r>
          </a:p>
        </p:txBody>
      </p:sp>
      <p:sp>
        <p:nvSpPr>
          <p:cNvPr id="19" name="TextBox 18">
            <a:extLst>
              <a:ext uri="{FF2B5EF4-FFF2-40B4-BE49-F238E27FC236}">
                <a16:creationId xmlns:a16="http://schemas.microsoft.com/office/drawing/2014/main" id="{41AAA02F-13AC-B14F-BA88-8CA263E6A298}"/>
              </a:ext>
            </a:extLst>
          </p:cNvPr>
          <p:cNvSpPr txBox="1"/>
          <p:nvPr/>
        </p:nvSpPr>
        <p:spPr>
          <a:xfrm>
            <a:off x="3113794" y="3628069"/>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20" name="TextBox 19">
            <a:extLst>
              <a:ext uri="{FF2B5EF4-FFF2-40B4-BE49-F238E27FC236}">
                <a16:creationId xmlns:a16="http://schemas.microsoft.com/office/drawing/2014/main" id="{31F9F65D-60B1-FD45-A0C9-3149206022EF}"/>
              </a:ext>
            </a:extLst>
          </p:cNvPr>
          <p:cNvSpPr txBox="1"/>
          <p:nvPr/>
        </p:nvSpPr>
        <p:spPr>
          <a:xfrm>
            <a:off x="5895090" y="3628069"/>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sp>
        <p:nvSpPr>
          <p:cNvPr id="26" name="TextBox 25">
            <a:extLst>
              <a:ext uri="{FF2B5EF4-FFF2-40B4-BE49-F238E27FC236}">
                <a16:creationId xmlns:a16="http://schemas.microsoft.com/office/drawing/2014/main" id="{2CA24C63-D50C-C148-B618-55E0280BC5BA}"/>
              </a:ext>
            </a:extLst>
          </p:cNvPr>
          <p:cNvSpPr txBox="1"/>
          <p:nvPr/>
        </p:nvSpPr>
        <p:spPr>
          <a:xfrm>
            <a:off x="1193406" y="4740883"/>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27" name="TextBox 26">
            <a:extLst>
              <a:ext uri="{FF2B5EF4-FFF2-40B4-BE49-F238E27FC236}">
                <a16:creationId xmlns:a16="http://schemas.microsoft.com/office/drawing/2014/main" id="{16C5E058-E261-1F40-9F20-3579E1D61162}"/>
              </a:ext>
            </a:extLst>
          </p:cNvPr>
          <p:cNvSpPr txBox="1"/>
          <p:nvPr/>
        </p:nvSpPr>
        <p:spPr>
          <a:xfrm>
            <a:off x="3113794" y="4740883"/>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28" name="TextBox 27">
            <a:extLst>
              <a:ext uri="{FF2B5EF4-FFF2-40B4-BE49-F238E27FC236}">
                <a16:creationId xmlns:a16="http://schemas.microsoft.com/office/drawing/2014/main" id="{F049C26F-BC47-9E4F-8865-7D48A656CC78}"/>
              </a:ext>
            </a:extLst>
          </p:cNvPr>
          <p:cNvSpPr txBox="1"/>
          <p:nvPr/>
        </p:nvSpPr>
        <p:spPr>
          <a:xfrm>
            <a:off x="5895090" y="4740883"/>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sp>
        <p:nvSpPr>
          <p:cNvPr id="35" name="TextBox 34">
            <a:extLst>
              <a:ext uri="{FF2B5EF4-FFF2-40B4-BE49-F238E27FC236}">
                <a16:creationId xmlns:a16="http://schemas.microsoft.com/office/drawing/2014/main" id="{530CE02E-D74F-7040-A9FA-748A6226A3B7}"/>
              </a:ext>
            </a:extLst>
          </p:cNvPr>
          <p:cNvSpPr txBox="1"/>
          <p:nvPr/>
        </p:nvSpPr>
        <p:spPr>
          <a:xfrm>
            <a:off x="1193406" y="5827405"/>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36" name="TextBox 35">
            <a:extLst>
              <a:ext uri="{FF2B5EF4-FFF2-40B4-BE49-F238E27FC236}">
                <a16:creationId xmlns:a16="http://schemas.microsoft.com/office/drawing/2014/main" id="{A8C1C832-5F31-244E-940B-2171E5EF2314}"/>
              </a:ext>
            </a:extLst>
          </p:cNvPr>
          <p:cNvSpPr txBox="1"/>
          <p:nvPr/>
        </p:nvSpPr>
        <p:spPr>
          <a:xfrm>
            <a:off x="3113794" y="5827405"/>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37" name="TextBox 36">
            <a:extLst>
              <a:ext uri="{FF2B5EF4-FFF2-40B4-BE49-F238E27FC236}">
                <a16:creationId xmlns:a16="http://schemas.microsoft.com/office/drawing/2014/main" id="{19449565-DD87-DB49-9C1D-E79BDA448991}"/>
              </a:ext>
            </a:extLst>
          </p:cNvPr>
          <p:cNvSpPr txBox="1"/>
          <p:nvPr/>
        </p:nvSpPr>
        <p:spPr>
          <a:xfrm>
            <a:off x="5895090" y="5827405"/>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sp>
        <p:nvSpPr>
          <p:cNvPr id="38" name="TextBox 37">
            <a:extLst>
              <a:ext uri="{FF2B5EF4-FFF2-40B4-BE49-F238E27FC236}">
                <a16:creationId xmlns:a16="http://schemas.microsoft.com/office/drawing/2014/main" id="{B932D76D-02B2-1149-85B2-624F00287F4A}"/>
              </a:ext>
            </a:extLst>
          </p:cNvPr>
          <p:cNvSpPr txBox="1"/>
          <p:nvPr/>
        </p:nvSpPr>
        <p:spPr>
          <a:xfrm>
            <a:off x="1193406" y="9014976"/>
            <a:ext cx="3436496" cy="801310"/>
          </a:xfrm>
          <a:prstGeom prst="rect">
            <a:avLst/>
          </a:prstGeom>
          <a:noFill/>
        </p:spPr>
        <p:txBody>
          <a:bodyPr wrap="square" rtlCol="0">
            <a:spAutoFit/>
          </a:bodyPr>
          <a:lstStyle/>
          <a:p>
            <a:r>
              <a:rPr lang="en-US" sz="1200" b="1" dirty="0">
                <a:solidFill>
                  <a:srgbClr val="00102B"/>
                </a:solidFill>
                <a:latin typeface="Avenir Heavy" panose="02000503020000020003" pitchFamily="2" charset="0"/>
                <a:cs typeface="Arial" panose="020B0604020202020204" pitchFamily="34" charset="0"/>
              </a:rPr>
              <a:t>Contact </a:t>
            </a:r>
            <a:br>
              <a:rPr lang="en-US" sz="1200" b="1" dirty="0">
                <a:latin typeface="Avenir Book" panose="02000503020000020003" pitchFamily="2" charset="0"/>
                <a:cs typeface="Arial" panose="020B0604020202020204" pitchFamily="34" charset="0"/>
              </a:rPr>
            </a:br>
            <a:r>
              <a:rPr lang="en-US" sz="1200" dirty="0">
                <a:solidFill>
                  <a:srgbClr val="00102B"/>
                </a:solidFill>
                <a:latin typeface="Avenir Book" panose="02000503020000020003" pitchFamily="2" charset="0"/>
                <a:cs typeface="Arial" panose="020B0604020202020204" pitchFamily="34" charset="0"/>
              </a:rPr>
              <a:t>Name</a:t>
            </a:r>
            <a:r>
              <a:rPr lang="en-US" sz="1200" dirty="0">
                <a:solidFill>
                  <a:srgbClr val="E56E2B"/>
                </a:solidFill>
                <a:latin typeface="Avenir Book" panose="02000503020000020003" pitchFamily="2" charset="0"/>
                <a:cs typeface="Arial" panose="020B0604020202020204" pitchFamily="34" charset="0"/>
              </a:rPr>
              <a:t> </a:t>
            </a:r>
            <a:r>
              <a:rPr lang="en-US" sz="1200" b="1" dirty="0">
                <a:solidFill>
                  <a:srgbClr val="E56E2B"/>
                </a:solidFill>
                <a:latin typeface="Avenir Book" panose="02000503020000020003" pitchFamily="2" charset="0"/>
                <a:cs typeface="Arial" panose="020B0604020202020204" pitchFamily="34" charset="0"/>
              </a:rPr>
              <a:t>|</a:t>
            </a:r>
            <a:r>
              <a:rPr lang="en-US" sz="1200" i="1" dirty="0">
                <a:solidFill>
                  <a:srgbClr val="E56E2B"/>
                </a:solidFill>
                <a:latin typeface="Avenir Book" panose="02000503020000020003" pitchFamily="2" charset="0"/>
                <a:cs typeface="Arial" panose="020B0604020202020204" pitchFamily="34" charset="0"/>
              </a:rPr>
              <a:t> </a:t>
            </a:r>
            <a:r>
              <a:rPr lang="en-US" sz="1200" dirty="0">
                <a:solidFill>
                  <a:srgbClr val="00102B"/>
                </a:solidFill>
                <a:latin typeface="Avenir Book" panose="02000503020000020003" pitchFamily="2" charset="0"/>
                <a:cs typeface="Arial Narrow" panose="020B0604020202020204" pitchFamily="34" charset="0"/>
              </a:rPr>
              <a:t>(334) 844 -7009</a:t>
            </a:r>
          </a:p>
          <a:p>
            <a:endParaRPr lang="en-US" sz="2207" dirty="0">
              <a:latin typeface="Avenir Book" panose="02000503020000020003" pitchFamily="2" charset="0"/>
            </a:endParaRPr>
          </a:p>
        </p:txBody>
      </p:sp>
      <p:sp>
        <p:nvSpPr>
          <p:cNvPr id="39" name="TextBox 38">
            <a:extLst>
              <a:ext uri="{FF2B5EF4-FFF2-40B4-BE49-F238E27FC236}">
                <a16:creationId xmlns:a16="http://schemas.microsoft.com/office/drawing/2014/main" id="{CF94F381-97EB-8440-B4B8-AF72418931ED}"/>
              </a:ext>
            </a:extLst>
          </p:cNvPr>
          <p:cNvSpPr txBox="1"/>
          <p:nvPr/>
        </p:nvSpPr>
        <p:spPr>
          <a:xfrm>
            <a:off x="3479689" y="9014976"/>
            <a:ext cx="3250425" cy="801310"/>
          </a:xfrm>
          <a:prstGeom prst="rect">
            <a:avLst/>
          </a:prstGeom>
          <a:noFill/>
        </p:spPr>
        <p:txBody>
          <a:bodyPr wrap="square" rtlCol="0">
            <a:spAutoFit/>
          </a:bodyPr>
          <a:lstStyle/>
          <a:p>
            <a:r>
              <a:rPr lang="en-US" sz="1200" dirty="0">
                <a:solidFill>
                  <a:srgbClr val="00102B"/>
                </a:solidFill>
                <a:latin typeface="Avenir Medium" panose="02000503020000020003" pitchFamily="2" charset="0"/>
                <a:cs typeface="Arial" panose="020B0604020202020204" pitchFamily="34" charset="0"/>
              </a:rPr>
              <a:t>Candidate Name </a:t>
            </a:r>
            <a:br>
              <a:rPr lang="en-US" sz="1200" dirty="0">
                <a:solidFill>
                  <a:srgbClr val="00102B"/>
                </a:solidFill>
                <a:latin typeface="Avenir Book" panose="02000503020000020003" pitchFamily="2" charset="0"/>
                <a:cs typeface="Arial" panose="020B0604020202020204" pitchFamily="34" charset="0"/>
              </a:rPr>
            </a:br>
            <a:r>
              <a:rPr lang="en-US" sz="1200" dirty="0">
                <a:solidFill>
                  <a:srgbClr val="00102B"/>
                </a:solidFill>
                <a:latin typeface="Avenir Book" panose="02000503020000020003" pitchFamily="2" charset="0"/>
                <a:cs typeface="Arial" panose="020B0604020202020204" pitchFamily="34" charset="0"/>
              </a:rPr>
              <a:t>Candidate position title</a:t>
            </a:r>
          </a:p>
          <a:p>
            <a:endParaRPr lang="en-US" sz="2207" dirty="0">
              <a:solidFill>
                <a:srgbClr val="00102B"/>
              </a:solidFill>
              <a:latin typeface="Avenir Book" panose="02000503020000020003" pitchFamily="2" charset="0"/>
            </a:endParaRPr>
          </a:p>
        </p:txBody>
      </p:sp>
      <p:sp>
        <p:nvSpPr>
          <p:cNvPr id="42" name="TextBox 41">
            <a:extLst>
              <a:ext uri="{FF2B5EF4-FFF2-40B4-BE49-F238E27FC236}">
                <a16:creationId xmlns:a16="http://schemas.microsoft.com/office/drawing/2014/main" id="{3102EFD4-D3A1-BA42-B16D-94CE21556C08}"/>
              </a:ext>
            </a:extLst>
          </p:cNvPr>
          <p:cNvSpPr txBox="1"/>
          <p:nvPr/>
        </p:nvSpPr>
        <p:spPr>
          <a:xfrm>
            <a:off x="1193406" y="7028884"/>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43" name="TextBox 42">
            <a:extLst>
              <a:ext uri="{FF2B5EF4-FFF2-40B4-BE49-F238E27FC236}">
                <a16:creationId xmlns:a16="http://schemas.microsoft.com/office/drawing/2014/main" id="{B5475394-711A-6748-A68A-6FFD60BD75FF}"/>
              </a:ext>
            </a:extLst>
          </p:cNvPr>
          <p:cNvSpPr txBox="1"/>
          <p:nvPr/>
        </p:nvSpPr>
        <p:spPr>
          <a:xfrm>
            <a:off x="3113794" y="7028884"/>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44" name="TextBox 43">
            <a:extLst>
              <a:ext uri="{FF2B5EF4-FFF2-40B4-BE49-F238E27FC236}">
                <a16:creationId xmlns:a16="http://schemas.microsoft.com/office/drawing/2014/main" id="{27430E3A-6183-E742-9A7E-7EED7C3F0373}"/>
              </a:ext>
            </a:extLst>
          </p:cNvPr>
          <p:cNvSpPr txBox="1"/>
          <p:nvPr/>
        </p:nvSpPr>
        <p:spPr>
          <a:xfrm>
            <a:off x="5895090" y="7028884"/>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solidFill>
                <a:srgbClr val="00102B"/>
              </a:solidFill>
              <a:latin typeface="Avenir Medium" panose="02000503020000020003" pitchFamily="2" charset="0"/>
            </a:endParaRPr>
          </a:p>
        </p:txBody>
      </p:sp>
      <p:sp>
        <p:nvSpPr>
          <p:cNvPr id="45" name="TextBox 44">
            <a:extLst>
              <a:ext uri="{FF2B5EF4-FFF2-40B4-BE49-F238E27FC236}">
                <a16:creationId xmlns:a16="http://schemas.microsoft.com/office/drawing/2014/main" id="{F2E6C735-6D6D-5640-BFD4-3019D37D7EBA}"/>
              </a:ext>
            </a:extLst>
          </p:cNvPr>
          <p:cNvSpPr txBox="1"/>
          <p:nvPr/>
        </p:nvSpPr>
        <p:spPr>
          <a:xfrm>
            <a:off x="1193406" y="2096191"/>
            <a:ext cx="7772400" cy="461665"/>
          </a:xfrm>
          <a:prstGeom prst="rect">
            <a:avLst/>
          </a:prstGeom>
          <a:noFill/>
        </p:spPr>
        <p:txBody>
          <a:bodyPr wrap="square" rtlCol="0">
            <a:spAutoFit/>
          </a:bodyPr>
          <a:lstStyle/>
          <a:p>
            <a:r>
              <a:rPr lang="en-US" sz="2400" b="1" dirty="0">
                <a:solidFill>
                  <a:srgbClr val="00102B"/>
                </a:solidFill>
                <a:latin typeface="Avenir Black" panose="02000503020000020003" pitchFamily="2" charset="0"/>
                <a:cs typeface="Arial" panose="020B0604020202020204" pitchFamily="34" charset="0"/>
              </a:rPr>
              <a:t>TITLE OF AGENDA</a:t>
            </a:r>
            <a:endParaRPr lang="en-US" sz="2400" b="1" u="sng" dirty="0">
              <a:solidFill>
                <a:srgbClr val="00102B"/>
              </a:solidFill>
              <a:latin typeface="Avenir Black" panose="02000503020000020003" pitchFamily="2" charset="0"/>
              <a:cs typeface="Arial" panose="020B0604020202020204" pitchFamily="34" charset="0"/>
            </a:endParaRPr>
          </a:p>
        </p:txBody>
      </p:sp>
      <p:cxnSp>
        <p:nvCxnSpPr>
          <p:cNvPr id="46" name="Straight Connector 45">
            <a:extLst>
              <a:ext uri="{FF2B5EF4-FFF2-40B4-BE49-F238E27FC236}">
                <a16:creationId xmlns:a16="http://schemas.microsoft.com/office/drawing/2014/main" id="{AC0BED0E-65A9-9442-9C76-30985E82E2A3}"/>
              </a:ext>
            </a:extLst>
          </p:cNvPr>
          <p:cNvCxnSpPr/>
          <p:nvPr/>
        </p:nvCxnSpPr>
        <p:spPr>
          <a:xfrm>
            <a:off x="-1326227" y="8893243"/>
            <a:ext cx="6448835" cy="0"/>
          </a:xfrm>
          <a:prstGeom prst="line">
            <a:avLst/>
          </a:prstGeom>
          <a:ln w="12700">
            <a:solidFill>
              <a:srgbClr val="E56E2B"/>
            </a:solidFill>
          </a:ln>
        </p:spPr>
        <p:style>
          <a:lnRef idx="1">
            <a:schemeClr val="accent1"/>
          </a:lnRef>
          <a:fillRef idx="0">
            <a:schemeClr val="accent1"/>
          </a:fillRef>
          <a:effectRef idx="0">
            <a:schemeClr val="accent1"/>
          </a:effectRef>
          <a:fontRef idx="minor">
            <a:schemeClr val="tx1"/>
          </a:fontRef>
        </p:style>
      </p:cxnSp>
      <p:pic>
        <p:nvPicPr>
          <p:cNvPr id="47" name="Graphic 46">
            <a:extLst>
              <a:ext uri="{FF2B5EF4-FFF2-40B4-BE49-F238E27FC236}">
                <a16:creationId xmlns:a16="http://schemas.microsoft.com/office/drawing/2014/main" id="{A27BAF3B-BEE7-044F-8EE5-2438B34C0A1A}"/>
              </a:ext>
            </a:extLst>
          </p:cNvPr>
          <p:cNvPicPr>
            <a:picLocks noChangeAspect="1"/>
          </p:cNvPicPr>
          <p:nvPr/>
        </p:nvPicPr>
        <p:blipFill>
          <a:blip r:embed="rId4"/>
          <a:srcRect/>
          <a:stretch/>
        </p:blipFill>
        <p:spPr>
          <a:xfrm>
            <a:off x="1304394" y="714758"/>
            <a:ext cx="2168467" cy="449091"/>
          </a:xfrm>
          <a:prstGeom prst="rect">
            <a:avLst/>
          </a:prstGeom>
        </p:spPr>
      </p:pic>
      <p:sp>
        <p:nvSpPr>
          <p:cNvPr id="48" name="TextBox 47">
            <a:extLst>
              <a:ext uri="{FF2B5EF4-FFF2-40B4-BE49-F238E27FC236}">
                <a16:creationId xmlns:a16="http://schemas.microsoft.com/office/drawing/2014/main" id="{2AB5211A-A0F4-2A45-B3CA-82D729462364}"/>
              </a:ext>
            </a:extLst>
          </p:cNvPr>
          <p:cNvSpPr txBox="1"/>
          <p:nvPr/>
        </p:nvSpPr>
        <p:spPr>
          <a:xfrm>
            <a:off x="4777255" y="784226"/>
            <a:ext cx="7772400" cy="523220"/>
          </a:xfrm>
          <a:prstGeom prst="rect">
            <a:avLst/>
          </a:prstGeom>
          <a:noFill/>
        </p:spPr>
        <p:txBody>
          <a:bodyPr wrap="square" rtlCol="0">
            <a:spAutoFit/>
          </a:bodyPr>
          <a:lstStyle/>
          <a:p>
            <a:r>
              <a:rPr lang="en-US" sz="2800" b="1" dirty="0">
                <a:solidFill>
                  <a:srgbClr val="C8C8C8"/>
                </a:solidFill>
                <a:latin typeface="Avenir Heavy" panose="02000503020000020003" pitchFamily="2" charset="0"/>
                <a:cs typeface="Arial" panose="020B0604020202020204" pitchFamily="34" charset="0"/>
              </a:rPr>
              <a:t>WELCOME</a:t>
            </a:r>
            <a:endParaRPr lang="en-US" sz="2800" b="1" u="sng" dirty="0">
              <a:solidFill>
                <a:srgbClr val="C8C8C8"/>
              </a:solidFill>
              <a:latin typeface="Avenir Heavy" panose="02000503020000020003" pitchFamily="2" charset="0"/>
              <a:cs typeface="Arial" panose="020B0604020202020204" pitchFamily="34" charset="0"/>
            </a:endParaRPr>
          </a:p>
        </p:txBody>
      </p:sp>
    </p:spTree>
    <p:extLst>
      <p:ext uri="{BB962C8B-B14F-4D97-AF65-F5344CB8AC3E}">
        <p14:creationId xmlns:p14="http://schemas.microsoft.com/office/powerpoint/2010/main" val="253015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7934BF-230C-8245-959F-4020581EFA60}"/>
              </a:ext>
            </a:extLst>
          </p:cNvPr>
          <p:cNvPicPr>
            <a:picLocks noChangeAspect="1"/>
          </p:cNvPicPr>
          <p:nvPr/>
        </p:nvPicPr>
        <p:blipFill>
          <a:blip r:embed="rId3"/>
          <a:srcRect/>
          <a:stretch/>
        </p:blipFill>
        <p:spPr>
          <a:xfrm>
            <a:off x="0" y="0"/>
            <a:ext cx="7772400" cy="10058400"/>
          </a:xfrm>
          <a:prstGeom prst="rect">
            <a:avLst/>
          </a:prstGeom>
        </p:spPr>
      </p:pic>
      <p:sp>
        <p:nvSpPr>
          <p:cNvPr id="12" name="TextBox 11">
            <a:extLst>
              <a:ext uri="{FF2B5EF4-FFF2-40B4-BE49-F238E27FC236}">
                <a16:creationId xmlns:a16="http://schemas.microsoft.com/office/drawing/2014/main" id="{3631F435-42FD-7B4C-B742-ACE334991310}"/>
              </a:ext>
            </a:extLst>
          </p:cNvPr>
          <p:cNvSpPr txBox="1"/>
          <p:nvPr/>
        </p:nvSpPr>
        <p:spPr>
          <a:xfrm>
            <a:off x="9406890" y="1536700"/>
            <a:ext cx="184731" cy="431978"/>
          </a:xfrm>
          <a:prstGeom prst="rect">
            <a:avLst/>
          </a:prstGeom>
          <a:noFill/>
        </p:spPr>
        <p:txBody>
          <a:bodyPr wrap="none" rtlCol="0">
            <a:spAutoFit/>
          </a:bodyPr>
          <a:lstStyle/>
          <a:p>
            <a:endParaRPr lang="en-US" sz="2207" dirty="0"/>
          </a:p>
        </p:txBody>
      </p:sp>
      <p:sp>
        <p:nvSpPr>
          <p:cNvPr id="11" name="TextBox 10">
            <a:extLst>
              <a:ext uri="{FF2B5EF4-FFF2-40B4-BE49-F238E27FC236}">
                <a16:creationId xmlns:a16="http://schemas.microsoft.com/office/drawing/2014/main" id="{2B2299FE-94B8-BC43-8C17-2247EC2DFEC5}"/>
              </a:ext>
            </a:extLst>
          </p:cNvPr>
          <p:cNvSpPr txBox="1"/>
          <p:nvPr/>
        </p:nvSpPr>
        <p:spPr>
          <a:xfrm>
            <a:off x="1193406" y="3628069"/>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16" name="TextBox 15">
            <a:extLst>
              <a:ext uri="{FF2B5EF4-FFF2-40B4-BE49-F238E27FC236}">
                <a16:creationId xmlns:a16="http://schemas.microsoft.com/office/drawing/2014/main" id="{8B2AEDC9-AE69-944A-A77B-2386798BDA0C}"/>
              </a:ext>
            </a:extLst>
          </p:cNvPr>
          <p:cNvSpPr txBox="1"/>
          <p:nvPr/>
        </p:nvSpPr>
        <p:spPr>
          <a:xfrm>
            <a:off x="1193406" y="3036060"/>
            <a:ext cx="2645082" cy="363176"/>
          </a:xfrm>
          <a:prstGeom prst="rect">
            <a:avLst/>
          </a:prstGeom>
          <a:noFill/>
        </p:spPr>
        <p:txBody>
          <a:bodyPr wrap="square" rtlCol="0">
            <a:spAutoFit/>
          </a:bodyPr>
          <a:lstStyle/>
          <a:p>
            <a:r>
              <a:rPr lang="en-US" sz="1760" b="1" dirty="0">
                <a:solidFill>
                  <a:srgbClr val="00102B"/>
                </a:solidFill>
                <a:latin typeface="Avenir Black" panose="02000503020000020003" pitchFamily="2" charset="0"/>
                <a:cs typeface="Arial" panose="020B0604020202020204" pitchFamily="34" charset="0"/>
              </a:rPr>
              <a:t>MONTH DATE YEAR</a:t>
            </a:r>
          </a:p>
        </p:txBody>
      </p:sp>
      <p:sp>
        <p:nvSpPr>
          <p:cNvPr id="17" name="TextBox 16">
            <a:extLst>
              <a:ext uri="{FF2B5EF4-FFF2-40B4-BE49-F238E27FC236}">
                <a16:creationId xmlns:a16="http://schemas.microsoft.com/office/drawing/2014/main" id="{CC749E7B-1BD9-8644-A3C6-160B0616B4B7}"/>
              </a:ext>
            </a:extLst>
          </p:cNvPr>
          <p:cNvSpPr txBox="1"/>
          <p:nvPr/>
        </p:nvSpPr>
        <p:spPr>
          <a:xfrm>
            <a:off x="3113794" y="3628069"/>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21" name="TextBox 20">
            <a:extLst>
              <a:ext uri="{FF2B5EF4-FFF2-40B4-BE49-F238E27FC236}">
                <a16:creationId xmlns:a16="http://schemas.microsoft.com/office/drawing/2014/main" id="{AF9E1562-3B3E-B94E-8761-D84706F1AFC3}"/>
              </a:ext>
            </a:extLst>
          </p:cNvPr>
          <p:cNvSpPr txBox="1"/>
          <p:nvPr/>
        </p:nvSpPr>
        <p:spPr>
          <a:xfrm>
            <a:off x="5895090" y="3628069"/>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latin typeface="Avenir Medium" panose="02000503020000020003" pitchFamily="2" charset="0"/>
            </a:endParaRPr>
          </a:p>
        </p:txBody>
      </p:sp>
      <p:sp>
        <p:nvSpPr>
          <p:cNvPr id="22" name="TextBox 21">
            <a:extLst>
              <a:ext uri="{FF2B5EF4-FFF2-40B4-BE49-F238E27FC236}">
                <a16:creationId xmlns:a16="http://schemas.microsoft.com/office/drawing/2014/main" id="{94634A62-FA34-AD4B-8330-67090F82F203}"/>
              </a:ext>
            </a:extLst>
          </p:cNvPr>
          <p:cNvSpPr txBox="1"/>
          <p:nvPr/>
        </p:nvSpPr>
        <p:spPr>
          <a:xfrm>
            <a:off x="1193406" y="4740883"/>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23" name="TextBox 22">
            <a:extLst>
              <a:ext uri="{FF2B5EF4-FFF2-40B4-BE49-F238E27FC236}">
                <a16:creationId xmlns:a16="http://schemas.microsoft.com/office/drawing/2014/main" id="{6A521466-5CA8-0949-B833-F01D5D7DA696}"/>
              </a:ext>
            </a:extLst>
          </p:cNvPr>
          <p:cNvSpPr txBox="1"/>
          <p:nvPr/>
        </p:nvSpPr>
        <p:spPr>
          <a:xfrm>
            <a:off x="3113794" y="4740883"/>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24" name="TextBox 23">
            <a:extLst>
              <a:ext uri="{FF2B5EF4-FFF2-40B4-BE49-F238E27FC236}">
                <a16:creationId xmlns:a16="http://schemas.microsoft.com/office/drawing/2014/main" id="{C9634D8E-8556-444D-8107-5469E205D946}"/>
              </a:ext>
            </a:extLst>
          </p:cNvPr>
          <p:cNvSpPr txBox="1"/>
          <p:nvPr/>
        </p:nvSpPr>
        <p:spPr>
          <a:xfrm>
            <a:off x="5895090" y="4740883"/>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latin typeface="Avenir Medium" panose="02000503020000020003" pitchFamily="2" charset="0"/>
            </a:endParaRPr>
          </a:p>
        </p:txBody>
      </p:sp>
      <p:sp>
        <p:nvSpPr>
          <p:cNvPr id="25" name="TextBox 24">
            <a:extLst>
              <a:ext uri="{FF2B5EF4-FFF2-40B4-BE49-F238E27FC236}">
                <a16:creationId xmlns:a16="http://schemas.microsoft.com/office/drawing/2014/main" id="{35D139FB-1EF6-A045-9BCA-FDC7DC601B7A}"/>
              </a:ext>
            </a:extLst>
          </p:cNvPr>
          <p:cNvSpPr txBox="1"/>
          <p:nvPr/>
        </p:nvSpPr>
        <p:spPr>
          <a:xfrm>
            <a:off x="1193406" y="5827405"/>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26" name="TextBox 25">
            <a:extLst>
              <a:ext uri="{FF2B5EF4-FFF2-40B4-BE49-F238E27FC236}">
                <a16:creationId xmlns:a16="http://schemas.microsoft.com/office/drawing/2014/main" id="{915C1972-9A41-7648-9A64-5914E05F4AA8}"/>
              </a:ext>
            </a:extLst>
          </p:cNvPr>
          <p:cNvSpPr txBox="1"/>
          <p:nvPr/>
        </p:nvSpPr>
        <p:spPr>
          <a:xfrm>
            <a:off x="3113794" y="5827405"/>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27" name="TextBox 26">
            <a:extLst>
              <a:ext uri="{FF2B5EF4-FFF2-40B4-BE49-F238E27FC236}">
                <a16:creationId xmlns:a16="http://schemas.microsoft.com/office/drawing/2014/main" id="{5BE07366-7EEE-384E-86F8-42054410840E}"/>
              </a:ext>
            </a:extLst>
          </p:cNvPr>
          <p:cNvSpPr txBox="1"/>
          <p:nvPr/>
        </p:nvSpPr>
        <p:spPr>
          <a:xfrm>
            <a:off x="5895090" y="5827405"/>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29" name="TextBox 28">
            <a:extLst>
              <a:ext uri="{FF2B5EF4-FFF2-40B4-BE49-F238E27FC236}">
                <a16:creationId xmlns:a16="http://schemas.microsoft.com/office/drawing/2014/main" id="{132D0A36-6E9C-CF4F-8FFF-77330F83E593}"/>
              </a:ext>
            </a:extLst>
          </p:cNvPr>
          <p:cNvSpPr txBox="1"/>
          <p:nvPr/>
        </p:nvSpPr>
        <p:spPr>
          <a:xfrm>
            <a:off x="1193406" y="9014976"/>
            <a:ext cx="3436496" cy="801310"/>
          </a:xfrm>
          <a:prstGeom prst="rect">
            <a:avLst/>
          </a:prstGeom>
          <a:noFill/>
        </p:spPr>
        <p:txBody>
          <a:bodyPr wrap="square" rtlCol="0">
            <a:spAutoFit/>
          </a:bodyPr>
          <a:lstStyle/>
          <a:p>
            <a:r>
              <a:rPr lang="en-US" sz="1200" b="1" dirty="0">
                <a:solidFill>
                  <a:srgbClr val="00102B"/>
                </a:solidFill>
                <a:latin typeface="Avenir Heavy" panose="02000503020000020003" pitchFamily="2" charset="0"/>
                <a:cs typeface="Arial" panose="020B0604020202020204" pitchFamily="34" charset="0"/>
              </a:rPr>
              <a:t>Contact</a:t>
            </a:r>
            <a:r>
              <a:rPr lang="en-US" sz="1200" b="1" dirty="0">
                <a:latin typeface="Avenir Heavy" panose="02000503020000020003" pitchFamily="2" charset="0"/>
                <a:cs typeface="Arial" panose="020B0604020202020204" pitchFamily="34" charset="0"/>
              </a:rPr>
              <a:t> </a:t>
            </a:r>
            <a:br>
              <a:rPr lang="en-US" sz="1200" b="1" dirty="0">
                <a:latin typeface="Avenir Book" panose="02000503020000020003" pitchFamily="2" charset="0"/>
                <a:cs typeface="Arial" panose="020B0604020202020204" pitchFamily="34" charset="0"/>
              </a:rPr>
            </a:br>
            <a:r>
              <a:rPr lang="en-US" sz="1200" dirty="0">
                <a:solidFill>
                  <a:srgbClr val="00102B"/>
                </a:solidFill>
                <a:latin typeface="Avenir Book" panose="02000503020000020003" pitchFamily="2" charset="0"/>
                <a:cs typeface="Arial" panose="020B0604020202020204" pitchFamily="34" charset="0"/>
              </a:rPr>
              <a:t>Name</a:t>
            </a:r>
            <a:r>
              <a:rPr lang="en-US" sz="1200" dirty="0">
                <a:latin typeface="Avenir Book" panose="02000503020000020003" pitchFamily="2" charset="0"/>
                <a:cs typeface="Arial" panose="020B0604020202020204" pitchFamily="34" charset="0"/>
              </a:rPr>
              <a:t> </a:t>
            </a:r>
            <a:r>
              <a:rPr lang="en-US" sz="1200" b="1" dirty="0">
                <a:solidFill>
                  <a:srgbClr val="E56E2B"/>
                </a:solidFill>
                <a:latin typeface="Avenir Book" panose="02000503020000020003" pitchFamily="2" charset="0"/>
                <a:cs typeface="Arial" panose="020B0604020202020204" pitchFamily="34" charset="0"/>
              </a:rPr>
              <a:t>|</a:t>
            </a:r>
            <a:r>
              <a:rPr lang="en-US" sz="1200" i="1" dirty="0">
                <a:solidFill>
                  <a:srgbClr val="E56E2B"/>
                </a:solidFill>
                <a:latin typeface="Avenir Book" panose="02000503020000020003" pitchFamily="2" charset="0"/>
                <a:cs typeface="Arial" panose="020B0604020202020204" pitchFamily="34" charset="0"/>
              </a:rPr>
              <a:t> </a:t>
            </a:r>
            <a:r>
              <a:rPr lang="en-US" sz="1200" dirty="0">
                <a:solidFill>
                  <a:srgbClr val="00102B"/>
                </a:solidFill>
                <a:latin typeface="Avenir Book" panose="02000503020000020003" pitchFamily="2" charset="0"/>
                <a:cs typeface="Arial Narrow" panose="020B0604020202020204" pitchFamily="34" charset="0"/>
              </a:rPr>
              <a:t>(334) 844 -7009</a:t>
            </a:r>
          </a:p>
          <a:p>
            <a:endParaRPr lang="en-US" sz="2207" dirty="0">
              <a:latin typeface="Avenir Book" panose="02000503020000020003" pitchFamily="2" charset="0"/>
            </a:endParaRPr>
          </a:p>
        </p:txBody>
      </p:sp>
      <p:sp>
        <p:nvSpPr>
          <p:cNvPr id="30" name="TextBox 29">
            <a:extLst>
              <a:ext uri="{FF2B5EF4-FFF2-40B4-BE49-F238E27FC236}">
                <a16:creationId xmlns:a16="http://schemas.microsoft.com/office/drawing/2014/main" id="{AF1DB075-7D7B-514C-9DE8-7F4BBD67B13C}"/>
              </a:ext>
            </a:extLst>
          </p:cNvPr>
          <p:cNvSpPr txBox="1"/>
          <p:nvPr/>
        </p:nvSpPr>
        <p:spPr>
          <a:xfrm>
            <a:off x="3479689" y="9014976"/>
            <a:ext cx="3250425" cy="801310"/>
          </a:xfrm>
          <a:prstGeom prst="rect">
            <a:avLst/>
          </a:prstGeom>
          <a:noFill/>
        </p:spPr>
        <p:txBody>
          <a:bodyPr wrap="square" rtlCol="0">
            <a:spAutoFit/>
          </a:bodyPr>
          <a:lstStyle/>
          <a:p>
            <a:r>
              <a:rPr lang="en-US" sz="1200" dirty="0">
                <a:solidFill>
                  <a:srgbClr val="00102B"/>
                </a:solidFill>
                <a:latin typeface="Avenir Medium" panose="02000503020000020003" pitchFamily="2" charset="0"/>
                <a:cs typeface="Arial" panose="020B0604020202020204" pitchFamily="34" charset="0"/>
              </a:rPr>
              <a:t>Candidate Name </a:t>
            </a:r>
            <a:br>
              <a:rPr lang="en-US" sz="1200" dirty="0">
                <a:solidFill>
                  <a:srgbClr val="00102B"/>
                </a:solidFill>
                <a:latin typeface="Avenir Book" panose="02000503020000020003" pitchFamily="2" charset="0"/>
                <a:cs typeface="Arial" panose="020B0604020202020204" pitchFamily="34" charset="0"/>
              </a:rPr>
            </a:br>
            <a:r>
              <a:rPr lang="en-US" sz="1200" dirty="0">
                <a:solidFill>
                  <a:srgbClr val="00102B"/>
                </a:solidFill>
                <a:latin typeface="Avenir Book" panose="02000503020000020003" pitchFamily="2" charset="0"/>
                <a:cs typeface="Arial" panose="020B0604020202020204" pitchFamily="34" charset="0"/>
              </a:rPr>
              <a:t>Candidate position title</a:t>
            </a:r>
          </a:p>
          <a:p>
            <a:endParaRPr lang="en-US" sz="2207" dirty="0">
              <a:latin typeface="Avenir Book" panose="02000503020000020003" pitchFamily="2" charset="0"/>
            </a:endParaRPr>
          </a:p>
        </p:txBody>
      </p:sp>
      <p:sp>
        <p:nvSpPr>
          <p:cNvPr id="31" name="TextBox 30">
            <a:extLst>
              <a:ext uri="{FF2B5EF4-FFF2-40B4-BE49-F238E27FC236}">
                <a16:creationId xmlns:a16="http://schemas.microsoft.com/office/drawing/2014/main" id="{EED807D7-5E56-1640-9D8A-ADE21E3CF554}"/>
              </a:ext>
            </a:extLst>
          </p:cNvPr>
          <p:cNvSpPr txBox="1"/>
          <p:nvPr/>
        </p:nvSpPr>
        <p:spPr>
          <a:xfrm>
            <a:off x="1193406" y="7028884"/>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32" name="TextBox 31">
            <a:extLst>
              <a:ext uri="{FF2B5EF4-FFF2-40B4-BE49-F238E27FC236}">
                <a16:creationId xmlns:a16="http://schemas.microsoft.com/office/drawing/2014/main" id="{5C9627C6-DAA8-7649-BCCB-65065516AEAD}"/>
              </a:ext>
            </a:extLst>
          </p:cNvPr>
          <p:cNvSpPr txBox="1"/>
          <p:nvPr/>
        </p:nvSpPr>
        <p:spPr>
          <a:xfrm>
            <a:off x="3113794" y="7028884"/>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33" name="TextBox 32">
            <a:extLst>
              <a:ext uri="{FF2B5EF4-FFF2-40B4-BE49-F238E27FC236}">
                <a16:creationId xmlns:a16="http://schemas.microsoft.com/office/drawing/2014/main" id="{E8D95C9C-A805-7241-9E9B-B6A8C2C4479E}"/>
              </a:ext>
            </a:extLst>
          </p:cNvPr>
          <p:cNvSpPr txBox="1"/>
          <p:nvPr/>
        </p:nvSpPr>
        <p:spPr>
          <a:xfrm>
            <a:off x="5895090" y="7028884"/>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latin typeface="Avenir Medium" panose="02000503020000020003" pitchFamily="2" charset="0"/>
            </a:endParaRPr>
          </a:p>
        </p:txBody>
      </p:sp>
      <p:sp>
        <p:nvSpPr>
          <p:cNvPr id="34" name="TextBox 33">
            <a:extLst>
              <a:ext uri="{FF2B5EF4-FFF2-40B4-BE49-F238E27FC236}">
                <a16:creationId xmlns:a16="http://schemas.microsoft.com/office/drawing/2014/main" id="{F268F9E2-E2B3-E242-A976-E544C9E81AE3}"/>
              </a:ext>
            </a:extLst>
          </p:cNvPr>
          <p:cNvSpPr txBox="1"/>
          <p:nvPr/>
        </p:nvSpPr>
        <p:spPr>
          <a:xfrm>
            <a:off x="1193406" y="2096191"/>
            <a:ext cx="7772400" cy="461665"/>
          </a:xfrm>
          <a:prstGeom prst="rect">
            <a:avLst/>
          </a:prstGeom>
          <a:noFill/>
        </p:spPr>
        <p:txBody>
          <a:bodyPr wrap="square" rtlCol="0">
            <a:spAutoFit/>
          </a:bodyPr>
          <a:lstStyle/>
          <a:p>
            <a:r>
              <a:rPr lang="en-US" sz="2400" b="1" dirty="0">
                <a:solidFill>
                  <a:srgbClr val="00102B"/>
                </a:solidFill>
                <a:latin typeface="Avenir Black" panose="02000503020000020003" pitchFamily="2" charset="0"/>
                <a:cs typeface="Arial" panose="020B0604020202020204" pitchFamily="34" charset="0"/>
              </a:rPr>
              <a:t>TITLE OF AGENDA</a:t>
            </a:r>
            <a:endParaRPr lang="en-US" sz="2400" b="1" u="sng" dirty="0">
              <a:solidFill>
                <a:srgbClr val="00102B"/>
              </a:solidFill>
              <a:latin typeface="Avenir Black" panose="02000503020000020003" pitchFamily="2" charset="0"/>
              <a:cs typeface="Arial" panose="020B0604020202020204" pitchFamily="34" charset="0"/>
            </a:endParaRPr>
          </a:p>
        </p:txBody>
      </p:sp>
      <p:cxnSp>
        <p:nvCxnSpPr>
          <p:cNvPr id="35" name="Straight Connector 34">
            <a:extLst>
              <a:ext uri="{FF2B5EF4-FFF2-40B4-BE49-F238E27FC236}">
                <a16:creationId xmlns:a16="http://schemas.microsoft.com/office/drawing/2014/main" id="{1A70D650-4E7A-AB4E-86E6-40ADD1F9C6DE}"/>
              </a:ext>
            </a:extLst>
          </p:cNvPr>
          <p:cNvCxnSpPr/>
          <p:nvPr/>
        </p:nvCxnSpPr>
        <p:spPr>
          <a:xfrm>
            <a:off x="-1326227" y="8893243"/>
            <a:ext cx="6448835" cy="0"/>
          </a:xfrm>
          <a:prstGeom prst="line">
            <a:avLst/>
          </a:prstGeom>
          <a:ln w="12700">
            <a:solidFill>
              <a:srgbClr val="E56E2B"/>
            </a:solidFill>
          </a:ln>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A0E8B2D5-EA0F-124C-A17B-9B0260970DDE}"/>
              </a:ext>
            </a:extLst>
          </p:cNvPr>
          <p:cNvPicPr>
            <a:picLocks noChangeAspect="1"/>
          </p:cNvPicPr>
          <p:nvPr/>
        </p:nvPicPr>
        <p:blipFill>
          <a:blip r:embed="rId4"/>
          <a:srcRect/>
          <a:stretch/>
        </p:blipFill>
        <p:spPr>
          <a:xfrm>
            <a:off x="1304394" y="714758"/>
            <a:ext cx="2168467" cy="449091"/>
          </a:xfrm>
          <a:prstGeom prst="rect">
            <a:avLst/>
          </a:prstGeom>
        </p:spPr>
      </p:pic>
      <p:sp>
        <p:nvSpPr>
          <p:cNvPr id="37" name="TextBox 36">
            <a:extLst>
              <a:ext uri="{FF2B5EF4-FFF2-40B4-BE49-F238E27FC236}">
                <a16:creationId xmlns:a16="http://schemas.microsoft.com/office/drawing/2014/main" id="{FF7CF1BA-F9EC-3D49-A4EC-ED6F4ED080D1}"/>
              </a:ext>
            </a:extLst>
          </p:cNvPr>
          <p:cNvSpPr txBox="1"/>
          <p:nvPr/>
        </p:nvSpPr>
        <p:spPr>
          <a:xfrm>
            <a:off x="4777255" y="784226"/>
            <a:ext cx="7772400" cy="523220"/>
          </a:xfrm>
          <a:prstGeom prst="rect">
            <a:avLst/>
          </a:prstGeom>
          <a:noFill/>
        </p:spPr>
        <p:txBody>
          <a:bodyPr wrap="square" rtlCol="0">
            <a:spAutoFit/>
          </a:bodyPr>
          <a:lstStyle/>
          <a:p>
            <a:r>
              <a:rPr lang="en-US" sz="2800" b="1" dirty="0">
                <a:solidFill>
                  <a:srgbClr val="C8C8C8"/>
                </a:solidFill>
                <a:latin typeface="Avenir Heavy" panose="02000503020000020003" pitchFamily="2" charset="0"/>
                <a:cs typeface="Arial" panose="020B0604020202020204" pitchFamily="34" charset="0"/>
              </a:rPr>
              <a:t>WELCOME</a:t>
            </a:r>
            <a:endParaRPr lang="en-US" sz="2800" b="1" u="sng" dirty="0">
              <a:solidFill>
                <a:srgbClr val="C8C8C8"/>
              </a:solidFill>
              <a:latin typeface="Avenir Heavy" panose="02000503020000020003" pitchFamily="2" charset="0"/>
              <a:cs typeface="Arial" panose="020B0604020202020204" pitchFamily="34" charset="0"/>
            </a:endParaRPr>
          </a:p>
        </p:txBody>
      </p:sp>
    </p:spTree>
    <p:extLst>
      <p:ext uri="{BB962C8B-B14F-4D97-AF65-F5344CB8AC3E}">
        <p14:creationId xmlns:p14="http://schemas.microsoft.com/office/powerpoint/2010/main" val="97847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5D8441-9367-FA46-943B-85B8BCDBD731}"/>
              </a:ext>
            </a:extLst>
          </p:cNvPr>
          <p:cNvPicPr>
            <a:picLocks noChangeAspect="1"/>
          </p:cNvPicPr>
          <p:nvPr/>
        </p:nvPicPr>
        <p:blipFill>
          <a:blip r:embed="rId3"/>
          <a:srcRect/>
          <a:stretch/>
        </p:blipFill>
        <p:spPr>
          <a:xfrm>
            <a:off x="0" y="0"/>
            <a:ext cx="7772400" cy="10058400"/>
          </a:xfrm>
          <a:prstGeom prst="rect">
            <a:avLst/>
          </a:prstGeom>
        </p:spPr>
      </p:pic>
      <p:sp>
        <p:nvSpPr>
          <p:cNvPr id="12" name="TextBox 11">
            <a:extLst>
              <a:ext uri="{FF2B5EF4-FFF2-40B4-BE49-F238E27FC236}">
                <a16:creationId xmlns:a16="http://schemas.microsoft.com/office/drawing/2014/main" id="{3631F435-42FD-7B4C-B742-ACE334991310}"/>
              </a:ext>
            </a:extLst>
          </p:cNvPr>
          <p:cNvSpPr txBox="1"/>
          <p:nvPr/>
        </p:nvSpPr>
        <p:spPr>
          <a:xfrm>
            <a:off x="9406890" y="1536700"/>
            <a:ext cx="184731" cy="431978"/>
          </a:xfrm>
          <a:prstGeom prst="rect">
            <a:avLst/>
          </a:prstGeom>
          <a:noFill/>
        </p:spPr>
        <p:txBody>
          <a:bodyPr wrap="none" rtlCol="0">
            <a:spAutoFit/>
          </a:bodyPr>
          <a:lstStyle/>
          <a:p>
            <a:endParaRPr lang="en-US" sz="2207" dirty="0"/>
          </a:p>
        </p:txBody>
      </p:sp>
      <p:sp>
        <p:nvSpPr>
          <p:cNvPr id="11" name="TextBox 10">
            <a:extLst>
              <a:ext uri="{FF2B5EF4-FFF2-40B4-BE49-F238E27FC236}">
                <a16:creationId xmlns:a16="http://schemas.microsoft.com/office/drawing/2014/main" id="{246A7C66-A55A-C148-88C3-41914965E615}"/>
              </a:ext>
            </a:extLst>
          </p:cNvPr>
          <p:cNvSpPr txBox="1"/>
          <p:nvPr/>
        </p:nvSpPr>
        <p:spPr>
          <a:xfrm>
            <a:off x="981371" y="3628069"/>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13" name="TextBox 12">
            <a:extLst>
              <a:ext uri="{FF2B5EF4-FFF2-40B4-BE49-F238E27FC236}">
                <a16:creationId xmlns:a16="http://schemas.microsoft.com/office/drawing/2014/main" id="{268FA110-E7C1-EC48-802E-8EB3A525BBB3}"/>
              </a:ext>
            </a:extLst>
          </p:cNvPr>
          <p:cNvSpPr txBox="1"/>
          <p:nvPr/>
        </p:nvSpPr>
        <p:spPr>
          <a:xfrm>
            <a:off x="981371" y="3036060"/>
            <a:ext cx="2645082" cy="363176"/>
          </a:xfrm>
          <a:prstGeom prst="rect">
            <a:avLst/>
          </a:prstGeom>
          <a:noFill/>
        </p:spPr>
        <p:txBody>
          <a:bodyPr wrap="square" rtlCol="0">
            <a:spAutoFit/>
          </a:bodyPr>
          <a:lstStyle/>
          <a:p>
            <a:r>
              <a:rPr lang="en-US" sz="1760" b="1" dirty="0">
                <a:solidFill>
                  <a:srgbClr val="00102B"/>
                </a:solidFill>
                <a:latin typeface="Avenir Black" panose="02000503020000020003" pitchFamily="2" charset="0"/>
                <a:cs typeface="Arial" panose="020B0604020202020204" pitchFamily="34" charset="0"/>
              </a:rPr>
              <a:t>MONTH DATE YEAR</a:t>
            </a:r>
          </a:p>
        </p:txBody>
      </p:sp>
      <p:sp>
        <p:nvSpPr>
          <p:cNvPr id="14" name="TextBox 13">
            <a:extLst>
              <a:ext uri="{FF2B5EF4-FFF2-40B4-BE49-F238E27FC236}">
                <a16:creationId xmlns:a16="http://schemas.microsoft.com/office/drawing/2014/main" id="{8874312C-5F5E-5B4A-BFBF-6B1FAC10772E}"/>
              </a:ext>
            </a:extLst>
          </p:cNvPr>
          <p:cNvSpPr txBox="1"/>
          <p:nvPr/>
        </p:nvSpPr>
        <p:spPr>
          <a:xfrm>
            <a:off x="3017520" y="3628069"/>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15" name="TextBox 14">
            <a:extLst>
              <a:ext uri="{FF2B5EF4-FFF2-40B4-BE49-F238E27FC236}">
                <a16:creationId xmlns:a16="http://schemas.microsoft.com/office/drawing/2014/main" id="{27913121-B287-AA4B-9825-91AEB2EFC519}"/>
              </a:ext>
            </a:extLst>
          </p:cNvPr>
          <p:cNvSpPr txBox="1"/>
          <p:nvPr/>
        </p:nvSpPr>
        <p:spPr>
          <a:xfrm>
            <a:off x="5895090" y="3628069"/>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16" name="TextBox 15">
            <a:extLst>
              <a:ext uri="{FF2B5EF4-FFF2-40B4-BE49-F238E27FC236}">
                <a16:creationId xmlns:a16="http://schemas.microsoft.com/office/drawing/2014/main" id="{B41C3E8B-C9E5-2A4F-A8BC-79A77B417FD9}"/>
              </a:ext>
            </a:extLst>
          </p:cNvPr>
          <p:cNvSpPr txBox="1"/>
          <p:nvPr/>
        </p:nvSpPr>
        <p:spPr>
          <a:xfrm>
            <a:off x="981371" y="4740883"/>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17" name="TextBox 16">
            <a:extLst>
              <a:ext uri="{FF2B5EF4-FFF2-40B4-BE49-F238E27FC236}">
                <a16:creationId xmlns:a16="http://schemas.microsoft.com/office/drawing/2014/main" id="{427227A7-7344-214B-BBFB-67CE030D4BF9}"/>
              </a:ext>
            </a:extLst>
          </p:cNvPr>
          <p:cNvSpPr txBox="1"/>
          <p:nvPr/>
        </p:nvSpPr>
        <p:spPr>
          <a:xfrm>
            <a:off x="3017520" y="4740883"/>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18" name="TextBox 17">
            <a:extLst>
              <a:ext uri="{FF2B5EF4-FFF2-40B4-BE49-F238E27FC236}">
                <a16:creationId xmlns:a16="http://schemas.microsoft.com/office/drawing/2014/main" id="{A62E9329-43CE-8242-8ADB-A560DB2E8571}"/>
              </a:ext>
            </a:extLst>
          </p:cNvPr>
          <p:cNvSpPr txBox="1"/>
          <p:nvPr/>
        </p:nvSpPr>
        <p:spPr>
          <a:xfrm>
            <a:off x="5895090" y="4740883"/>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latin typeface="Avenir Medium" panose="02000503020000020003" pitchFamily="2" charset="0"/>
            </a:endParaRPr>
          </a:p>
        </p:txBody>
      </p:sp>
      <p:sp>
        <p:nvSpPr>
          <p:cNvPr id="19" name="TextBox 18">
            <a:extLst>
              <a:ext uri="{FF2B5EF4-FFF2-40B4-BE49-F238E27FC236}">
                <a16:creationId xmlns:a16="http://schemas.microsoft.com/office/drawing/2014/main" id="{968327AF-5AA4-E548-849E-5DCBCDF1828C}"/>
              </a:ext>
            </a:extLst>
          </p:cNvPr>
          <p:cNvSpPr txBox="1"/>
          <p:nvPr/>
        </p:nvSpPr>
        <p:spPr>
          <a:xfrm>
            <a:off x="981371" y="5827405"/>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20" name="TextBox 19">
            <a:extLst>
              <a:ext uri="{FF2B5EF4-FFF2-40B4-BE49-F238E27FC236}">
                <a16:creationId xmlns:a16="http://schemas.microsoft.com/office/drawing/2014/main" id="{D5813159-B89F-8447-BED2-DA4B6FD00444}"/>
              </a:ext>
            </a:extLst>
          </p:cNvPr>
          <p:cNvSpPr txBox="1"/>
          <p:nvPr/>
        </p:nvSpPr>
        <p:spPr>
          <a:xfrm>
            <a:off x="3017520" y="5827405"/>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21" name="TextBox 20">
            <a:extLst>
              <a:ext uri="{FF2B5EF4-FFF2-40B4-BE49-F238E27FC236}">
                <a16:creationId xmlns:a16="http://schemas.microsoft.com/office/drawing/2014/main" id="{C26A0400-2A67-454F-857A-6101E55A5F4D}"/>
              </a:ext>
            </a:extLst>
          </p:cNvPr>
          <p:cNvSpPr txBox="1"/>
          <p:nvPr/>
        </p:nvSpPr>
        <p:spPr>
          <a:xfrm>
            <a:off x="5895090" y="5827405"/>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latin typeface="Avenir Medium" panose="02000503020000020003" pitchFamily="2" charset="0"/>
            </a:endParaRPr>
          </a:p>
        </p:txBody>
      </p:sp>
      <p:sp>
        <p:nvSpPr>
          <p:cNvPr id="22" name="TextBox 21">
            <a:extLst>
              <a:ext uri="{FF2B5EF4-FFF2-40B4-BE49-F238E27FC236}">
                <a16:creationId xmlns:a16="http://schemas.microsoft.com/office/drawing/2014/main" id="{21A9B3A5-7472-7748-84DD-D188C272F7F2}"/>
              </a:ext>
            </a:extLst>
          </p:cNvPr>
          <p:cNvSpPr txBox="1"/>
          <p:nvPr/>
        </p:nvSpPr>
        <p:spPr>
          <a:xfrm>
            <a:off x="1193406" y="9014976"/>
            <a:ext cx="3436496" cy="801310"/>
          </a:xfrm>
          <a:prstGeom prst="rect">
            <a:avLst/>
          </a:prstGeom>
          <a:noFill/>
        </p:spPr>
        <p:txBody>
          <a:bodyPr wrap="square" rtlCol="0">
            <a:spAutoFit/>
          </a:bodyPr>
          <a:lstStyle/>
          <a:p>
            <a:r>
              <a:rPr lang="en-US" sz="1200" b="1" dirty="0">
                <a:solidFill>
                  <a:srgbClr val="00102B"/>
                </a:solidFill>
                <a:latin typeface="Avenir Heavy" panose="02000503020000020003" pitchFamily="2" charset="0"/>
                <a:cs typeface="Arial" panose="020B0604020202020204" pitchFamily="34" charset="0"/>
              </a:rPr>
              <a:t>Contact</a:t>
            </a:r>
            <a:r>
              <a:rPr lang="en-US" sz="1200" b="1" dirty="0">
                <a:latin typeface="Avenir Heavy" panose="02000503020000020003" pitchFamily="2" charset="0"/>
                <a:cs typeface="Arial" panose="020B0604020202020204" pitchFamily="34" charset="0"/>
              </a:rPr>
              <a:t> </a:t>
            </a:r>
            <a:br>
              <a:rPr lang="en-US" sz="1200" b="1" dirty="0">
                <a:latin typeface="Avenir Book" panose="02000503020000020003" pitchFamily="2" charset="0"/>
                <a:cs typeface="Arial" panose="020B0604020202020204" pitchFamily="34" charset="0"/>
              </a:rPr>
            </a:br>
            <a:r>
              <a:rPr lang="en-US" sz="1200" dirty="0">
                <a:solidFill>
                  <a:srgbClr val="00102B"/>
                </a:solidFill>
                <a:latin typeface="Avenir Book" panose="02000503020000020003" pitchFamily="2" charset="0"/>
                <a:cs typeface="Arial" panose="020B0604020202020204" pitchFamily="34" charset="0"/>
              </a:rPr>
              <a:t>Name</a:t>
            </a:r>
            <a:r>
              <a:rPr lang="en-US" sz="1200" dirty="0">
                <a:latin typeface="Avenir Book" panose="02000503020000020003" pitchFamily="2" charset="0"/>
                <a:cs typeface="Arial" panose="020B0604020202020204" pitchFamily="34" charset="0"/>
              </a:rPr>
              <a:t> </a:t>
            </a:r>
            <a:r>
              <a:rPr lang="en-US" sz="1200" b="1" dirty="0">
                <a:solidFill>
                  <a:srgbClr val="E56E2B"/>
                </a:solidFill>
                <a:latin typeface="Avenir Book" panose="02000503020000020003" pitchFamily="2" charset="0"/>
                <a:cs typeface="Arial" panose="020B0604020202020204" pitchFamily="34" charset="0"/>
              </a:rPr>
              <a:t>|</a:t>
            </a:r>
            <a:r>
              <a:rPr lang="en-US" sz="1200" i="1" dirty="0">
                <a:solidFill>
                  <a:srgbClr val="E56E2B"/>
                </a:solidFill>
                <a:latin typeface="Avenir Book" panose="02000503020000020003" pitchFamily="2" charset="0"/>
                <a:cs typeface="Arial" panose="020B0604020202020204" pitchFamily="34" charset="0"/>
              </a:rPr>
              <a:t> </a:t>
            </a:r>
            <a:r>
              <a:rPr lang="en-US" sz="1200" dirty="0">
                <a:solidFill>
                  <a:srgbClr val="00102B"/>
                </a:solidFill>
                <a:latin typeface="Avenir Book" panose="02000503020000020003" pitchFamily="2" charset="0"/>
                <a:cs typeface="Arial Narrow" panose="020B0604020202020204" pitchFamily="34" charset="0"/>
              </a:rPr>
              <a:t>(334) 844 -7009</a:t>
            </a:r>
          </a:p>
          <a:p>
            <a:endParaRPr lang="en-US" sz="2207" dirty="0">
              <a:latin typeface="Avenir Book" panose="02000503020000020003" pitchFamily="2" charset="0"/>
            </a:endParaRPr>
          </a:p>
        </p:txBody>
      </p:sp>
      <p:sp>
        <p:nvSpPr>
          <p:cNvPr id="23" name="TextBox 22">
            <a:extLst>
              <a:ext uri="{FF2B5EF4-FFF2-40B4-BE49-F238E27FC236}">
                <a16:creationId xmlns:a16="http://schemas.microsoft.com/office/drawing/2014/main" id="{456FEDBF-357E-B149-94F7-A6B1DFC85F27}"/>
              </a:ext>
            </a:extLst>
          </p:cNvPr>
          <p:cNvSpPr txBox="1"/>
          <p:nvPr/>
        </p:nvSpPr>
        <p:spPr>
          <a:xfrm>
            <a:off x="3479689" y="9014976"/>
            <a:ext cx="3250425" cy="801310"/>
          </a:xfrm>
          <a:prstGeom prst="rect">
            <a:avLst/>
          </a:prstGeom>
          <a:noFill/>
        </p:spPr>
        <p:txBody>
          <a:bodyPr wrap="square" rtlCol="0">
            <a:spAutoFit/>
          </a:bodyPr>
          <a:lstStyle/>
          <a:p>
            <a:r>
              <a:rPr lang="en-US" sz="1200" dirty="0">
                <a:solidFill>
                  <a:srgbClr val="00102B"/>
                </a:solidFill>
                <a:latin typeface="Avenir Medium" panose="02000503020000020003" pitchFamily="2" charset="0"/>
                <a:cs typeface="Arial" panose="020B0604020202020204" pitchFamily="34" charset="0"/>
              </a:rPr>
              <a:t>Candidate Name </a:t>
            </a:r>
            <a:br>
              <a:rPr lang="en-US" sz="1200" dirty="0">
                <a:solidFill>
                  <a:srgbClr val="00102B"/>
                </a:solidFill>
                <a:latin typeface="Avenir Book" panose="02000503020000020003" pitchFamily="2" charset="0"/>
                <a:cs typeface="Arial" panose="020B0604020202020204" pitchFamily="34" charset="0"/>
              </a:rPr>
            </a:br>
            <a:r>
              <a:rPr lang="en-US" sz="1200" dirty="0">
                <a:solidFill>
                  <a:srgbClr val="00102B"/>
                </a:solidFill>
                <a:latin typeface="Avenir Book" panose="02000503020000020003" pitchFamily="2" charset="0"/>
                <a:cs typeface="Arial" panose="020B0604020202020204" pitchFamily="34" charset="0"/>
              </a:rPr>
              <a:t>Candidate position title</a:t>
            </a:r>
          </a:p>
          <a:p>
            <a:endParaRPr lang="en-US" sz="2207" dirty="0">
              <a:latin typeface="Avenir Book" panose="02000503020000020003" pitchFamily="2" charset="0"/>
            </a:endParaRPr>
          </a:p>
        </p:txBody>
      </p:sp>
      <p:sp>
        <p:nvSpPr>
          <p:cNvPr id="24" name="TextBox 23">
            <a:extLst>
              <a:ext uri="{FF2B5EF4-FFF2-40B4-BE49-F238E27FC236}">
                <a16:creationId xmlns:a16="http://schemas.microsoft.com/office/drawing/2014/main" id="{21948A6D-4D03-814B-9621-6267CB18762A}"/>
              </a:ext>
            </a:extLst>
          </p:cNvPr>
          <p:cNvSpPr txBox="1"/>
          <p:nvPr/>
        </p:nvSpPr>
        <p:spPr>
          <a:xfrm>
            <a:off x="981371" y="7028884"/>
            <a:ext cx="1946969" cy="261610"/>
          </a:xfrm>
          <a:prstGeom prst="rect">
            <a:avLst/>
          </a:prstGeom>
          <a:noFill/>
        </p:spPr>
        <p:txBody>
          <a:bodyPr wrap="square" rtlCol="0">
            <a:spAutoFit/>
          </a:bodyPr>
          <a:lstStyle/>
          <a:p>
            <a:r>
              <a:rPr lang="en-US" sz="1100" b="1" dirty="0">
                <a:solidFill>
                  <a:srgbClr val="E56E2B"/>
                </a:solidFill>
                <a:latin typeface="Avenir Heavy" panose="02000503020000020003" pitchFamily="2" charset="0"/>
                <a:cs typeface="Arial" panose="020B0604020202020204" pitchFamily="34" charset="0"/>
              </a:rPr>
              <a:t>8:00 a.m. – 8:30 a.m.</a:t>
            </a:r>
          </a:p>
        </p:txBody>
      </p:sp>
      <p:sp>
        <p:nvSpPr>
          <p:cNvPr id="25" name="TextBox 24">
            <a:extLst>
              <a:ext uri="{FF2B5EF4-FFF2-40B4-BE49-F238E27FC236}">
                <a16:creationId xmlns:a16="http://schemas.microsoft.com/office/drawing/2014/main" id="{E9C74BD3-FB77-9A4B-85E2-7136727FDAC1}"/>
              </a:ext>
            </a:extLst>
          </p:cNvPr>
          <p:cNvSpPr txBox="1"/>
          <p:nvPr/>
        </p:nvSpPr>
        <p:spPr>
          <a:xfrm>
            <a:off x="3017520" y="7028884"/>
            <a:ext cx="2377440" cy="769441"/>
          </a:xfrm>
          <a:prstGeom prst="rect">
            <a:avLst/>
          </a:prstGeom>
          <a:noFill/>
        </p:spPr>
        <p:txBody>
          <a:bodyPr wrap="square" rtlCol="0">
            <a:spAutoFit/>
          </a:bodyPr>
          <a:lstStyle/>
          <a:p>
            <a:r>
              <a:rPr lang="en-US" sz="1100" b="1" dirty="0">
                <a:solidFill>
                  <a:srgbClr val="00102B"/>
                </a:solidFill>
                <a:latin typeface="Avenir Heavy" panose="02000503020000020003" pitchFamily="2" charset="0"/>
              </a:rPr>
              <a:t>TITLE OF EVENT</a:t>
            </a:r>
          </a:p>
          <a:p>
            <a:r>
              <a:rPr lang="en-US" sz="1100" dirty="0">
                <a:solidFill>
                  <a:srgbClr val="00102B"/>
                </a:solidFill>
                <a:latin typeface="Avenir Book" panose="02000503020000020003" pitchFamily="2" charset="0"/>
              </a:rPr>
              <a:t>This is placeholder text for you to write a description of your event or meeting that will take place.</a:t>
            </a:r>
          </a:p>
        </p:txBody>
      </p:sp>
      <p:sp>
        <p:nvSpPr>
          <p:cNvPr id="26" name="TextBox 25">
            <a:extLst>
              <a:ext uri="{FF2B5EF4-FFF2-40B4-BE49-F238E27FC236}">
                <a16:creationId xmlns:a16="http://schemas.microsoft.com/office/drawing/2014/main" id="{3D0608E7-8DED-0242-B910-773A15982C7D}"/>
              </a:ext>
            </a:extLst>
          </p:cNvPr>
          <p:cNvSpPr txBox="1"/>
          <p:nvPr/>
        </p:nvSpPr>
        <p:spPr>
          <a:xfrm>
            <a:off x="5895090" y="7028884"/>
            <a:ext cx="2377440" cy="570284"/>
          </a:xfrm>
          <a:prstGeom prst="rect">
            <a:avLst/>
          </a:prstGeom>
          <a:noFill/>
        </p:spPr>
        <p:txBody>
          <a:bodyPr wrap="square" rtlCol="0">
            <a:spAutoFit/>
          </a:bodyPr>
          <a:lstStyle/>
          <a:p>
            <a:r>
              <a:rPr lang="en-US" sz="1100" dirty="0">
                <a:solidFill>
                  <a:srgbClr val="00102B"/>
                </a:solidFill>
                <a:latin typeface="Avenir Medium" panose="02000503020000020003" pitchFamily="2" charset="0"/>
              </a:rPr>
              <a:t>Location</a:t>
            </a:r>
          </a:p>
          <a:p>
            <a:endParaRPr lang="en-US" dirty="0">
              <a:latin typeface="Avenir Medium" panose="02000503020000020003" pitchFamily="2" charset="0"/>
            </a:endParaRPr>
          </a:p>
        </p:txBody>
      </p:sp>
      <p:sp>
        <p:nvSpPr>
          <p:cNvPr id="27" name="TextBox 26">
            <a:extLst>
              <a:ext uri="{FF2B5EF4-FFF2-40B4-BE49-F238E27FC236}">
                <a16:creationId xmlns:a16="http://schemas.microsoft.com/office/drawing/2014/main" id="{0A4DA50B-09F6-A94D-86F6-305A10A16F2A}"/>
              </a:ext>
            </a:extLst>
          </p:cNvPr>
          <p:cNvSpPr txBox="1"/>
          <p:nvPr/>
        </p:nvSpPr>
        <p:spPr>
          <a:xfrm>
            <a:off x="981371" y="2096191"/>
            <a:ext cx="7772400" cy="461665"/>
          </a:xfrm>
          <a:prstGeom prst="rect">
            <a:avLst/>
          </a:prstGeom>
          <a:noFill/>
        </p:spPr>
        <p:txBody>
          <a:bodyPr wrap="square" rtlCol="0">
            <a:spAutoFit/>
          </a:bodyPr>
          <a:lstStyle/>
          <a:p>
            <a:r>
              <a:rPr lang="en-US" sz="2400" b="1" dirty="0">
                <a:solidFill>
                  <a:srgbClr val="00102B"/>
                </a:solidFill>
                <a:latin typeface="Avenir Black" panose="02000503020000020003" pitchFamily="2" charset="0"/>
                <a:cs typeface="Arial" panose="020B0604020202020204" pitchFamily="34" charset="0"/>
              </a:rPr>
              <a:t>TITLE OF AGENDA</a:t>
            </a:r>
            <a:endParaRPr lang="en-US" sz="2400" b="1" u="sng" dirty="0">
              <a:solidFill>
                <a:srgbClr val="00102B"/>
              </a:solidFill>
              <a:latin typeface="Avenir Black" panose="02000503020000020003" pitchFamily="2" charset="0"/>
              <a:cs typeface="Arial" panose="020B0604020202020204" pitchFamily="34" charset="0"/>
            </a:endParaRPr>
          </a:p>
        </p:txBody>
      </p:sp>
      <p:cxnSp>
        <p:nvCxnSpPr>
          <p:cNvPr id="28" name="Straight Connector 27">
            <a:extLst>
              <a:ext uri="{FF2B5EF4-FFF2-40B4-BE49-F238E27FC236}">
                <a16:creationId xmlns:a16="http://schemas.microsoft.com/office/drawing/2014/main" id="{3136087C-C3EB-2047-A5A9-20ECD6677D27}"/>
              </a:ext>
            </a:extLst>
          </p:cNvPr>
          <p:cNvCxnSpPr/>
          <p:nvPr/>
        </p:nvCxnSpPr>
        <p:spPr>
          <a:xfrm>
            <a:off x="-1326227" y="8893243"/>
            <a:ext cx="6448835" cy="0"/>
          </a:xfrm>
          <a:prstGeom prst="line">
            <a:avLst/>
          </a:prstGeom>
          <a:ln w="12700">
            <a:solidFill>
              <a:srgbClr val="E56E2B"/>
            </a:solidFill>
          </a:ln>
        </p:spPr>
        <p:style>
          <a:lnRef idx="1">
            <a:schemeClr val="accent1"/>
          </a:lnRef>
          <a:fillRef idx="0">
            <a:schemeClr val="accent1"/>
          </a:fillRef>
          <a:effectRef idx="0">
            <a:schemeClr val="accent1"/>
          </a:effectRef>
          <a:fontRef idx="minor">
            <a:schemeClr val="tx1"/>
          </a:fontRef>
        </p:style>
      </p:cxnSp>
      <p:pic>
        <p:nvPicPr>
          <p:cNvPr id="30" name="Graphic 29">
            <a:extLst>
              <a:ext uri="{FF2B5EF4-FFF2-40B4-BE49-F238E27FC236}">
                <a16:creationId xmlns:a16="http://schemas.microsoft.com/office/drawing/2014/main" id="{0CD732AE-C567-C54A-AE1D-979C502D6667}"/>
              </a:ext>
            </a:extLst>
          </p:cNvPr>
          <p:cNvPicPr>
            <a:picLocks noChangeAspect="1"/>
          </p:cNvPicPr>
          <p:nvPr/>
        </p:nvPicPr>
        <p:blipFill>
          <a:blip r:embed="rId4"/>
          <a:srcRect/>
          <a:stretch/>
        </p:blipFill>
        <p:spPr>
          <a:xfrm>
            <a:off x="1092359" y="714758"/>
            <a:ext cx="2168467" cy="449091"/>
          </a:xfrm>
          <a:prstGeom prst="rect">
            <a:avLst/>
          </a:prstGeom>
        </p:spPr>
      </p:pic>
      <p:sp>
        <p:nvSpPr>
          <p:cNvPr id="31" name="TextBox 30">
            <a:extLst>
              <a:ext uri="{FF2B5EF4-FFF2-40B4-BE49-F238E27FC236}">
                <a16:creationId xmlns:a16="http://schemas.microsoft.com/office/drawing/2014/main" id="{DE671ABF-C633-3D4B-8241-9EFD89E02C35}"/>
              </a:ext>
            </a:extLst>
          </p:cNvPr>
          <p:cNvSpPr txBox="1"/>
          <p:nvPr/>
        </p:nvSpPr>
        <p:spPr>
          <a:xfrm>
            <a:off x="4777255" y="784226"/>
            <a:ext cx="7772400" cy="523220"/>
          </a:xfrm>
          <a:prstGeom prst="rect">
            <a:avLst/>
          </a:prstGeom>
          <a:noFill/>
        </p:spPr>
        <p:txBody>
          <a:bodyPr wrap="square" rtlCol="0">
            <a:spAutoFit/>
          </a:bodyPr>
          <a:lstStyle/>
          <a:p>
            <a:r>
              <a:rPr lang="en-US" sz="2800" b="1" dirty="0">
                <a:solidFill>
                  <a:srgbClr val="C8C8C8"/>
                </a:solidFill>
                <a:latin typeface="Avenir Heavy" panose="02000503020000020003" pitchFamily="2" charset="0"/>
                <a:cs typeface="Arial" panose="020B0604020202020204" pitchFamily="34" charset="0"/>
              </a:rPr>
              <a:t>WELCOME</a:t>
            </a:r>
            <a:endParaRPr lang="en-US" sz="2800" b="1" u="sng" dirty="0">
              <a:solidFill>
                <a:srgbClr val="C8C8C8"/>
              </a:solidFill>
              <a:latin typeface="Avenir Heavy" panose="02000503020000020003" pitchFamily="2" charset="0"/>
              <a:cs typeface="Arial" panose="020B0604020202020204" pitchFamily="34" charset="0"/>
            </a:endParaRPr>
          </a:p>
        </p:txBody>
      </p:sp>
    </p:spTree>
    <p:extLst>
      <p:ext uri="{BB962C8B-B14F-4D97-AF65-F5344CB8AC3E}">
        <p14:creationId xmlns:p14="http://schemas.microsoft.com/office/powerpoint/2010/main" val="235151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stRock 2019">
  <a:themeElements>
    <a:clrScheme name="Auburn 1">
      <a:dk1>
        <a:srgbClr val="0C2340"/>
      </a:dk1>
      <a:lt1>
        <a:srgbClr val="FFFFFF"/>
      </a:lt1>
      <a:dk2>
        <a:srgbClr val="E87722"/>
      </a:dk2>
      <a:lt2>
        <a:srgbClr val="E7E6E6"/>
      </a:lt2>
      <a:accent1>
        <a:srgbClr val="0C2340"/>
      </a:accent1>
      <a:accent2>
        <a:srgbClr val="E87722"/>
      </a:accent2>
      <a:accent3>
        <a:srgbClr val="A5A5A5"/>
      </a:accent3>
      <a:accent4>
        <a:srgbClr val="C8C8C8"/>
      </a:accent4>
      <a:accent5>
        <a:srgbClr val="5B9BD5"/>
      </a:accent5>
      <a:accent6>
        <a:srgbClr val="F2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burn ppt template_draft 2" id="{916091B3-4FCE-AD43-9B1B-8FDB4D7F7DF9}" vid="{F87F3D0C-CCDD-A145-BC44-16208BE80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4F76E9301313458F19DD4D452F56EC" ma:contentTypeVersion="13" ma:contentTypeDescription="Create a new document." ma:contentTypeScope="" ma:versionID="9d81154add1fd4f75d805480f6d64db3">
  <xsd:schema xmlns:xsd="http://www.w3.org/2001/XMLSchema" xmlns:xs="http://www.w3.org/2001/XMLSchema" xmlns:p="http://schemas.microsoft.com/office/2006/metadata/properties" xmlns:ns3="47faa2a4-73f8-432c-a094-497480f69319" xmlns:ns4="71aba463-9bd0-4bde-b004-aca769530f9c" targetNamespace="http://schemas.microsoft.com/office/2006/metadata/properties" ma:root="true" ma:fieldsID="715fe8dc12c8fd5f1162692daee474f9" ns3:_="" ns4:_="">
    <xsd:import namespace="47faa2a4-73f8-432c-a094-497480f69319"/>
    <xsd:import namespace="71aba463-9bd0-4bde-b004-aca769530f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aa2a4-73f8-432c-a094-497480f69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aba463-9bd0-4bde-b004-aca769530f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DC454B-2BCB-42DD-9586-84DAABED36F7}">
  <ds:schemaRefs>
    <ds:schemaRef ds:uri="http://schemas.microsoft.com/sharepoint/v3/contenttype/forms"/>
  </ds:schemaRefs>
</ds:datastoreItem>
</file>

<file path=customXml/itemProps2.xml><?xml version="1.0" encoding="utf-8"?>
<ds:datastoreItem xmlns:ds="http://schemas.openxmlformats.org/officeDocument/2006/customXml" ds:itemID="{B5A385D6-1B48-432F-B09D-13C6DAFB4878}">
  <ds:schemaRefs>
    <ds:schemaRef ds:uri="http://purl.org/dc/terms/"/>
    <ds:schemaRef ds:uri="http://purl.org/dc/elements/1.1/"/>
    <ds:schemaRef ds:uri="http://schemas.microsoft.com/office/2006/metadata/properties"/>
    <ds:schemaRef ds:uri="http://www.w3.org/XML/1998/namespace"/>
    <ds:schemaRef ds:uri="http://purl.org/dc/dcmitype/"/>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47faa2a4-73f8-432c-a094-497480f69319"/>
  </ds:schemaRefs>
</ds:datastoreItem>
</file>

<file path=customXml/itemProps3.xml><?xml version="1.0" encoding="utf-8"?>
<ds:datastoreItem xmlns:ds="http://schemas.openxmlformats.org/officeDocument/2006/customXml" ds:itemID="{8DB7EA70-07D6-4FCA-96A1-C2E404416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aa2a4-73f8-432c-a094-497480f69319"/>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WestRock 2019</Template>
  <TotalTime>2662</TotalTime>
  <Words>1064</Words>
  <Application>Microsoft Macintosh PowerPoint</Application>
  <PresentationFormat>Custom</PresentationFormat>
  <Paragraphs>144</Paragraphs>
  <Slides>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.AppleSystemUIFont</vt:lpstr>
      <vt:lpstr>Arial</vt:lpstr>
      <vt:lpstr>Avenir Black</vt:lpstr>
      <vt:lpstr>Avenir Book</vt:lpstr>
      <vt:lpstr>Avenir Heavy</vt:lpstr>
      <vt:lpstr>Avenir Medium</vt:lpstr>
      <vt:lpstr>Calibri</vt:lpstr>
      <vt:lpstr>System Font Regular</vt:lpstr>
      <vt:lpstr>Wingdings</vt:lpstr>
      <vt:lpstr>WestRock 2019</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Wyke</dc:creator>
  <cp:lastModifiedBy>Alexandra Tadych</cp:lastModifiedBy>
  <cp:revision>197</cp:revision>
  <cp:lastPrinted>2022-01-20T17:40:22Z</cp:lastPrinted>
  <dcterms:created xsi:type="dcterms:W3CDTF">2020-03-10T13:02:57Z</dcterms:created>
  <dcterms:modified xsi:type="dcterms:W3CDTF">2022-02-15T18:23:25Z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0x010100B34F76E9301313458F19DD4D452F56EC</vt:lpwstr>
  </property>
</Properties>
</file>