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4" r:id="rId4"/>
  </p:sldMasterIdLst>
  <p:notesMasterIdLst>
    <p:notesMasterId r:id="rId15"/>
  </p:notesMasterIdLst>
  <p:sldIdLst>
    <p:sldId id="2372" r:id="rId5"/>
    <p:sldId id="2373" r:id="rId6"/>
    <p:sldId id="2374" r:id="rId7"/>
    <p:sldId id="2375" r:id="rId8"/>
    <p:sldId id="2376" r:id="rId9"/>
    <p:sldId id="2377" r:id="rId10"/>
    <p:sldId id="2378" r:id="rId11"/>
    <p:sldId id="2379" r:id="rId12"/>
    <p:sldId id="2380" r:id="rId13"/>
    <p:sldId id="2381" r:id="rId14"/>
  </p:sldIdLst>
  <p:sldSz cx="7772400" cy="10058400"/>
  <p:notesSz cx="7010400" cy="9296400"/>
  <p:defaultTextStyle>
    <a:defPPr>
      <a:defRPr lang="en-US"/>
    </a:defPPr>
    <a:lvl1pPr marL="0" algn="l" defTabSz="1018824" rtl="0" eaLnBrk="1" latinLnBrk="0" hangingPunct="1">
      <a:defRPr sz="2006" kern="1200">
        <a:solidFill>
          <a:schemeClr val="tx1"/>
        </a:solidFill>
        <a:latin typeface="+mn-lt"/>
        <a:ea typeface="+mn-ea"/>
        <a:cs typeface="+mn-cs"/>
      </a:defRPr>
    </a:lvl1pPr>
    <a:lvl2pPr marL="509412" algn="l" defTabSz="1018824" rtl="0" eaLnBrk="1" latinLnBrk="0" hangingPunct="1">
      <a:defRPr sz="2006" kern="1200">
        <a:solidFill>
          <a:schemeClr val="tx1"/>
        </a:solidFill>
        <a:latin typeface="+mn-lt"/>
        <a:ea typeface="+mn-ea"/>
        <a:cs typeface="+mn-cs"/>
      </a:defRPr>
    </a:lvl2pPr>
    <a:lvl3pPr marL="1018824" algn="l" defTabSz="1018824" rtl="0" eaLnBrk="1" latinLnBrk="0" hangingPunct="1">
      <a:defRPr sz="2006" kern="1200">
        <a:solidFill>
          <a:schemeClr val="tx1"/>
        </a:solidFill>
        <a:latin typeface="+mn-lt"/>
        <a:ea typeface="+mn-ea"/>
        <a:cs typeface="+mn-cs"/>
      </a:defRPr>
    </a:lvl3pPr>
    <a:lvl4pPr marL="1528237" algn="l" defTabSz="1018824" rtl="0" eaLnBrk="1" latinLnBrk="0" hangingPunct="1">
      <a:defRPr sz="2006" kern="1200">
        <a:solidFill>
          <a:schemeClr val="tx1"/>
        </a:solidFill>
        <a:latin typeface="+mn-lt"/>
        <a:ea typeface="+mn-ea"/>
        <a:cs typeface="+mn-cs"/>
      </a:defRPr>
    </a:lvl4pPr>
    <a:lvl5pPr marL="2037649" algn="l" defTabSz="1018824" rtl="0" eaLnBrk="1" latinLnBrk="0" hangingPunct="1">
      <a:defRPr sz="2006" kern="1200">
        <a:solidFill>
          <a:schemeClr val="tx1"/>
        </a:solidFill>
        <a:latin typeface="+mn-lt"/>
        <a:ea typeface="+mn-ea"/>
        <a:cs typeface="+mn-cs"/>
      </a:defRPr>
    </a:lvl5pPr>
    <a:lvl6pPr marL="2547061" algn="l" defTabSz="1018824" rtl="0" eaLnBrk="1" latinLnBrk="0" hangingPunct="1">
      <a:defRPr sz="2006" kern="1200">
        <a:solidFill>
          <a:schemeClr val="tx1"/>
        </a:solidFill>
        <a:latin typeface="+mn-lt"/>
        <a:ea typeface="+mn-ea"/>
        <a:cs typeface="+mn-cs"/>
      </a:defRPr>
    </a:lvl6pPr>
    <a:lvl7pPr marL="3056473" algn="l" defTabSz="1018824" rtl="0" eaLnBrk="1" latinLnBrk="0" hangingPunct="1">
      <a:defRPr sz="2006" kern="1200">
        <a:solidFill>
          <a:schemeClr val="tx1"/>
        </a:solidFill>
        <a:latin typeface="+mn-lt"/>
        <a:ea typeface="+mn-ea"/>
        <a:cs typeface="+mn-cs"/>
      </a:defRPr>
    </a:lvl7pPr>
    <a:lvl8pPr marL="3565886" algn="l" defTabSz="1018824" rtl="0" eaLnBrk="1" latinLnBrk="0" hangingPunct="1">
      <a:defRPr sz="2006" kern="1200">
        <a:solidFill>
          <a:schemeClr val="tx1"/>
        </a:solidFill>
        <a:latin typeface="+mn-lt"/>
        <a:ea typeface="+mn-ea"/>
        <a:cs typeface="+mn-cs"/>
      </a:defRPr>
    </a:lvl8pPr>
    <a:lvl9pPr marL="4075298" algn="l" defTabSz="1018824" rtl="0" eaLnBrk="1" latinLnBrk="0" hangingPunct="1">
      <a:defRPr sz="2006" kern="1200">
        <a:solidFill>
          <a:schemeClr val="tx1"/>
        </a:solidFill>
        <a:latin typeface="+mn-lt"/>
        <a:ea typeface="+mn-ea"/>
        <a:cs typeface="+mn-cs"/>
      </a:defRPr>
    </a:lvl9pPr>
  </p:defaultTextStyle>
  <p:extLst>
    <p:ext uri="{EFAFB233-063F-42B5-8137-9DF3F51BA10A}">
      <p15:sldGuideLst xmlns:p15="http://schemas.microsoft.com/office/powerpoint/2012/main">
        <p15:guide id="2" pos="306" userDrawn="1">
          <p15:clr>
            <a:srgbClr val="A4A3A4"/>
          </p15:clr>
        </p15:guide>
        <p15:guide id="3" orient="horz" pos="5738" userDrawn="1">
          <p15:clr>
            <a:srgbClr val="A4A3A4"/>
          </p15:clr>
        </p15:guide>
        <p15:guide id="4" pos="4712" userDrawn="1">
          <p15:clr>
            <a:srgbClr val="A4A3A4"/>
          </p15:clr>
        </p15:guide>
        <p15:guide id="5" orient="horz" pos="4470" userDrawn="1">
          <p15:clr>
            <a:srgbClr val="A4A3A4"/>
          </p15:clr>
        </p15:guide>
        <p15:guide id="6" pos="3871"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C0C0"/>
    <a:srgbClr val="0C2340"/>
    <a:srgbClr val="CBCBCB"/>
    <a:srgbClr val="515151"/>
    <a:srgbClr val="E86100"/>
    <a:srgbClr val="C8C8C8"/>
    <a:srgbClr val="E8E6E9"/>
    <a:srgbClr val="000000"/>
    <a:srgbClr val="0B2341"/>
    <a:srgbClr val="6365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441" autoAdjust="0"/>
    <p:restoredTop sz="96327" autoAdjust="0"/>
  </p:normalViewPr>
  <p:slideViewPr>
    <p:cSldViewPr snapToGrid="0" snapToObjects="1">
      <p:cViewPr>
        <p:scale>
          <a:sx n="107" d="100"/>
          <a:sy n="107" d="100"/>
        </p:scale>
        <p:origin x="4800" y="560"/>
      </p:cViewPr>
      <p:guideLst>
        <p:guide pos="306"/>
        <p:guide orient="horz" pos="5738"/>
        <p:guide pos="4712"/>
        <p:guide orient="horz" pos="4470"/>
        <p:guide pos="3871"/>
      </p:guideLst>
    </p:cSldViewPr>
  </p:slideViewPr>
  <p:notesTextViewPr>
    <p:cViewPr>
      <p:scale>
        <a:sx n="105" d="100"/>
        <a:sy n="105" d="100"/>
      </p:scale>
      <p:origin x="0" y="0"/>
    </p:cViewPr>
  </p:notesTextViewPr>
  <p:sorterViewPr>
    <p:cViewPr varScale="1">
      <p:scale>
        <a:sx n="1" d="1"/>
        <a:sy n="1" d="1"/>
      </p:scale>
      <p:origin x="0" y="0"/>
    </p:cViewPr>
  </p:sorterViewPr>
  <p:notesViewPr>
    <p:cSldViewPr snapToGrid="0" snapToObjects="1">
      <p:cViewPr>
        <p:scale>
          <a:sx n="130" d="100"/>
          <a:sy n="130" d="100"/>
        </p:scale>
        <p:origin x="2838" y="-123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87EC7DA-A452-8D47-985C-53876DFA5223}" type="datetimeFigureOut">
              <a:rPr lang="en-US" smtClean="0"/>
              <a:t>2/14/22</a:t>
            </a:fld>
            <a:endParaRPr lang="en-US" dirty="0"/>
          </a:p>
        </p:txBody>
      </p:sp>
      <p:sp>
        <p:nvSpPr>
          <p:cNvPr id="4" name="Slide Image Placeholder 3"/>
          <p:cNvSpPr>
            <a:spLocks noGrp="1" noRot="1" noChangeAspect="1"/>
          </p:cNvSpPr>
          <p:nvPr>
            <p:ph type="sldImg" idx="2"/>
          </p:nvPr>
        </p:nvSpPr>
        <p:spPr>
          <a:xfrm>
            <a:off x="2293938" y="1162050"/>
            <a:ext cx="242252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91A6AEC-34C5-724F-A9F3-C32254C34CCA}" type="slidenum">
              <a:rPr lang="en-US" smtClean="0"/>
              <a:t>‹#›</a:t>
            </a:fld>
            <a:endParaRPr lang="en-US" dirty="0"/>
          </a:p>
        </p:txBody>
      </p:sp>
    </p:spTree>
    <p:extLst>
      <p:ext uri="{BB962C8B-B14F-4D97-AF65-F5344CB8AC3E}">
        <p14:creationId xmlns:p14="http://schemas.microsoft.com/office/powerpoint/2010/main" val="469809964"/>
      </p:ext>
    </p:extLst>
  </p:cSld>
  <p:clrMap bg1="lt1" tx1="dk1" bg2="lt2" tx2="dk2" accent1="accent1" accent2="accent2" accent3="accent3" accent4="accent4" accent5="accent5" accent6="accent6" hlink="hlink" folHlink="folHlink"/>
  <p:notesStyle>
    <a:lvl1pPr marL="0" algn="l" defTabSz="1018824" rtl="0" eaLnBrk="1" latinLnBrk="0" hangingPunct="1">
      <a:defRPr sz="1337" kern="1200">
        <a:solidFill>
          <a:schemeClr val="tx1"/>
        </a:solidFill>
        <a:latin typeface="+mn-lt"/>
        <a:ea typeface="+mn-ea"/>
        <a:cs typeface="+mn-cs"/>
      </a:defRPr>
    </a:lvl1pPr>
    <a:lvl2pPr marL="509412" algn="l" defTabSz="1018824" rtl="0" eaLnBrk="1" latinLnBrk="0" hangingPunct="1">
      <a:defRPr sz="1337" kern="1200">
        <a:solidFill>
          <a:schemeClr val="tx1"/>
        </a:solidFill>
        <a:latin typeface="+mn-lt"/>
        <a:ea typeface="+mn-ea"/>
        <a:cs typeface="+mn-cs"/>
      </a:defRPr>
    </a:lvl2pPr>
    <a:lvl3pPr marL="1018824" algn="l" defTabSz="1018824" rtl="0" eaLnBrk="1" latinLnBrk="0" hangingPunct="1">
      <a:defRPr sz="1337" kern="1200">
        <a:solidFill>
          <a:schemeClr val="tx1"/>
        </a:solidFill>
        <a:latin typeface="+mn-lt"/>
        <a:ea typeface="+mn-ea"/>
        <a:cs typeface="+mn-cs"/>
      </a:defRPr>
    </a:lvl3pPr>
    <a:lvl4pPr marL="1528237" algn="l" defTabSz="1018824" rtl="0" eaLnBrk="1" latinLnBrk="0" hangingPunct="1">
      <a:defRPr sz="1337" kern="1200">
        <a:solidFill>
          <a:schemeClr val="tx1"/>
        </a:solidFill>
        <a:latin typeface="+mn-lt"/>
        <a:ea typeface="+mn-ea"/>
        <a:cs typeface="+mn-cs"/>
      </a:defRPr>
    </a:lvl4pPr>
    <a:lvl5pPr marL="2037649" algn="l" defTabSz="1018824" rtl="0" eaLnBrk="1" latinLnBrk="0" hangingPunct="1">
      <a:defRPr sz="1337" kern="1200">
        <a:solidFill>
          <a:schemeClr val="tx1"/>
        </a:solidFill>
        <a:latin typeface="+mn-lt"/>
        <a:ea typeface="+mn-ea"/>
        <a:cs typeface="+mn-cs"/>
      </a:defRPr>
    </a:lvl5pPr>
    <a:lvl6pPr marL="2547061" algn="l" defTabSz="1018824" rtl="0" eaLnBrk="1" latinLnBrk="0" hangingPunct="1">
      <a:defRPr sz="1337" kern="1200">
        <a:solidFill>
          <a:schemeClr val="tx1"/>
        </a:solidFill>
        <a:latin typeface="+mn-lt"/>
        <a:ea typeface="+mn-ea"/>
        <a:cs typeface="+mn-cs"/>
      </a:defRPr>
    </a:lvl6pPr>
    <a:lvl7pPr marL="3056473" algn="l" defTabSz="1018824" rtl="0" eaLnBrk="1" latinLnBrk="0" hangingPunct="1">
      <a:defRPr sz="1337" kern="1200">
        <a:solidFill>
          <a:schemeClr val="tx1"/>
        </a:solidFill>
        <a:latin typeface="+mn-lt"/>
        <a:ea typeface="+mn-ea"/>
        <a:cs typeface="+mn-cs"/>
      </a:defRPr>
    </a:lvl7pPr>
    <a:lvl8pPr marL="3565886" algn="l" defTabSz="1018824" rtl="0" eaLnBrk="1" latinLnBrk="0" hangingPunct="1">
      <a:defRPr sz="1337" kern="1200">
        <a:solidFill>
          <a:schemeClr val="tx1"/>
        </a:solidFill>
        <a:latin typeface="+mn-lt"/>
        <a:ea typeface="+mn-ea"/>
        <a:cs typeface="+mn-cs"/>
      </a:defRPr>
    </a:lvl8pPr>
    <a:lvl9pPr marL="4075298" algn="l" defTabSz="1018824" rtl="0" eaLnBrk="1" latinLnBrk="0" hangingPunct="1">
      <a:defRPr sz="133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3938" y="1162050"/>
            <a:ext cx="2422525" cy="3136900"/>
          </a:xfrm>
        </p:spPr>
      </p:sp>
      <p:sp>
        <p:nvSpPr>
          <p:cNvPr id="3" name="Notes Placeholder 2"/>
          <p:cNvSpPr>
            <a:spLocks noGrp="1"/>
          </p:cNvSpPr>
          <p:nvPr>
            <p:ph type="body" idx="1"/>
          </p:nvPr>
        </p:nvSpPr>
        <p:spPr/>
        <p:txBody>
          <a:bodyPr/>
          <a:lstStyle/>
          <a:p>
            <a:pPr marL="0" indent="0">
              <a:buFont typeface="+mj-lt"/>
              <a:buNone/>
            </a:pPr>
            <a:endParaRPr lang="en-US" b="0" dirty="0"/>
          </a:p>
        </p:txBody>
      </p:sp>
      <p:sp>
        <p:nvSpPr>
          <p:cNvPr id="4" name="Slide Number Placeholder 3"/>
          <p:cNvSpPr>
            <a:spLocks noGrp="1"/>
          </p:cNvSpPr>
          <p:nvPr>
            <p:ph type="sldNum" sz="quarter" idx="5"/>
          </p:nvPr>
        </p:nvSpPr>
        <p:spPr/>
        <p:txBody>
          <a:bodyPr/>
          <a:lstStyle/>
          <a:p>
            <a:fld id="{991A6AEC-34C5-724F-A9F3-C32254C34CCA}" type="slidenum">
              <a:rPr lang="en-US" smtClean="0"/>
              <a:t>1</a:t>
            </a:fld>
            <a:endParaRPr lang="en-US" dirty="0"/>
          </a:p>
        </p:txBody>
      </p:sp>
    </p:spTree>
    <p:extLst>
      <p:ext uri="{BB962C8B-B14F-4D97-AF65-F5344CB8AC3E}">
        <p14:creationId xmlns:p14="http://schemas.microsoft.com/office/powerpoint/2010/main" val="13460040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Right (Dark Blue)">
    <p:spTree>
      <p:nvGrpSpPr>
        <p:cNvPr id="1" name=""/>
        <p:cNvGrpSpPr/>
        <p:nvPr/>
      </p:nvGrpSpPr>
      <p:grpSpPr>
        <a:xfrm>
          <a:off x="0" y="0"/>
          <a:ext cx="0" cy="0"/>
          <a:chOff x="0" y="0"/>
          <a:chExt cx="0" cy="0"/>
        </a:xfrm>
      </p:grpSpPr>
      <p:pic>
        <p:nvPicPr>
          <p:cNvPr id="18" name="Picture 17" descr="A large brick building&#10;&#10;Description automatically generated">
            <a:extLst>
              <a:ext uri="{FF2B5EF4-FFF2-40B4-BE49-F238E27FC236}">
                <a16:creationId xmlns:a16="http://schemas.microsoft.com/office/drawing/2014/main" id="{2F7861E6-52AC-E04C-97A6-07ABF5753C71}"/>
              </a:ext>
            </a:extLst>
          </p:cNvPr>
          <p:cNvPicPr>
            <a:picLocks noChangeAspect="1"/>
          </p:cNvPicPr>
          <p:nvPr userDrawn="1"/>
        </p:nvPicPr>
        <p:blipFill>
          <a:blip r:embed="rId2"/>
          <a:stretch>
            <a:fillRect/>
          </a:stretch>
        </p:blipFill>
        <p:spPr>
          <a:xfrm>
            <a:off x="-275717" y="8157"/>
            <a:ext cx="6557962" cy="10058399"/>
          </a:xfrm>
          <a:prstGeom prst="rect">
            <a:avLst/>
          </a:prstGeom>
        </p:spPr>
      </p:pic>
      <p:sp>
        <p:nvSpPr>
          <p:cNvPr id="2" name="Rectangle 1">
            <a:extLst>
              <a:ext uri="{FF2B5EF4-FFF2-40B4-BE49-F238E27FC236}">
                <a16:creationId xmlns:a16="http://schemas.microsoft.com/office/drawing/2014/main" id="{83625F42-3CCD-8846-90C7-1997F4801CFF}"/>
              </a:ext>
            </a:extLst>
          </p:cNvPr>
          <p:cNvSpPr/>
          <p:nvPr userDrawn="1"/>
        </p:nvSpPr>
        <p:spPr>
          <a:xfrm>
            <a:off x="3058447" y="0"/>
            <a:ext cx="4713953" cy="10058400"/>
          </a:xfrm>
          <a:prstGeom prst="rect">
            <a:avLst/>
          </a:prstGeom>
          <a:solidFill>
            <a:srgbClr val="0C23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dirty="0"/>
          </a:p>
        </p:txBody>
      </p:sp>
      <p:sp>
        <p:nvSpPr>
          <p:cNvPr id="14" name="Title 1">
            <a:extLst>
              <a:ext uri="{FF2B5EF4-FFF2-40B4-BE49-F238E27FC236}">
                <a16:creationId xmlns:a16="http://schemas.microsoft.com/office/drawing/2014/main" id="{9246B1FB-BAF8-FA45-B481-0B89CB03162E}"/>
              </a:ext>
            </a:extLst>
          </p:cNvPr>
          <p:cNvSpPr>
            <a:spLocks noGrp="1"/>
          </p:cNvSpPr>
          <p:nvPr>
            <p:ph type="ctrTitle" hasCustomPrompt="1"/>
          </p:nvPr>
        </p:nvSpPr>
        <p:spPr>
          <a:xfrm>
            <a:off x="3360651" y="1569860"/>
            <a:ext cx="4087759" cy="1619885"/>
          </a:xfrm>
        </p:spPr>
        <p:txBody>
          <a:bodyPr anchor="t">
            <a:noAutofit/>
          </a:bodyPr>
          <a:lstStyle>
            <a:lvl1pPr algn="l">
              <a:defRPr sz="2228" baseline="0">
                <a:solidFill>
                  <a:schemeClr val="bg1"/>
                </a:solidFill>
              </a:defRPr>
            </a:lvl1pPr>
          </a:lstStyle>
          <a:p>
            <a:r>
              <a:rPr lang="en-US" dirty="0"/>
              <a:t>INSERT TITLE OF PRESENTATION HERE</a:t>
            </a:r>
          </a:p>
        </p:txBody>
      </p:sp>
      <p:sp>
        <p:nvSpPr>
          <p:cNvPr id="20" name="Text Placeholder 12">
            <a:extLst>
              <a:ext uri="{FF2B5EF4-FFF2-40B4-BE49-F238E27FC236}">
                <a16:creationId xmlns:a16="http://schemas.microsoft.com/office/drawing/2014/main" id="{D809FA8D-C5E0-8A45-AC78-C35B57903C6B}"/>
              </a:ext>
            </a:extLst>
          </p:cNvPr>
          <p:cNvSpPr>
            <a:spLocks noGrp="1"/>
          </p:cNvSpPr>
          <p:nvPr>
            <p:ph type="body" sz="quarter" idx="10" hasCustomPrompt="1"/>
          </p:nvPr>
        </p:nvSpPr>
        <p:spPr>
          <a:xfrm>
            <a:off x="3351849" y="5764887"/>
            <a:ext cx="3668508" cy="905721"/>
          </a:xfrm>
        </p:spPr>
        <p:txBody>
          <a:bodyPr anchor="b">
            <a:noAutofit/>
          </a:bodyPr>
          <a:lstStyle>
            <a:lvl1pPr marL="0" indent="0">
              <a:buNone/>
              <a:defRPr sz="1114" b="1">
                <a:solidFill>
                  <a:schemeClr val="bg1"/>
                </a:solidFill>
              </a:defRPr>
            </a:lvl1pPr>
            <a:lvl2pPr marL="282893" indent="0">
              <a:buNone/>
              <a:defRPr>
                <a:solidFill>
                  <a:schemeClr val="bg1"/>
                </a:solidFill>
              </a:defRPr>
            </a:lvl2pPr>
            <a:lvl3pPr marL="565785" indent="0">
              <a:buNone/>
              <a:defRPr>
                <a:solidFill>
                  <a:schemeClr val="bg1"/>
                </a:solidFill>
              </a:defRPr>
            </a:lvl3pPr>
            <a:lvl4pPr marL="848678" indent="0">
              <a:buNone/>
              <a:defRPr>
                <a:solidFill>
                  <a:schemeClr val="bg1"/>
                </a:solidFill>
              </a:defRPr>
            </a:lvl4pPr>
            <a:lvl5pPr marL="1131570" indent="0">
              <a:buNone/>
              <a:defRPr>
                <a:solidFill>
                  <a:schemeClr val="bg1"/>
                </a:solidFill>
              </a:defRPr>
            </a:lvl5pPr>
          </a:lstStyle>
          <a:p>
            <a:r>
              <a:rPr lang="en-US" dirty="0"/>
              <a:t>Presenter Name</a:t>
            </a:r>
          </a:p>
        </p:txBody>
      </p:sp>
      <p:sp>
        <p:nvSpPr>
          <p:cNvPr id="21" name="Text Placeholder 12">
            <a:extLst>
              <a:ext uri="{FF2B5EF4-FFF2-40B4-BE49-F238E27FC236}">
                <a16:creationId xmlns:a16="http://schemas.microsoft.com/office/drawing/2014/main" id="{3C029147-EE5B-B745-9D78-D1F5CAE55137}"/>
              </a:ext>
            </a:extLst>
          </p:cNvPr>
          <p:cNvSpPr>
            <a:spLocks noGrp="1"/>
          </p:cNvSpPr>
          <p:nvPr>
            <p:ph type="body" sz="quarter" idx="11" hasCustomPrompt="1"/>
          </p:nvPr>
        </p:nvSpPr>
        <p:spPr>
          <a:xfrm>
            <a:off x="3350429" y="6680848"/>
            <a:ext cx="3668508" cy="317316"/>
          </a:xfrm>
        </p:spPr>
        <p:txBody>
          <a:bodyPr anchor="t">
            <a:noAutofit/>
          </a:bodyPr>
          <a:lstStyle>
            <a:lvl1pPr marL="0" marR="0" indent="0" algn="l" defTabSz="565785" rtl="0" eaLnBrk="1" fontAlgn="auto" latinLnBrk="0" hangingPunct="1">
              <a:lnSpc>
                <a:spcPct val="90000"/>
              </a:lnSpc>
              <a:spcBef>
                <a:spcPts val="0"/>
              </a:spcBef>
              <a:spcAft>
                <a:spcPts val="743"/>
              </a:spcAft>
              <a:buClr>
                <a:schemeClr val="tx2"/>
              </a:buClr>
              <a:buSzTx/>
              <a:buFont typeface="Wingdings" charset="2"/>
              <a:buNone/>
              <a:tabLst/>
              <a:defRPr sz="867" b="0">
                <a:solidFill>
                  <a:schemeClr val="bg1"/>
                </a:solidFill>
              </a:defRPr>
            </a:lvl1pPr>
            <a:lvl2pPr marL="282893" indent="0">
              <a:buNone/>
              <a:defRPr>
                <a:solidFill>
                  <a:schemeClr val="bg1"/>
                </a:solidFill>
              </a:defRPr>
            </a:lvl2pPr>
            <a:lvl3pPr marL="565785" indent="0">
              <a:buNone/>
              <a:defRPr>
                <a:solidFill>
                  <a:schemeClr val="bg1"/>
                </a:solidFill>
              </a:defRPr>
            </a:lvl3pPr>
            <a:lvl4pPr marL="848678" indent="0">
              <a:buNone/>
              <a:defRPr>
                <a:solidFill>
                  <a:schemeClr val="bg1"/>
                </a:solidFill>
              </a:defRPr>
            </a:lvl4pPr>
            <a:lvl5pPr marL="1131570" indent="0">
              <a:buNone/>
              <a:defRPr>
                <a:solidFill>
                  <a:schemeClr val="bg1"/>
                </a:solidFill>
              </a:defRPr>
            </a:lvl5pPr>
          </a:lstStyle>
          <a:p>
            <a:r>
              <a:rPr lang="en-US" dirty="0"/>
              <a:t>Presenter Title</a:t>
            </a:r>
          </a:p>
        </p:txBody>
      </p:sp>
      <p:sp>
        <p:nvSpPr>
          <p:cNvPr id="22" name="Text Placeholder 12">
            <a:extLst>
              <a:ext uri="{FF2B5EF4-FFF2-40B4-BE49-F238E27FC236}">
                <a16:creationId xmlns:a16="http://schemas.microsoft.com/office/drawing/2014/main" id="{25AAC3EB-82FB-5748-9FDC-C5514A0939C6}"/>
              </a:ext>
            </a:extLst>
          </p:cNvPr>
          <p:cNvSpPr>
            <a:spLocks noGrp="1"/>
          </p:cNvSpPr>
          <p:nvPr>
            <p:ph type="body" sz="quarter" idx="13" hasCustomPrompt="1"/>
          </p:nvPr>
        </p:nvSpPr>
        <p:spPr>
          <a:xfrm>
            <a:off x="3350429" y="7130719"/>
            <a:ext cx="3668508" cy="334474"/>
          </a:xfrm>
        </p:spPr>
        <p:txBody>
          <a:bodyPr anchor="t">
            <a:noAutofit/>
          </a:bodyPr>
          <a:lstStyle>
            <a:lvl1pPr marL="0" marR="0" indent="0" algn="l" defTabSz="565785" rtl="0" eaLnBrk="1" fontAlgn="auto" latinLnBrk="0" hangingPunct="1">
              <a:lnSpc>
                <a:spcPct val="90000"/>
              </a:lnSpc>
              <a:spcBef>
                <a:spcPts val="0"/>
              </a:spcBef>
              <a:spcAft>
                <a:spcPts val="743"/>
              </a:spcAft>
              <a:buClr>
                <a:schemeClr val="tx2"/>
              </a:buClr>
              <a:buSzTx/>
              <a:buFont typeface="Wingdings" charset="2"/>
              <a:buNone/>
              <a:tabLst/>
              <a:defRPr sz="867" b="0">
                <a:solidFill>
                  <a:schemeClr val="bg1"/>
                </a:solidFill>
              </a:defRPr>
            </a:lvl1pPr>
            <a:lvl2pPr marL="282893" indent="0">
              <a:buNone/>
              <a:defRPr>
                <a:solidFill>
                  <a:schemeClr val="bg1"/>
                </a:solidFill>
              </a:defRPr>
            </a:lvl2pPr>
            <a:lvl3pPr marL="565785" indent="0">
              <a:buNone/>
              <a:defRPr>
                <a:solidFill>
                  <a:schemeClr val="bg1"/>
                </a:solidFill>
              </a:defRPr>
            </a:lvl3pPr>
            <a:lvl4pPr marL="848678" indent="0">
              <a:buNone/>
              <a:defRPr>
                <a:solidFill>
                  <a:schemeClr val="bg1"/>
                </a:solidFill>
              </a:defRPr>
            </a:lvl4pPr>
            <a:lvl5pPr marL="1131570" indent="0">
              <a:buNone/>
              <a:defRPr>
                <a:solidFill>
                  <a:schemeClr val="bg1"/>
                </a:solidFill>
              </a:defRPr>
            </a:lvl5pPr>
          </a:lstStyle>
          <a:p>
            <a:pPr marL="0" marR="0" lvl="0" indent="0" algn="l" defTabSz="565785" rtl="0" eaLnBrk="1" fontAlgn="auto" latinLnBrk="0" hangingPunct="1">
              <a:lnSpc>
                <a:spcPct val="90000"/>
              </a:lnSpc>
              <a:spcBef>
                <a:spcPts val="0"/>
              </a:spcBef>
              <a:spcAft>
                <a:spcPts val="743"/>
              </a:spcAft>
              <a:buClr>
                <a:schemeClr val="tx2"/>
              </a:buClr>
              <a:buSzTx/>
              <a:buFont typeface="Wingdings" charset="2"/>
              <a:buNone/>
              <a:tabLst/>
              <a:defRPr/>
            </a:pPr>
            <a:r>
              <a:rPr lang="en-US" dirty="0"/>
              <a:t>Date</a:t>
            </a:r>
          </a:p>
        </p:txBody>
      </p:sp>
      <p:sp>
        <p:nvSpPr>
          <p:cNvPr id="11" name="Rectangle 10">
            <a:extLst>
              <a:ext uri="{FF2B5EF4-FFF2-40B4-BE49-F238E27FC236}">
                <a16:creationId xmlns:a16="http://schemas.microsoft.com/office/drawing/2014/main" id="{5853123E-B817-2F47-A6B1-2BE8A9926AF2}"/>
              </a:ext>
            </a:extLst>
          </p:cNvPr>
          <p:cNvSpPr/>
          <p:nvPr userDrawn="1"/>
        </p:nvSpPr>
        <p:spPr>
          <a:xfrm>
            <a:off x="953426" y="0"/>
            <a:ext cx="62184" cy="10058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dirty="0"/>
          </a:p>
        </p:txBody>
      </p:sp>
      <p:sp>
        <p:nvSpPr>
          <p:cNvPr id="26" name="Rectangle 25">
            <a:extLst>
              <a:ext uri="{FF2B5EF4-FFF2-40B4-BE49-F238E27FC236}">
                <a16:creationId xmlns:a16="http://schemas.microsoft.com/office/drawing/2014/main" id="{8CF64613-4FCA-BD4B-A2C9-3AC194F1CA5F}"/>
              </a:ext>
            </a:extLst>
          </p:cNvPr>
          <p:cNvSpPr/>
          <p:nvPr userDrawn="1"/>
        </p:nvSpPr>
        <p:spPr>
          <a:xfrm>
            <a:off x="1969876" y="0"/>
            <a:ext cx="62184" cy="10058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dirty="0"/>
          </a:p>
        </p:txBody>
      </p:sp>
      <p:sp>
        <p:nvSpPr>
          <p:cNvPr id="12" name="Rectangle 11">
            <a:extLst>
              <a:ext uri="{FF2B5EF4-FFF2-40B4-BE49-F238E27FC236}">
                <a16:creationId xmlns:a16="http://schemas.microsoft.com/office/drawing/2014/main" id="{66CFFD10-AD04-074A-B5B5-82A140E70FDF}"/>
              </a:ext>
            </a:extLst>
          </p:cNvPr>
          <p:cNvSpPr/>
          <p:nvPr userDrawn="1"/>
        </p:nvSpPr>
        <p:spPr>
          <a:xfrm>
            <a:off x="998671" y="713380"/>
            <a:ext cx="988142" cy="126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dirty="0"/>
          </a:p>
        </p:txBody>
      </p:sp>
      <p:sp>
        <p:nvSpPr>
          <p:cNvPr id="27" name="Rectangle 26">
            <a:extLst>
              <a:ext uri="{FF2B5EF4-FFF2-40B4-BE49-F238E27FC236}">
                <a16:creationId xmlns:a16="http://schemas.microsoft.com/office/drawing/2014/main" id="{A3837DEB-20F1-7741-9AF8-959E94A41236}"/>
              </a:ext>
            </a:extLst>
          </p:cNvPr>
          <p:cNvSpPr/>
          <p:nvPr userDrawn="1"/>
        </p:nvSpPr>
        <p:spPr>
          <a:xfrm>
            <a:off x="2010556" y="3422750"/>
            <a:ext cx="1044115" cy="1320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dirty="0"/>
          </a:p>
        </p:txBody>
      </p:sp>
      <p:sp>
        <p:nvSpPr>
          <p:cNvPr id="28" name="Rectangle 27">
            <a:extLst>
              <a:ext uri="{FF2B5EF4-FFF2-40B4-BE49-F238E27FC236}">
                <a16:creationId xmlns:a16="http://schemas.microsoft.com/office/drawing/2014/main" id="{BC7E8884-9E00-F241-A99E-4862DE287481}"/>
              </a:ext>
            </a:extLst>
          </p:cNvPr>
          <p:cNvSpPr/>
          <p:nvPr userDrawn="1"/>
        </p:nvSpPr>
        <p:spPr>
          <a:xfrm>
            <a:off x="3003264" y="-11365"/>
            <a:ext cx="62184" cy="10081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dirty="0"/>
          </a:p>
        </p:txBody>
      </p:sp>
      <p:sp>
        <p:nvSpPr>
          <p:cNvPr id="29" name="Rectangle 28">
            <a:extLst>
              <a:ext uri="{FF2B5EF4-FFF2-40B4-BE49-F238E27FC236}">
                <a16:creationId xmlns:a16="http://schemas.microsoft.com/office/drawing/2014/main" id="{D8F84C4F-641E-4B4F-9C65-C4A581532A6D}"/>
              </a:ext>
            </a:extLst>
          </p:cNvPr>
          <p:cNvSpPr/>
          <p:nvPr userDrawn="1"/>
        </p:nvSpPr>
        <p:spPr>
          <a:xfrm>
            <a:off x="-1900" y="8980233"/>
            <a:ext cx="988141" cy="126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dirty="0"/>
          </a:p>
        </p:txBody>
      </p:sp>
      <p:pic>
        <p:nvPicPr>
          <p:cNvPr id="30" name="Picture 29" descr="A close up of a sign&#10;&#10;Description automatically generated">
            <a:extLst>
              <a:ext uri="{FF2B5EF4-FFF2-40B4-BE49-F238E27FC236}">
                <a16:creationId xmlns:a16="http://schemas.microsoft.com/office/drawing/2014/main" id="{AA8345BB-E3AD-4E44-8F60-93D8076FCA21}"/>
              </a:ext>
            </a:extLst>
          </p:cNvPr>
          <p:cNvPicPr>
            <a:picLocks noChangeAspect="1"/>
          </p:cNvPicPr>
          <p:nvPr userDrawn="1"/>
        </p:nvPicPr>
        <p:blipFill>
          <a:blip r:embed="rId3"/>
          <a:stretch>
            <a:fillRect/>
          </a:stretch>
        </p:blipFill>
        <p:spPr>
          <a:xfrm>
            <a:off x="6895118" y="8270878"/>
            <a:ext cx="704098" cy="1619885"/>
          </a:xfrm>
          <a:prstGeom prst="rect">
            <a:avLst/>
          </a:prstGeom>
        </p:spPr>
      </p:pic>
    </p:spTree>
    <p:extLst>
      <p:ext uri="{BB962C8B-B14F-4D97-AF65-F5344CB8AC3E}">
        <p14:creationId xmlns:p14="http://schemas.microsoft.com/office/powerpoint/2010/main" val="3743375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8" userDrawn="1">
          <p15:clr>
            <a:srgbClr val="FBAE40"/>
          </p15:clr>
        </p15:guide>
        <p15:guide id="2" pos="2111" userDrawn="1">
          <p15:clr>
            <a:srgbClr val="FBAE40"/>
          </p15:clr>
        </p15:guide>
        <p15:guide id="3" pos="4759" userDrawn="1">
          <p15:clr>
            <a:srgbClr val="FBAE40"/>
          </p15:clr>
        </p15:guide>
        <p15:guide id="4" orient="horz" pos="4893" userDrawn="1">
          <p15:clr>
            <a:srgbClr val="FBAE40"/>
          </p15:clr>
        </p15:guide>
        <p15:guide id="5" orient="horz" pos="986" userDrawn="1">
          <p15:clr>
            <a:srgbClr val="FBAE40"/>
          </p15:clr>
        </p15:guide>
        <p15:guide id="6" orient="horz" pos="4400" userDrawn="1">
          <p15:clr>
            <a:srgbClr val="FBAE40"/>
          </p15:clr>
        </p15:guide>
        <p15:guide id="7" orient="horz" pos="3168" userDrawn="1">
          <p15:clr>
            <a:srgbClr val="FBAE40"/>
          </p15:clr>
        </p15:guide>
        <p15:guide id="8" orient="horz" pos="623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_Content Dark 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E6D621E-F4C4-464D-AD77-31F8A6F24240}"/>
              </a:ext>
            </a:extLst>
          </p:cNvPr>
          <p:cNvSpPr/>
          <p:nvPr userDrawn="1"/>
        </p:nvSpPr>
        <p:spPr>
          <a:xfrm>
            <a:off x="0" y="4"/>
            <a:ext cx="7772400" cy="10058399"/>
          </a:xfrm>
          <a:prstGeom prst="rect">
            <a:avLst/>
          </a:prstGeom>
          <a:solidFill>
            <a:srgbClr val="0C23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dirty="0"/>
          </a:p>
        </p:txBody>
      </p:sp>
      <p:sp>
        <p:nvSpPr>
          <p:cNvPr id="2" name="Title 1">
            <a:extLst>
              <a:ext uri="{FF2B5EF4-FFF2-40B4-BE49-F238E27FC236}">
                <a16:creationId xmlns:a16="http://schemas.microsoft.com/office/drawing/2014/main" id="{F334EE40-4D3D-2147-A24D-2865DF4D2EBB}"/>
              </a:ext>
            </a:extLst>
          </p:cNvPr>
          <p:cNvSpPr>
            <a:spLocks noGrp="1"/>
          </p:cNvSpPr>
          <p:nvPr>
            <p:ph type="title" hasCustomPrompt="1"/>
          </p:nvPr>
        </p:nvSpPr>
        <p:spPr>
          <a:xfrm>
            <a:off x="218599" y="535519"/>
            <a:ext cx="7335203" cy="1275867"/>
          </a:xfrm>
        </p:spPr>
        <p:txBody>
          <a:bodyPr>
            <a:noAutofit/>
          </a:bodyPr>
          <a:lstStyle>
            <a:lvl1pPr>
              <a:defRPr>
                <a:solidFill>
                  <a:schemeClr val="bg1"/>
                </a:solidFill>
              </a:defRPr>
            </a:lvl1pPr>
          </a:lstStyle>
          <a:p>
            <a:r>
              <a:rPr lang="en-US" dirty="0"/>
              <a:t>TITLE – ARIAL BOLD, 24 PT, white font, ALL CAPS</a:t>
            </a:r>
          </a:p>
        </p:txBody>
      </p:sp>
      <p:sp>
        <p:nvSpPr>
          <p:cNvPr id="3" name="Content Placeholder 2">
            <a:extLst>
              <a:ext uri="{FF2B5EF4-FFF2-40B4-BE49-F238E27FC236}">
                <a16:creationId xmlns:a16="http://schemas.microsoft.com/office/drawing/2014/main" id="{BB28AEC2-BB00-E14A-935A-51CB9E4A467E}"/>
              </a:ext>
            </a:extLst>
          </p:cNvPr>
          <p:cNvSpPr>
            <a:spLocks noGrp="1"/>
          </p:cNvSpPr>
          <p:nvPr>
            <p:ph idx="1" hasCustomPrompt="1"/>
          </p:nvPr>
        </p:nvSpPr>
        <p:spPr>
          <a:xfrm>
            <a:off x="218599" y="1931084"/>
            <a:ext cx="7335203" cy="7128465"/>
          </a:xfrm>
        </p:spPr>
        <p:txBody>
          <a:bodyPr>
            <a:noAutofit/>
          </a:bodyPr>
          <a:lstStyle>
            <a:lvl1pPr marL="141447" indent="-141447">
              <a:spcAft>
                <a:spcPts val="743"/>
              </a:spcAft>
              <a:buClr>
                <a:schemeClr val="bg1"/>
              </a:buClr>
              <a:buFont typeface="Wingdings" pitchFamily="2" charset="2"/>
              <a:buChar char="§"/>
              <a:tabLst/>
              <a:defRPr sz="1114">
                <a:solidFill>
                  <a:schemeClr val="bg1"/>
                </a:solidFill>
              </a:defRPr>
            </a:lvl1pPr>
            <a:lvl2pPr marL="424339" indent="-141447">
              <a:spcAft>
                <a:spcPts val="743"/>
              </a:spcAft>
              <a:buClr>
                <a:schemeClr val="bg1"/>
              </a:buClr>
              <a:buFont typeface="System Font Regular"/>
              <a:buChar char="–"/>
              <a:defRPr sz="990">
                <a:solidFill>
                  <a:schemeClr val="bg1"/>
                </a:solidFill>
              </a:defRPr>
            </a:lvl2pPr>
            <a:lvl3pPr>
              <a:spcAft>
                <a:spcPts val="743"/>
              </a:spcAft>
              <a:buClrTx/>
              <a:defRPr sz="867">
                <a:solidFill>
                  <a:schemeClr val="bg1"/>
                </a:solidFill>
              </a:defRPr>
            </a:lvl3pPr>
            <a:lvl4pPr>
              <a:defRPr sz="743">
                <a:solidFill>
                  <a:schemeClr val="bg1"/>
                </a:solidFill>
              </a:defRPr>
            </a:lvl4pPr>
            <a:lvl5pPr marL="1131570" marR="0" indent="0" algn="l" defTabSz="565785" rtl="0" eaLnBrk="1" fontAlgn="auto" latinLnBrk="0" hangingPunct="1">
              <a:lnSpc>
                <a:spcPct val="90000"/>
              </a:lnSpc>
              <a:spcBef>
                <a:spcPts val="0"/>
              </a:spcBef>
              <a:spcAft>
                <a:spcPts val="743"/>
              </a:spcAft>
              <a:buClrTx/>
              <a:buSzTx/>
              <a:buFont typeface="Arial" panose="020B0604020202020204" pitchFamily="34" charset="0"/>
              <a:buNone/>
              <a:tabLst/>
              <a:defRPr sz="743">
                <a:solidFill>
                  <a:schemeClr val="bg1"/>
                </a:solidFill>
              </a:defRPr>
            </a:lvl5pPr>
          </a:lstStyle>
          <a:p>
            <a:r>
              <a:rPr lang="en-US" dirty="0"/>
              <a:t>First level - white square bullets, Arial, 18 </a:t>
            </a:r>
            <a:r>
              <a:rPr lang="en-US" dirty="0" err="1"/>
              <a:t>pt</a:t>
            </a:r>
            <a:r>
              <a:rPr lang="en-US" dirty="0"/>
              <a:t>, white font, sentence case</a:t>
            </a:r>
          </a:p>
          <a:p>
            <a:r>
              <a:rPr lang="en-US" dirty="0"/>
              <a:t>Sentence case is capitalizing only the first letter of the first word and any proper nouns and names/titles.</a:t>
            </a:r>
          </a:p>
          <a:p>
            <a:pPr lvl="1"/>
            <a:r>
              <a:rPr lang="en-US" dirty="0"/>
              <a:t>Second level – white dashes, Arial, 16 </a:t>
            </a:r>
            <a:r>
              <a:rPr lang="en-US" dirty="0" err="1"/>
              <a:t>pt</a:t>
            </a:r>
            <a:r>
              <a:rPr lang="en-US" dirty="0"/>
              <a:t>, white font, sentence case</a:t>
            </a:r>
          </a:p>
          <a:p>
            <a:pPr lvl="2"/>
            <a:r>
              <a:rPr lang="en-US" dirty="0"/>
              <a:t>Third level – white circle bullets, Arial, 14 </a:t>
            </a:r>
            <a:r>
              <a:rPr lang="en-US" dirty="0" err="1"/>
              <a:t>pt</a:t>
            </a:r>
            <a:r>
              <a:rPr lang="en-US" dirty="0"/>
              <a:t>, white font, sentence case</a:t>
            </a:r>
          </a:p>
          <a:p>
            <a:r>
              <a:rPr lang="en-US" dirty="0"/>
              <a:t>If the title or text placeholders need alignment, go to the Home tab, click Reset in the Slides toolbar. </a:t>
            </a:r>
          </a:p>
          <a:p>
            <a:r>
              <a:rPr lang="en-US" dirty="0"/>
              <a:t>Use a period if the bullet is a complete sentence.</a:t>
            </a:r>
          </a:p>
          <a:p>
            <a:pPr marL="1273017" marR="0" lvl="4" indent="-141447" algn="l" defTabSz="565785" rtl="0" eaLnBrk="1" fontAlgn="auto" latinLnBrk="0" hangingPunct="1">
              <a:lnSpc>
                <a:spcPct val="90000"/>
              </a:lnSpc>
              <a:spcBef>
                <a:spcPts val="0"/>
              </a:spcBef>
              <a:spcAft>
                <a:spcPts val="743"/>
              </a:spcAft>
              <a:buClrTx/>
              <a:buSzTx/>
              <a:buFont typeface="Arial" panose="020B0604020202020204" pitchFamily="34" charset="0"/>
              <a:buChar char="•"/>
              <a:tabLst/>
              <a:defRPr/>
            </a:pPr>
            <a:endParaRPr lang="en-US" dirty="0"/>
          </a:p>
        </p:txBody>
      </p:sp>
      <p:sp>
        <p:nvSpPr>
          <p:cNvPr id="7" name="Footer Placeholder 6">
            <a:extLst>
              <a:ext uri="{FF2B5EF4-FFF2-40B4-BE49-F238E27FC236}">
                <a16:creationId xmlns:a16="http://schemas.microsoft.com/office/drawing/2014/main" id="{FBB873B5-21A9-D842-BD7F-6D15957C257F}"/>
              </a:ext>
            </a:extLst>
          </p:cNvPr>
          <p:cNvSpPr>
            <a:spLocks noGrp="1"/>
          </p:cNvSpPr>
          <p:nvPr>
            <p:ph type="ftr" sz="quarter" idx="13"/>
          </p:nvPr>
        </p:nvSpPr>
        <p:spPr/>
        <p:txBody>
          <a:bodyPr/>
          <a:lstStyle/>
          <a:p>
            <a:endParaRPr lang="en-US" dirty="0"/>
          </a:p>
        </p:txBody>
      </p:sp>
      <p:sp>
        <p:nvSpPr>
          <p:cNvPr id="4" name="Slide Number Placeholder 3">
            <a:extLst>
              <a:ext uri="{FF2B5EF4-FFF2-40B4-BE49-F238E27FC236}">
                <a16:creationId xmlns:a16="http://schemas.microsoft.com/office/drawing/2014/main" id="{3B7F3347-194B-D44D-B0FD-79708A31E8BC}"/>
              </a:ext>
            </a:extLst>
          </p:cNvPr>
          <p:cNvSpPr>
            <a:spLocks noGrp="1"/>
          </p:cNvSpPr>
          <p:nvPr>
            <p:ph type="sldNum" sz="quarter" idx="12"/>
          </p:nvPr>
        </p:nvSpPr>
        <p:spPr>
          <a:xfrm>
            <a:off x="169316" y="9379635"/>
            <a:ext cx="203210" cy="535516"/>
          </a:xfrm>
        </p:spPr>
        <p:txBody>
          <a:bodyPr/>
          <a:lstStyle/>
          <a:p>
            <a:fld id="{9564885F-477D-A14D-B2C1-5ECAF755F313}" type="slidenum">
              <a:rPr lang="en-US" smtClean="0"/>
              <a:pPr/>
              <a:t>‹#›</a:t>
            </a:fld>
            <a:endParaRPr lang="en-US" spc="248" dirty="0"/>
          </a:p>
        </p:txBody>
      </p:sp>
      <p:pic>
        <p:nvPicPr>
          <p:cNvPr id="6" name="Picture 5" descr="Logo&#10;&#10;Description automatically generated">
            <a:extLst>
              <a:ext uri="{FF2B5EF4-FFF2-40B4-BE49-F238E27FC236}">
                <a16:creationId xmlns:a16="http://schemas.microsoft.com/office/drawing/2014/main" id="{F65EE4A9-B904-344F-B48D-CC2525260B29}"/>
              </a:ext>
            </a:extLst>
          </p:cNvPr>
          <p:cNvPicPr>
            <a:picLocks noChangeAspect="1"/>
          </p:cNvPicPr>
          <p:nvPr userDrawn="1"/>
        </p:nvPicPr>
        <p:blipFill rotWithShape="1">
          <a:blip r:embed="rId2"/>
          <a:srcRect l="24606" r="23754" b="45788"/>
          <a:stretch/>
        </p:blipFill>
        <p:spPr>
          <a:xfrm>
            <a:off x="7154599" y="9078976"/>
            <a:ext cx="410412" cy="797488"/>
          </a:xfrm>
          <a:prstGeom prst="rect">
            <a:avLst/>
          </a:prstGeom>
        </p:spPr>
      </p:pic>
    </p:spTree>
    <p:extLst>
      <p:ext uri="{BB962C8B-B14F-4D97-AF65-F5344CB8AC3E}">
        <p14:creationId xmlns:p14="http://schemas.microsoft.com/office/powerpoint/2010/main" val="2412807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598" userDrawn="1">
          <p15:clr>
            <a:srgbClr val="FBAE40"/>
          </p15:clr>
        </p15:guide>
        <p15:guide id="2" pos="4759" userDrawn="1">
          <p15:clr>
            <a:srgbClr val="FBAE40"/>
          </p15:clr>
        </p15:guide>
        <p15:guide id="5" pos="138" userDrawn="1">
          <p15:clr>
            <a:srgbClr val="FBAE40"/>
          </p15:clr>
        </p15:guide>
        <p15:guide id="8" orient="horz" pos="5702" userDrawn="1">
          <p15:clr>
            <a:srgbClr val="FBAE40"/>
          </p15:clr>
        </p15:guide>
        <p15:guide id="9" orient="horz" pos="6266"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28AEC2-BB00-E14A-935A-51CB9E4A467E}"/>
              </a:ext>
            </a:extLst>
          </p:cNvPr>
          <p:cNvSpPr>
            <a:spLocks noGrp="1"/>
          </p:cNvSpPr>
          <p:nvPr>
            <p:ph idx="1" hasCustomPrompt="1"/>
          </p:nvPr>
        </p:nvSpPr>
        <p:spPr>
          <a:xfrm>
            <a:off x="218599" y="1931084"/>
            <a:ext cx="7335203" cy="7128465"/>
          </a:xfrm>
        </p:spPr>
        <p:txBody>
          <a:bodyPr>
            <a:noAutofit/>
          </a:bodyPr>
          <a:lstStyle>
            <a:lvl1pPr marL="141447" marR="0" indent="-141447" algn="l" defTabSz="565785" rtl="0" eaLnBrk="1" fontAlgn="auto" latinLnBrk="0" hangingPunct="1">
              <a:lnSpc>
                <a:spcPct val="90000"/>
              </a:lnSpc>
              <a:spcBef>
                <a:spcPts val="0"/>
              </a:spcBef>
              <a:spcAft>
                <a:spcPts val="743"/>
              </a:spcAft>
              <a:buClr>
                <a:srgbClr val="E87722"/>
              </a:buClr>
              <a:buSzTx/>
              <a:buFont typeface="Wingdings" pitchFamily="2" charset="2"/>
              <a:buChar char="§"/>
              <a:tabLst>
                <a:tab pos="137518" algn="l"/>
              </a:tabLst>
              <a:defRPr sz="1114"/>
            </a:lvl1pPr>
            <a:lvl2pPr marL="424339" indent="-141447">
              <a:spcAft>
                <a:spcPts val="743"/>
              </a:spcAft>
              <a:buClr>
                <a:srgbClr val="0C2340"/>
              </a:buClr>
              <a:buFont typeface="System Font Regular"/>
              <a:buChar char="–"/>
              <a:defRPr sz="990"/>
            </a:lvl2pPr>
            <a:lvl3pPr marL="709195" marR="0" indent="-143410" algn="l" defTabSz="565785" rtl="0" eaLnBrk="1" fontAlgn="auto" latinLnBrk="0" hangingPunct="1">
              <a:lnSpc>
                <a:spcPct val="90000"/>
              </a:lnSpc>
              <a:spcBef>
                <a:spcPts val="0"/>
              </a:spcBef>
              <a:spcAft>
                <a:spcPts val="743"/>
              </a:spcAft>
              <a:buClr>
                <a:srgbClr val="0C2340"/>
              </a:buClr>
              <a:buSzTx/>
              <a:buFont typeface="Arial" panose="020B0604020202020204" pitchFamily="34" charset="0"/>
              <a:buChar char="•"/>
              <a:tabLst/>
              <a:defRPr sz="867"/>
            </a:lvl3pPr>
            <a:lvl4pPr marL="954763" marR="0" indent="-106085" algn="l" defTabSz="565785" rtl="0" eaLnBrk="1" fontAlgn="auto" latinLnBrk="0" hangingPunct="1">
              <a:lnSpc>
                <a:spcPct val="90000"/>
              </a:lnSpc>
              <a:spcBef>
                <a:spcPts val="0"/>
              </a:spcBef>
              <a:spcAft>
                <a:spcPts val="743"/>
              </a:spcAft>
              <a:buClrTx/>
              <a:buSzTx/>
              <a:buFont typeface="Arial" panose="020B0604020202020204" pitchFamily="34" charset="0"/>
              <a:buChar char="•"/>
              <a:tabLst/>
              <a:defRPr sz="743"/>
            </a:lvl4pPr>
            <a:lvl5pPr marL="1273017" marR="0" indent="-141447" algn="l" defTabSz="565785" rtl="0" eaLnBrk="1" fontAlgn="auto" latinLnBrk="0" hangingPunct="1">
              <a:lnSpc>
                <a:spcPct val="90000"/>
              </a:lnSpc>
              <a:spcBef>
                <a:spcPts val="0"/>
              </a:spcBef>
              <a:spcAft>
                <a:spcPts val="743"/>
              </a:spcAft>
              <a:buClrTx/>
              <a:buSzTx/>
              <a:buFont typeface="Arial" panose="020B0604020202020204" pitchFamily="34" charset="0"/>
              <a:buChar char="•"/>
              <a:tabLst/>
              <a:defRPr sz="743"/>
            </a:lvl5pPr>
          </a:lstStyle>
          <a:p>
            <a:r>
              <a:rPr lang="en-US" dirty="0"/>
              <a:t>First level – orange square bullets, Arial, 18 </a:t>
            </a:r>
            <a:r>
              <a:rPr lang="en-US" dirty="0" err="1"/>
              <a:t>pt</a:t>
            </a:r>
            <a:r>
              <a:rPr lang="en-US" dirty="0"/>
              <a:t>, gray font, sentence case</a:t>
            </a:r>
          </a:p>
          <a:p>
            <a:r>
              <a:rPr lang="en-US" dirty="0"/>
              <a:t>Sentence case is capitalizing only the first letter of the first word and any proper nouns and names/titles. </a:t>
            </a:r>
          </a:p>
          <a:p>
            <a:pPr lvl="1"/>
            <a:r>
              <a:rPr lang="en-US" dirty="0"/>
              <a:t>Second level – dark blue dashes, Arial, 16 </a:t>
            </a:r>
            <a:r>
              <a:rPr lang="en-US" dirty="0" err="1"/>
              <a:t>pt</a:t>
            </a:r>
            <a:r>
              <a:rPr lang="en-US" dirty="0"/>
              <a:t>, gray font, sentence case</a:t>
            </a:r>
          </a:p>
          <a:p>
            <a:pPr lvl="2"/>
            <a:r>
              <a:rPr lang="en-US" dirty="0"/>
              <a:t>Third level – dark blue circle bullets, Arial, 14 </a:t>
            </a:r>
            <a:r>
              <a:rPr lang="en-US" dirty="0" err="1"/>
              <a:t>pt</a:t>
            </a:r>
            <a:r>
              <a:rPr lang="en-US" dirty="0"/>
              <a:t>, gray font, sentence case</a:t>
            </a:r>
          </a:p>
          <a:p>
            <a:r>
              <a:rPr lang="en-US" dirty="0"/>
              <a:t>If the title or text placeholders need alignment, go to the Home tab, click Reset in the Slides toolbar. </a:t>
            </a:r>
          </a:p>
          <a:p>
            <a:r>
              <a:rPr lang="en-US" dirty="0"/>
              <a:t>Use a period if the bullet is a complete sentence.</a:t>
            </a:r>
          </a:p>
        </p:txBody>
      </p:sp>
      <p:sp>
        <p:nvSpPr>
          <p:cNvPr id="4" name="Title 3">
            <a:extLst>
              <a:ext uri="{FF2B5EF4-FFF2-40B4-BE49-F238E27FC236}">
                <a16:creationId xmlns:a16="http://schemas.microsoft.com/office/drawing/2014/main" id="{42D68B12-7998-1042-9E9E-77433393F7B8}"/>
              </a:ext>
            </a:extLst>
          </p:cNvPr>
          <p:cNvSpPr>
            <a:spLocks noGrp="1"/>
          </p:cNvSpPr>
          <p:nvPr>
            <p:ph type="title"/>
          </p:nvPr>
        </p:nvSpPr>
        <p:spPr/>
        <p:txBody>
          <a:bodyPr/>
          <a:lstStyle/>
          <a:p>
            <a:r>
              <a:rPr lang="en-US"/>
              <a:t>Click to edit Master title style</a:t>
            </a:r>
          </a:p>
        </p:txBody>
      </p:sp>
      <p:sp>
        <p:nvSpPr>
          <p:cNvPr id="7" name="Slide Number Placeholder 6">
            <a:extLst>
              <a:ext uri="{FF2B5EF4-FFF2-40B4-BE49-F238E27FC236}">
                <a16:creationId xmlns:a16="http://schemas.microsoft.com/office/drawing/2014/main" id="{A2C21FF3-C1CD-8C4B-87CA-7B3AF967C44B}"/>
              </a:ext>
            </a:extLst>
          </p:cNvPr>
          <p:cNvSpPr>
            <a:spLocks noGrp="1"/>
          </p:cNvSpPr>
          <p:nvPr>
            <p:ph type="sldNum" sz="quarter" idx="12"/>
          </p:nvPr>
        </p:nvSpPr>
        <p:spPr/>
        <p:txBody>
          <a:bodyPr/>
          <a:lstStyle/>
          <a:p>
            <a:fld id="{9564885F-477D-A14D-B2C1-5ECAF755F313}" type="slidenum">
              <a:rPr lang="en-US" smtClean="0"/>
              <a:pPr/>
              <a:t>‹#›</a:t>
            </a:fld>
            <a:endParaRPr lang="en-US" spc="248" dirty="0"/>
          </a:p>
        </p:txBody>
      </p:sp>
      <p:sp>
        <p:nvSpPr>
          <p:cNvPr id="8" name="Footer Placeholder 7">
            <a:extLst>
              <a:ext uri="{FF2B5EF4-FFF2-40B4-BE49-F238E27FC236}">
                <a16:creationId xmlns:a16="http://schemas.microsoft.com/office/drawing/2014/main" id="{EA4DA716-6795-3445-A96E-A150FD6B613F}"/>
              </a:ext>
            </a:extLst>
          </p:cNvPr>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1063333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3" pos="138" userDrawn="1">
          <p15:clr>
            <a:srgbClr val="FBAE40"/>
          </p15:clr>
        </p15:guide>
        <p15:guide id="4" pos="4759" userDrawn="1">
          <p15:clr>
            <a:srgbClr val="FBAE40"/>
          </p15:clr>
        </p15:guide>
        <p15:guide id="6" orient="horz" pos="598" userDrawn="1">
          <p15:clr>
            <a:srgbClr val="FBAE40"/>
          </p15:clr>
        </p15:guide>
        <p15:guide id="7" orient="horz" pos="6195" userDrawn="1">
          <p15:clr>
            <a:srgbClr val="FBAE40"/>
          </p15:clr>
        </p15:guide>
        <p15:guide id="8" orient="horz" pos="5702"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4EE40-4D3D-2147-A24D-2865DF4D2EBB}"/>
              </a:ext>
            </a:extLst>
          </p:cNvPr>
          <p:cNvSpPr>
            <a:spLocks noGrp="1"/>
          </p:cNvSpPr>
          <p:nvPr>
            <p:ph type="title" hasCustomPrompt="1"/>
          </p:nvPr>
        </p:nvSpPr>
        <p:spPr>
          <a:xfrm>
            <a:off x="218599" y="535520"/>
            <a:ext cx="7331007" cy="587639"/>
          </a:xfrm>
        </p:spPr>
        <p:txBody>
          <a:bodyPr>
            <a:noAutofit/>
          </a:bodyPr>
          <a:lstStyle>
            <a:lvl1pPr>
              <a:defRPr>
                <a:solidFill>
                  <a:srgbClr val="0C2340"/>
                </a:solidFill>
              </a:defRPr>
            </a:lvl1pPr>
          </a:lstStyle>
          <a:p>
            <a:r>
              <a:rPr lang="en-US" dirty="0"/>
              <a:t>TITLE – ARIAL BOLD, 24 PT, dark blue font, ALL CAPS</a:t>
            </a:r>
          </a:p>
        </p:txBody>
      </p:sp>
      <p:sp>
        <p:nvSpPr>
          <p:cNvPr id="3" name="Content Placeholder 2">
            <a:extLst>
              <a:ext uri="{FF2B5EF4-FFF2-40B4-BE49-F238E27FC236}">
                <a16:creationId xmlns:a16="http://schemas.microsoft.com/office/drawing/2014/main" id="{BB28AEC2-BB00-E14A-935A-51CB9E4A467E}"/>
              </a:ext>
            </a:extLst>
          </p:cNvPr>
          <p:cNvSpPr>
            <a:spLocks noGrp="1"/>
          </p:cNvSpPr>
          <p:nvPr>
            <p:ph idx="1" hasCustomPrompt="1"/>
          </p:nvPr>
        </p:nvSpPr>
        <p:spPr>
          <a:xfrm>
            <a:off x="218599" y="1931084"/>
            <a:ext cx="7331007" cy="7128465"/>
          </a:xfrm>
        </p:spPr>
        <p:txBody>
          <a:bodyPr>
            <a:noAutofit/>
          </a:bodyPr>
          <a:lstStyle>
            <a:lvl1pPr marL="141447" marR="0" indent="-141447" algn="l" defTabSz="565785" rtl="0" eaLnBrk="1" fontAlgn="auto" latinLnBrk="0" hangingPunct="1">
              <a:lnSpc>
                <a:spcPct val="90000"/>
              </a:lnSpc>
              <a:spcBef>
                <a:spcPts val="0"/>
              </a:spcBef>
              <a:spcAft>
                <a:spcPts val="743"/>
              </a:spcAft>
              <a:buClr>
                <a:srgbClr val="E87722"/>
              </a:buClr>
              <a:buSzTx/>
              <a:buFont typeface="Wingdings" pitchFamily="2" charset="2"/>
              <a:buChar char="§"/>
              <a:tabLst/>
              <a:defRPr sz="1114"/>
            </a:lvl1pPr>
            <a:lvl2pPr marL="424339" indent="-141447">
              <a:spcAft>
                <a:spcPts val="743"/>
              </a:spcAft>
              <a:buClr>
                <a:srgbClr val="0C2340"/>
              </a:buClr>
              <a:buFont typeface="System Font Regular"/>
              <a:buChar char="–"/>
              <a:defRPr sz="990"/>
            </a:lvl2pPr>
            <a:lvl3pPr marL="707232" marR="0" indent="-141447" algn="l" defTabSz="565785" rtl="0" eaLnBrk="1" fontAlgn="auto" latinLnBrk="0" hangingPunct="1">
              <a:lnSpc>
                <a:spcPct val="90000"/>
              </a:lnSpc>
              <a:spcBef>
                <a:spcPts val="0"/>
              </a:spcBef>
              <a:spcAft>
                <a:spcPts val="743"/>
              </a:spcAft>
              <a:buClr>
                <a:srgbClr val="0C2340"/>
              </a:buClr>
              <a:buSzTx/>
              <a:buFont typeface="Arial" panose="020B0604020202020204" pitchFamily="34" charset="0"/>
              <a:buChar char="•"/>
              <a:tabLst/>
              <a:defRPr sz="867">
                <a:solidFill>
                  <a:srgbClr val="63656A"/>
                </a:solidFill>
              </a:defRPr>
            </a:lvl3pPr>
            <a:lvl4pPr marL="990124" marR="0" indent="-141447" algn="l" defTabSz="565785" rtl="0" eaLnBrk="1" fontAlgn="auto" latinLnBrk="0" hangingPunct="1">
              <a:lnSpc>
                <a:spcPct val="90000"/>
              </a:lnSpc>
              <a:spcBef>
                <a:spcPts val="0"/>
              </a:spcBef>
              <a:spcAft>
                <a:spcPts val="743"/>
              </a:spcAft>
              <a:buClrTx/>
              <a:buSzTx/>
              <a:buFont typeface="Arial" panose="020B0604020202020204" pitchFamily="34" charset="0"/>
              <a:buChar char="•"/>
              <a:tabLst/>
              <a:defRPr sz="743"/>
            </a:lvl4pPr>
            <a:lvl5pPr marL="1273017" marR="0" indent="-141447" algn="l" defTabSz="565785" rtl="0" eaLnBrk="1" fontAlgn="auto" latinLnBrk="0" hangingPunct="1">
              <a:lnSpc>
                <a:spcPct val="90000"/>
              </a:lnSpc>
              <a:spcBef>
                <a:spcPts val="0"/>
              </a:spcBef>
              <a:spcAft>
                <a:spcPts val="743"/>
              </a:spcAft>
              <a:buClrTx/>
              <a:buSzTx/>
              <a:buFont typeface="Arial" panose="020B0604020202020204" pitchFamily="34" charset="0"/>
              <a:buChar char="•"/>
              <a:tabLst/>
              <a:defRPr sz="743"/>
            </a:lvl5pPr>
          </a:lstStyle>
          <a:p>
            <a:r>
              <a:rPr lang="en-US" dirty="0"/>
              <a:t>First level – orange square bullets, Arial, 18 </a:t>
            </a:r>
            <a:r>
              <a:rPr lang="en-US" dirty="0" err="1"/>
              <a:t>pt</a:t>
            </a:r>
            <a:r>
              <a:rPr lang="en-US" dirty="0"/>
              <a:t>, gray font, sentence case</a:t>
            </a:r>
          </a:p>
          <a:p>
            <a:r>
              <a:rPr lang="en-US" dirty="0"/>
              <a:t>Sentence case is capitalizing only the first letter of the first word and any proper nouns and names/titles. </a:t>
            </a:r>
          </a:p>
          <a:p>
            <a:pPr lvl="1"/>
            <a:r>
              <a:rPr lang="en-US" dirty="0"/>
              <a:t>Second level – dark blue dashes, Arial, 16 </a:t>
            </a:r>
            <a:r>
              <a:rPr lang="en-US" dirty="0" err="1"/>
              <a:t>pt</a:t>
            </a:r>
            <a:r>
              <a:rPr lang="en-US" dirty="0"/>
              <a:t>, gray font, sentence case</a:t>
            </a:r>
          </a:p>
          <a:p>
            <a:pPr lvl="2"/>
            <a:r>
              <a:rPr lang="en-US" dirty="0"/>
              <a:t>Third level – dark blue circle bullets, Arial, 14 </a:t>
            </a:r>
            <a:r>
              <a:rPr lang="en-US" dirty="0" err="1"/>
              <a:t>pt</a:t>
            </a:r>
            <a:r>
              <a:rPr lang="en-US" dirty="0"/>
              <a:t>, gray font, sentence case</a:t>
            </a:r>
          </a:p>
          <a:p>
            <a:r>
              <a:rPr lang="en-US" dirty="0"/>
              <a:t>If the title or text placeholders need alignment, go to the Home tab, click Reset in the Slides toolbar. </a:t>
            </a:r>
          </a:p>
          <a:p>
            <a:r>
              <a:rPr lang="en-US" dirty="0"/>
              <a:t>Use a period if the bullet is a complete sentence.</a:t>
            </a:r>
          </a:p>
        </p:txBody>
      </p:sp>
      <p:sp>
        <p:nvSpPr>
          <p:cNvPr id="9" name="Text Placeholder 8">
            <a:extLst>
              <a:ext uri="{FF2B5EF4-FFF2-40B4-BE49-F238E27FC236}">
                <a16:creationId xmlns:a16="http://schemas.microsoft.com/office/drawing/2014/main" id="{FE5AC97A-CBAB-B440-8B71-F2E3BA9F220C}"/>
              </a:ext>
            </a:extLst>
          </p:cNvPr>
          <p:cNvSpPr>
            <a:spLocks noGrp="1"/>
          </p:cNvSpPr>
          <p:nvPr>
            <p:ph type="body" sz="quarter" idx="13" hasCustomPrompt="1"/>
          </p:nvPr>
        </p:nvSpPr>
        <p:spPr>
          <a:xfrm>
            <a:off x="218600" y="1123156"/>
            <a:ext cx="7326811" cy="514466"/>
          </a:xfrm>
        </p:spPr>
        <p:txBody>
          <a:bodyPr anchor="t">
            <a:noAutofit/>
          </a:bodyPr>
          <a:lstStyle>
            <a:lvl1pPr marL="0" indent="0">
              <a:buNone/>
              <a:defRPr sz="1114" cap="all" baseline="0">
                <a:solidFill>
                  <a:srgbClr val="E87722"/>
                </a:solidFill>
              </a:defRPr>
            </a:lvl1pPr>
            <a:lvl2pPr marL="282893" indent="0">
              <a:buNone/>
              <a:defRPr/>
            </a:lvl2pPr>
            <a:lvl3pPr marL="565785" indent="0">
              <a:buNone/>
              <a:defRPr/>
            </a:lvl3pPr>
            <a:lvl4pPr marL="848678" indent="0">
              <a:buNone/>
              <a:defRPr/>
            </a:lvl4pPr>
            <a:lvl5pPr marL="1131570" indent="0">
              <a:buNone/>
              <a:defRPr/>
            </a:lvl5pPr>
          </a:lstStyle>
          <a:p>
            <a:r>
              <a:rPr lang="en-US" dirty="0"/>
              <a:t>Subhead – Arial, 18 </a:t>
            </a:r>
            <a:r>
              <a:rPr lang="en-US" dirty="0" err="1"/>
              <a:t>pt</a:t>
            </a:r>
            <a:r>
              <a:rPr lang="en-US" dirty="0"/>
              <a:t>, ORANGE, ALL CAPS</a:t>
            </a:r>
          </a:p>
        </p:txBody>
      </p:sp>
      <p:sp>
        <p:nvSpPr>
          <p:cNvPr id="4" name="Slide Number Placeholder 3">
            <a:extLst>
              <a:ext uri="{FF2B5EF4-FFF2-40B4-BE49-F238E27FC236}">
                <a16:creationId xmlns:a16="http://schemas.microsoft.com/office/drawing/2014/main" id="{8843B946-D2E2-D646-AFE9-A127CD1C19EF}"/>
              </a:ext>
            </a:extLst>
          </p:cNvPr>
          <p:cNvSpPr>
            <a:spLocks noGrp="1"/>
          </p:cNvSpPr>
          <p:nvPr>
            <p:ph type="sldNum" sz="quarter" idx="14"/>
          </p:nvPr>
        </p:nvSpPr>
        <p:spPr/>
        <p:txBody>
          <a:bodyPr/>
          <a:lstStyle/>
          <a:p>
            <a:fld id="{9564885F-477D-A14D-B2C1-5ECAF755F313}" type="slidenum">
              <a:rPr lang="en-US" smtClean="0"/>
              <a:pPr/>
              <a:t>‹#›</a:t>
            </a:fld>
            <a:endParaRPr lang="en-US" spc="248" dirty="0"/>
          </a:p>
        </p:txBody>
      </p:sp>
      <p:sp>
        <p:nvSpPr>
          <p:cNvPr id="7" name="Footer Placeholder 6">
            <a:extLst>
              <a:ext uri="{FF2B5EF4-FFF2-40B4-BE49-F238E27FC236}">
                <a16:creationId xmlns:a16="http://schemas.microsoft.com/office/drawing/2014/main" id="{74CC990C-4EF5-D644-8DBC-E0234D61CCAF}"/>
              </a:ext>
            </a:extLst>
          </p:cNvPr>
          <p:cNvSpPr>
            <a:spLocks noGrp="1"/>
          </p:cNvSpPr>
          <p:nvPr>
            <p:ph type="ftr" sz="quarter" idx="15"/>
          </p:nvPr>
        </p:nvSpPr>
        <p:spPr/>
        <p:txBody>
          <a:bodyPr/>
          <a:lstStyle/>
          <a:p>
            <a:endParaRPr lang="en-US" dirty="0"/>
          </a:p>
        </p:txBody>
      </p:sp>
    </p:spTree>
    <p:extLst>
      <p:ext uri="{BB962C8B-B14F-4D97-AF65-F5344CB8AC3E}">
        <p14:creationId xmlns:p14="http://schemas.microsoft.com/office/powerpoint/2010/main" val="3779856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3" pos="138" userDrawn="1">
          <p15:clr>
            <a:srgbClr val="FBAE40"/>
          </p15:clr>
        </p15:guide>
        <p15:guide id="4" pos="4759" userDrawn="1">
          <p15:clr>
            <a:srgbClr val="FBAE40"/>
          </p15:clr>
        </p15:guide>
        <p15:guide id="5" orient="horz" pos="598" userDrawn="1">
          <p15:clr>
            <a:srgbClr val="FBAE40"/>
          </p15:clr>
        </p15:guide>
        <p15:guide id="6" orient="horz" pos="6195" userDrawn="1">
          <p15:clr>
            <a:srgbClr val="FBAE40"/>
          </p15:clr>
        </p15:guide>
        <p15:guide id="7" orient="horz" pos="950" userDrawn="1">
          <p15:clr>
            <a:srgbClr val="FBAE40"/>
          </p15:clr>
        </p15:guide>
        <p15:guide id="8" orient="horz" pos="5702"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4750EE-930E-A646-811F-F405BAF7381B}"/>
              </a:ext>
            </a:extLst>
          </p:cNvPr>
          <p:cNvSpPr>
            <a:spLocks noGrp="1"/>
          </p:cNvSpPr>
          <p:nvPr>
            <p:ph type="title" hasCustomPrompt="1"/>
          </p:nvPr>
        </p:nvSpPr>
        <p:spPr>
          <a:xfrm>
            <a:off x="218599" y="535519"/>
            <a:ext cx="7335203" cy="1275867"/>
          </a:xfrm>
        </p:spPr>
        <p:txBody>
          <a:bodyPr>
            <a:noAutofit/>
          </a:bodyPr>
          <a:lstStyle>
            <a:lvl1pPr>
              <a:defRPr/>
            </a:lvl1pPr>
          </a:lstStyle>
          <a:p>
            <a:r>
              <a:rPr lang="en-US" dirty="0"/>
              <a:t>TITLE – ARIAL BOLD, 24 PT, dark blue font, ALL CAPS</a:t>
            </a:r>
          </a:p>
        </p:txBody>
      </p:sp>
      <p:sp>
        <p:nvSpPr>
          <p:cNvPr id="2" name="Slide Number Placeholder 1">
            <a:extLst>
              <a:ext uri="{FF2B5EF4-FFF2-40B4-BE49-F238E27FC236}">
                <a16:creationId xmlns:a16="http://schemas.microsoft.com/office/drawing/2014/main" id="{11118B86-D6FE-1E4C-B019-27D99F3393F7}"/>
              </a:ext>
            </a:extLst>
          </p:cNvPr>
          <p:cNvSpPr>
            <a:spLocks noGrp="1"/>
          </p:cNvSpPr>
          <p:nvPr>
            <p:ph type="sldNum" sz="quarter" idx="12"/>
          </p:nvPr>
        </p:nvSpPr>
        <p:spPr/>
        <p:txBody>
          <a:bodyPr/>
          <a:lstStyle/>
          <a:p>
            <a:fld id="{9564885F-477D-A14D-B2C1-5ECAF755F313}" type="slidenum">
              <a:rPr lang="en-US" smtClean="0"/>
              <a:pPr/>
              <a:t>‹#›</a:t>
            </a:fld>
            <a:endParaRPr lang="en-US" spc="248" dirty="0"/>
          </a:p>
        </p:txBody>
      </p:sp>
      <p:sp>
        <p:nvSpPr>
          <p:cNvPr id="3" name="Footer Placeholder 2">
            <a:extLst>
              <a:ext uri="{FF2B5EF4-FFF2-40B4-BE49-F238E27FC236}">
                <a16:creationId xmlns:a16="http://schemas.microsoft.com/office/drawing/2014/main" id="{F49CC5BD-BC74-FF42-A01E-5C226F511CA2}"/>
              </a:ext>
            </a:extLst>
          </p:cNvPr>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113677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168" userDrawn="1">
          <p15:clr>
            <a:srgbClr val="FBAE40"/>
          </p15:clr>
        </p15:guide>
        <p15:guide id="3" pos="138" userDrawn="1">
          <p15:clr>
            <a:srgbClr val="FBAE40"/>
          </p15:clr>
        </p15:guide>
        <p15:guide id="4" pos="4759" userDrawn="1">
          <p15:clr>
            <a:srgbClr val="FBAE40"/>
          </p15:clr>
        </p15:guide>
        <p15:guide id="5" orient="horz" pos="598" userDrawn="1">
          <p15:clr>
            <a:srgbClr val="FBAE40"/>
          </p15:clr>
        </p15:guide>
        <p15:guide id="6" orient="horz" pos="6195"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5D06F60-ADB0-7A4D-AE29-8FBF8096E847}"/>
              </a:ext>
            </a:extLst>
          </p:cNvPr>
          <p:cNvSpPr>
            <a:spLocks noGrp="1"/>
          </p:cNvSpPr>
          <p:nvPr>
            <p:ph type="sldNum" sz="quarter" idx="12"/>
          </p:nvPr>
        </p:nvSpPr>
        <p:spPr/>
        <p:txBody>
          <a:bodyPr/>
          <a:lstStyle/>
          <a:p>
            <a:fld id="{9564885F-477D-A14D-B2C1-5ECAF755F313}" type="slidenum">
              <a:rPr lang="en-US" smtClean="0"/>
              <a:pPr/>
              <a:t>‹#›</a:t>
            </a:fld>
            <a:endParaRPr lang="en-US" spc="248" dirty="0"/>
          </a:p>
        </p:txBody>
      </p:sp>
      <p:sp>
        <p:nvSpPr>
          <p:cNvPr id="5" name="Footer Placeholder 4">
            <a:extLst>
              <a:ext uri="{FF2B5EF4-FFF2-40B4-BE49-F238E27FC236}">
                <a16:creationId xmlns:a16="http://schemas.microsoft.com/office/drawing/2014/main" id="{CDC8ECD8-22E0-5647-A2D4-B71EF7F03BED}"/>
              </a:ext>
            </a:extLst>
          </p:cNvPr>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3471982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168" userDrawn="1">
          <p15:clr>
            <a:srgbClr val="FBAE40"/>
          </p15:clr>
        </p15:guide>
        <p15:guide id="3" pos="138" userDrawn="1">
          <p15:clr>
            <a:srgbClr val="FBAE40"/>
          </p15:clr>
        </p15:guide>
        <p15:guide id="4" pos="4759" userDrawn="1">
          <p15:clr>
            <a:srgbClr val="FBAE40"/>
          </p15:clr>
        </p15:guide>
        <p15:guide id="5" orient="horz" pos="6195"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4EE40-4D3D-2147-A24D-2865DF4D2EBB}"/>
              </a:ext>
            </a:extLst>
          </p:cNvPr>
          <p:cNvSpPr>
            <a:spLocks noGrp="1"/>
          </p:cNvSpPr>
          <p:nvPr>
            <p:ph type="title" hasCustomPrompt="1"/>
          </p:nvPr>
        </p:nvSpPr>
        <p:spPr>
          <a:xfrm>
            <a:off x="218600" y="535519"/>
            <a:ext cx="7325346" cy="1275573"/>
          </a:xfrm>
        </p:spPr>
        <p:txBody>
          <a:bodyPr>
            <a:noAutofit/>
          </a:bodyPr>
          <a:lstStyle>
            <a:lvl1pPr>
              <a:defRPr sz="1485">
                <a:solidFill>
                  <a:srgbClr val="0C2340"/>
                </a:solidFill>
              </a:defRPr>
            </a:lvl1pPr>
          </a:lstStyle>
          <a:p>
            <a:r>
              <a:rPr lang="en-US" sz="1485" dirty="0"/>
              <a:t>TITLE – ARIAL BOLD, 24 PT, </a:t>
            </a:r>
            <a:r>
              <a:rPr lang="en-US" dirty="0"/>
              <a:t>dark blue FONT, ALL CAPS</a:t>
            </a:r>
          </a:p>
        </p:txBody>
      </p:sp>
      <p:sp>
        <p:nvSpPr>
          <p:cNvPr id="7" name="Rectangle 6">
            <a:extLst>
              <a:ext uri="{FF2B5EF4-FFF2-40B4-BE49-F238E27FC236}">
                <a16:creationId xmlns:a16="http://schemas.microsoft.com/office/drawing/2014/main" id="{5ED8776A-E0D2-5E4B-B55C-88B3E68F9F35}"/>
              </a:ext>
            </a:extLst>
          </p:cNvPr>
          <p:cNvSpPr/>
          <p:nvPr userDrawn="1"/>
        </p:nvSpPr>
        <p:spPr>
          <a:xfrm>
            <a:off x="516842" y="2196421"/>
            <a:ext cx="3302674" cy="6368808"/>
          </a:xfrm>
          <a:prstGeom prst="rect">
            <a:avLst/>
          </a:prstGeom>
          <a:solidFill>
            <a:schemeClr val="bg1">
              <a:lumMod val="9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14" dirty="0"/>
          </a:p>
        </p:txBody>
      </p:sp>
      <p:cxnSp>
        <p:nvCxnSpPr>
          <p:cNvPr id="15" name="Straight Connector 14">
            <a:extLst>
              <a:ext uri="{FF2B5EF4-FFF2-40B4-BE49-F238E27FC236}">
                <a16:creationId xmlns:a16="http://schemas.microsoft.com/office/drawing/2014/main" id="{1DF54ABF-693F-7C4E-83DF-6C7B25899E6F}"/>
              </a:ext>
            </a:extLst>
          </p:cNvPr>
          <p:cNvCxnSpPr/>
          <p:nvPr userDrawn="1"/>
        </p:nvCxnSpPr>
        <p:spPr>
          <a:xfrm>
            <a:off x="711949" y="3541396"/>
            <a:ext cx="2912462"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E01EC2B-855D-A646-89A7-CF14CA451608}"/>
              </a:ext>
            </a:extLst>
          </p:cNvPr>
          <p:cNvCxnSpPr>
            <a:cxnSpLocks/>
          </p:cNvCxnSpPr>
          <p:nvPr userDrawn="1"/>
        </p:nvCxnSpPr>
        <p:spPr>
          <a:xfrm>
            <a:off x="4150461" y="3541396"/>
            <a:ext cx="2955269"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8" name="Text Placeholder 24">
            <a:extLst>
              <a:ext uri="{FF2B5EF4-FFF2-40B4-BE49-F238E27FC236}">
                <a16:creationId xmlns:a16="http://schemas.microsoft.com/office/drawing/2014/main" id="{77A6983E-E25D-2044-AF7E-7ACDB54686D8}"/>
              </a:ext>
            </a:extLst>
          </p:cNvPr>
          <p:cNvSpPr>
            <a:spLocks noGrp="1"/>
          </p:cNvSpPr>
          <p:nvPr>
            <p:ph type="body" sz="quarter" idx="16" hasCustomPrompt="1"/>
          </p:nvPr>
        </p:nvSpPr>
        <p:spPr>
          <a:xfrm>
            <a:off x="647764" y="2487024"/>
            <a:ext cx="3040829" cy="893100"/>
          </a:xfrm>
        </p:spPr>
        <p:txBody>
          <a:bodyPr>
            <a:noAutofit/>
          </a:bodyPr>
          <a:lstStyle>
            <a:lvl1pPr marL="0" indent="0" algn="l">
              <a:buNone/>
              <a:defRPr sz="1114" b="1" cap="all" baseline="0">
                <a:solidFill>
                  <a:srgbClr val="E87722"/>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r>
              <a:rPr lang="en-US" dirty="0"/>
              <a:t>ARIAL BOLD, 18 PT, ORANGE FONT,  </a:t>
            </a:r>
            <a:br>
              <a:rPr lang="en-US" dirty="0"/>
            </a:br>
            <a:r>
              <a:rPr lang="en-US" dirty="0"/>
              <a:t>ALL CAPS</a:t>
            </a:r>
          </a:p>
        </p:txBody>
      </p:sp>
      <p:sp>
        <p:nvSpPr>
          <p:cNvPr id="4" name="Text Placeholder 3">
            <a:extLst>
              <a:ext uri="{FF2B5EF4-FFF2-40B4-BE49-F238E27FC236}">
                <a16:creationId xmlns:a16="http://schemas.microsoft.com/office/drawing/2014/main" id="{BC44D2D5-08C8-CF49-93E2-9EEAE8D4E2F3}"/>
              </a:ext>
            </a:extLst>
          </p:cNvPr>
          <p:cNvSpPr>
            <a:spLocks noGrp="1"/>
          </p:cNvSpPr>
          <p:nvPr>
            <p:ph type="body" sz="quarter" idx="19" hasCustomPrompt="1"/>
          </p:nvPr>
        </p:nvSpPr>
        <p:spPr>
          <a:xfrm>
            <a:off x="647764" y="3930227"/>
            <a:ext cx="3040829" cy="4398222"/>
          </a:xfrm>
        </p:spPr>
        <p:txBody>
          <a:bodyPr/>
          <a:lstStyle>
            <a:lvl1pPr marL="141447" marR="0" indent="-141447" algn="l" defTabSz="565785" rtl="0" eaLnBrk="1" fontAlgn="auto" latinLnBrk="0" hangingPunct="1">
              <a:lnSpc>
                <a:spcPct val="100000"/>
              </a:lnSpc>
              <a:spcBef>
                <a:spcPts val="0"/>
              </a:spcBef>
              <a:spcAft>
                <a:spcPts val="372"/>
              </a:spcAft>
              <a:buClr>
                <a:srgbClr val="E87722"/>
              </a:buClr>
              <a:buSzTx/>
              <a:buFont typeface="Wingdings" pitchFamily="2" charset="2"/>
              <a:buChar char="§"/>
              <a:tabLst>
                <a:tab pos="137518" algn="l"/>
              </a:tabLst>
              <a:defRPr sz="990"/>
            </a:lvl1pPr>
            <a:lvl2pPr>
              <a:buClr>
                <a:srgbClr val="0C2340"/>
              </a:buClr>
              <a:defRPr sz="867"/>
            </a:lvl2pPr>
            <a:lvl3pPr>
              <a:buClr>
                <a:srgbClr val="0C2340"/>
              </a:buClr>
              <a:defRPr sz="743">
                <a:solidFill>
                  <a:srgbClr val="63656A"/>
                </a:solidFill>
              </a:defRPr>
            </a:lvl3pPr>
          </a:lstStyle>
          <a:p>
            <a:r>
              <a:rPr lang="en-US" sz="990" dirty="0"/>
              <a:t>Content – Arial, 16 </a:t>
            </a:r>
            <a:r>
              <a:rPr lang="en-US" sz="990" dirty="0" err="1"/>
              <a:t>pt</a:t>
            </a:r>
            <a:r>
              <a:rPr lang="en-US" sz="990" dirty="0"/>
              <a:t>, gray </a:t>
            </a:r>
            <a:r>
              <a:rPr lang="en-US" dirty="0"/>
              <a:t>f</a:t>
            </a:r>
            <a:r>
              <a:rPr lang="en-US" sz="990" dirty="0"/>
              <a:t>ont, sentence </a:t>
            </a:r>
            <a:r>
              <a:rPr lang="en-US" dirty="0"/>
              <a:t>c</a:t>
            </a:r>
            <a:r>
              <a:rPr lang="en-US" sz="990" dirty="0"/>
              <a:t>ase, which is </a:t>
            </a:r>
            <a:r>
              <a:rPr lang="en-US" dirty="0"/>
              <a:t>capitalizing only the first letter of the first word and proper nouns and names/titles.</a:t>
            </a:r>
          </a:p>
          <a:p>
            <a:r>
              <a:rPr lang="en-US" dirty="0"/>
              <a:t>If the title or text placeholders need alignment, go to the Home tab, click Reset in the Slides toolbar to realign.</a:t>
            </a:r>
          </a:p>
          <a:p>
            <a:pPr lvl="1"/>
            <a:r>
              <a:rPr lang="en-US" dirty="0"/>
              <a:t>Second level</a:t>
            </a:r>
          </a:p>
          <a:p>
            <a:pPr lvl="2"/>
            <a:r>
              <a:rPr lang="en-US" dirty="0"/>
              <a:t>Third level</a:t>
            </a:r>
          </a:p>
        </p:txBody>
      </p:sp>
      <p:sp>
        <p:nvSpPr>
          <p:cNvPr id="3" name="Slide Number Placeholder 2">
            <a:extLst>
              <a:ext uri="{FF2B5EF4-FFF2-40B4-BE49-F238E27FC236}">
                <a16:creationId xmlns:a16="http://schemas.microsoft.com/office/drawing/2014/main" id="{94B951B9-413F-E748-B8A8-3C296BD78D0B}"/>
              </a:ext>
            </a:extLst>
          </p:cNvPr>
          <p:cNvSpPr>
            <a:spLocks noGrp="1"/>
          </p:cNvSpPr>
          <p:nvPr>
            <p:ph type="sldNum" sz="quarter" idx="20"/>
          </p:nvPr>
        </p:nvSpPr>
        <p:spPr/>
        <p:txBody>
          <a:bodyPr/>
          <a:lstStyle/>
          <a:p>
            <a:fld id="{9564885F-477D-A14D-B2C1-5ECAF755F313}" type="slidenum">
              <a:rPr lang="en-US" smtClean="0"/>
              <a:pPr/>
              <a:t>‹#›</a:t>
            </a:fld>
            <a:endParaRPr lang="en-US" spc="248" dirty="0"/>
          </a:p>
        </p:txBody>
      </p:sp>
      <p:sp>
        <p:nvSpPr>
          <p:cNvPr id="5" name="Footer Placeholder 4">
            <a:extLst>
              <a:ext uri="{FF2B5EF4-FFF2-40B4-BE49-F238E27FC236}">
                <a16:creationId xmlns:a16="http://schemas.microsoft.com/office/drawing/2014/main" id="{4AEE57CC-1897-CF47-AD81-D183691F30DC}"/>
              </a:ext>
            </a:extLst>
          </p:cNvPr>
          <p:cNvSpPr>
            <a:spLocks noGrp="1"/>
          </p:cNvSpPr>
          <p:nvPr>
            <p:ph type="ftr" sz="quarter" idx="21"/>
          </p:nvPr>
        </p:nvSpPr>
        <p:spPr/>
        <p:txBody>
          <a:bodyPr/>
          <a:lstStyle/>
          <a:p>
            <a:endParaRPr lang="en-US" dirty="0"/>
          </a:p>
        </p:txBody>
      </p:sp>
      <p:sp>
        <p:nvSpPr>
          <p:cNvPr id="13" name="Rectangle 12">
            <a:extLst>
              <a:ext uri="{FF2B5EF4-FFF2-40B4-BE49-F238E27FC236}">
                <a16:creationId xmlns:a16="http://schemas.microsoft.com/office/drawing/2014/main" id="{78F3F446-A21C-5447-B594-206B02D160DD}"/>
              </a:ext>
            </a:extLst>
          </p:cNvPr>
          <p:cNvSpPr/>
          <p:nvPr userDrawn="1"/>
        </p:nvSpPr>
        <p:spPr>
          <a:xfrm>
            <a:off x="3959663" y="2179323"/>
            <a:ext cx="3302674" cy="6368808"/>
          </a:xfrm>
          <a:prstGeom prst="rect">
            <a:avLst/>
          </a:prstGeom>
          <a:solidFill>
            <a:schemeClr val="bg1">
              <a:lumMod val="9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14" dirty="0"/>
          </a:p>
        </p:txBody>
      </p:sp>
      <p:cxnSp>
        <p:nvCxnSpPr>
          <p:cNvPr id="14" name="Straight Connector 13">
            <a:extLst>
              <a:ext uri="{FF2B5EF4-FFF2-40B4-BE49-F238E27FC236}">
                <a16:creationId xmlns:a16="http://schemas.microsoft.com/office/drawing/2014/main" id="{681BDDA7-41F6-9749-B8E9-F74653F151B6}"/>
              </a:ext>
            </a:extLst>
          </p:cNvPr>
          <p:cNvCxnSpPr/>
          <p:nvPr userDrawn="1"/>
        </p:nvCxnSpPr>
        <p:spPr>
          <a:xfrm>
            <a:off x="4154770" y="3524298"/>
            <a:ext cx="2912462"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7" name="Text Placeholder 24">
            <a:extLst>
              <a:ext uri="{FF2B5EF4-FFF2-40B4-BE49-F238E27FC236}">
                <a16:creationId xmlns:a16="http://schemas.microsoft.com/office/drawing/2014/main" id="{B1F38381-8A43-DE46-9444-5F9332467A0A}"/>
              </a:ext>
            </a:extLst>
          </p:cNvPr>
          <p:cNvSpPr>
            <a:spLocks noGrp="1"/>
          </p:cNvSpPr>
          <p:nvPr>
            <p:ph type="body" sz="quarter" idx="22" hasCustomPrompt="1"/>
          </p:nvPr>
        </p:nvSpPr>
        <p:spPr>
          <a:xfrm>
            <a:off x="4090586" y="2469925"/>
            <a:ext cx="3040829" cy="893100"/>
          </a:xfrm>
        </p:spPr>
        <p:txBody>
          <a:bodyPr>
            <a:noAutofit/>
          </a:bodyPr>
          <a:lstStyle>
            <a:lvl1pPr marL="0" indent="0" algn="l">
              <a:buNone/>
              <a:defRPr sz="1114" b="1" cap="all" baseline="0">
                <a:solidFill>
                  <a:srgbClr val="E87722"/>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r>
              <a:rPr lang="en-US" dirty="0"/>
              <a:t>ARIAL BOLD, 18 PT, ORANGE FONT,  </a:t>
            </a:r>
            <a:br>
              <a:rPr lang="en-US" dirty="0"/>
            </a:br>
            <a:r>
              <a:rPr lang="en-US" dirty="0"/>
              <a:t>ALL CAPS</a:t>
            </a:r>
          </a:p>
        </p:txBody>
      </p:sp>
      <p:sp>
        <p:nvSpPr>
          <p:cNvPr id="21" name="Text Placeholder 3">
            <a:extLst>
              <a:ext uri="{FF2B5EF4-FFF2-40B4-BE49-F238E27FC236}">
                <a16:creationId xmlns:a16="http://schemas.microsoft.com/office/drawing/2014/main" id="{7CF655EF-7E0C-C54C-A06C-DEE798FBA4CD}"/>
              </a:ext>
            </a:extLst>
          </p:cNvPr>
          <p:cNvSpPr>
            <a:spLocks noGrp="1"/>
          </p:cNvSpPr>
          <p:nvPr>
            <p:ph type="body" sz="quarter" idx="23" hasCustomPrompt="1"/>
          </p:nvPr>
        </p:nvSpPr>
        <p:spPr>
          <a:xfrm>
            <a:off x="4090586" y="3913128"/>
            <a:ext cx="3040829" cy="4398222"/>
          </a:xfrm>
        </p:spPr>
        <p:txBody>
          <a:bodyPr/>
          <a:lstStyle>
            <a:lvl1pPr marL="141447" marR="0" indent="-141447" algn="l" defTabSz="565785" rtl="0" eaLnBrk="1" fontAlgn="auto" latinLnBrk="0" hangingPunct="1">
              <a:lnSpc>
                <a:spcPct val="100000"/>
              </a:lnSpc>
              <a:spcBef>
                <a:spcPts val="0"/>
              </a:spcBef>
              <a:spcAft>
                <a:spcPts val="372"/>
              </a:spcAft>
              <a:buClr>
                <a:srgbClr val="E87722"/>
              </a:buClr>
              <a:buSzTx/>
              <a:buFont typeface="Wingdings" pitchFamily="2" charset="2"/>
              <a:buChar char="§"/>
              <a:tabLst>
                <a:tab pos="137518" algn="l"/>
              </a:tabLst>
              <a:defRPr sz="990"/>
            </a:lvl1pPr>
            <a:lvl2pPr>
              <a:buClr>
                <a:srgbClr val="0C2340"/>
              </a:buClr>
              <a:defRPr sz="867"/>
            </a:lvl2pPr>
            <a:lvl3pPr>
              <a:buClr>
                <a:srgbClr val="0C2340"/>
              </a:buClr>
              <a:defRPr sz="743">
                <a:solidFill>
                  <a:srgbClr val="63656A"/>
                </a:solidFill>
              </a:defRPr>
            </a:lvl3pPr>
          </a:lstStyle>
          <a:p>
            <a:r>
              <a:rPr lang="en-US" sz="990" dirty="0"/>
              <a:t>Content – Arial, 16 </a:t>
            </a:r>
            <a:r>
              <a:rPr lang="en-US" sz="990" dirty="0" err="1"/>
              <a:t>pt</a:t>
            </a:r>
            <a:r>
              <a:rPr lang="en-US" sz="990" dirty="0"/>
              <a:t>, gray </a:t>
            </a:r>
            <a:r>
              <a:rPr lang="en-US" dirty="0"/>
              <a:t>f</a:t>
            </a:r>
            <a:r>
              <a:rPr lang="en-US" sz="990" dirty="0"/>
              <a:t>ont, sentence </a:t>
            </a:r>
            <a:r>
              <a:rPr lang="en-US" dirty="0"/>
              <a:t>c</a:t>
            </a:r>
            <a:r>
              <a:rPr lang="en-US" sz="990" dirty="0"/>
              <a:t>ase, which is </a:t>
            </a:r>
            <a:r>
              <a:rPr lang="en-US" dirty="0"/>
              <a:t>capitalizing only the first letter of the first word and proper nouns and names/titles.</a:t>
            </a:r>
          </a:p>
          <a:p>
            <a:r>
              <a:rPr lang="en-US" dirty="0"/>
              <a:t>If the title or text placeholders need alignment, go to the Home tab, click Reset in the Slides toolbar to realign.</a:t>
            </a:r>
          </a:p>
          <a:p>
            <a:pPr lvl="1"/>
            <a:r>
              <a:rPr lang="en-US" dirty="0"/>
              <a:t>Second level</a:t>
            </a:r>
          </a:p>
          <a:p>
            <a:pPr lvl="2"/>
            <a:r>
              <a:rPr lang="en-US" dirty="0"/>
              <a:t>Third level</a:t>
            </a:r>
          </a:p>
        </p:txBody>
      </p:sp>
    </p:spTree>
    <p:extLst>
      <p:ext uri="{BB962C8B-B14F-4D97-AF65-F5344CB8AC3E}">
        <p14:creationId xmlns:p14="http://schemas.microsoft.com/office/powerpoint/2010/main" val="3891757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598" userDrawn="1">
          <p15:clr>
            <a:srgbClr val="FBAE40"/>
          </p15:clr>
        </p15:guide>
        <p15:guide id="2" pos="2494" userDrawn="1">
          <p15:clr>
            <a:srgbClr val="FBAE40"/>
          </p15:clr>
        </p15:guide>
        <p15:guide id="3" pos="322" userDrawn="1">
          <p15:clr>
            <a:srgbClr val="FBAE40"/>
          </p15:clr>
        </p15:guide>
        <p15:guide id="4" pos="138" userDrawn="1">
          <p15:clr>
            <a:srgbClr val="FBAE40"/>
          </p15:clr>
        </p15:guide>
        <p15:guide id="5" pos="4759" userDrawn="1">
          <p15:clr>
            <a:srgbClr val="FBAE40"/>
          </p15:clr>
        </p15:guide>
        <p15:guide id="6" pos="4575" userDrawn="1">
          <p15:clr>
            <a:srgbClr val="FBAE40"/>
          </p15:clr>
        </p15:guide>
        <p15:guide id="7" orient="horz" pos="5702" userDrawn="1">
          <p15:clr>
            <a:srgbClr val="FBAE40"/>
          </p15:clr>
        </p15:guide>
        <p15:guide id="8" pos="2403" userDrawn="1">
          <p15:clr>
            <a:srgbClr val="FBAE40"/>
          </p15:clr>
        </p15:guide>
        <p15:guide id="9" orient="horz" pos="1373" userDrawn="1">
          <p15:clr>
            <a:srgbClr val="FBAE40"/>
          </p15:clr>
        </p15:guide>
        <p15:guide id="10" orient="horz" pos="1795" userDrawn="1">
          <p15:clr>
            <a:srgbClr val="FBAE40"/>
          </p15:clr>
        </p15:guide>
        <p15:guide id="11" orient="horz" pos="6195" userDrawn="1">
          <p15:clr>
            <a:srgbClr val="FBAE40"/>
          </p15:clr>
        </p15:guide>
        <p15:guide id="12" orient="horz" pos="5386"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4EE40-4D3D-2147-A24D-2865DF4D2EBB}"/>
              </a:ext>
            </a:extLst>
          </p:cNvPr>
          <p:cNvSpPr>
            <a:spLocks noGrp="1"/>
          </p:cNvSpPr>
          <p:nvPr>
            <p:ph type="title" hasCustomPrompt="1"/>
          </p:nvPr>
        </p:nvSpPr>
        <p:spPr>
          <a:xfrm>
            <a:off x="217136" y="535519"/>
            <a:ext cx="7336666" cy="1275573"/>
          </a:xfrm>
        </p:spPr>
        <p:txBody>
          <a:bodyPr>
            <a:noAutofit/>
          </a:bodyPr>
          <a:lstStyle>
            <a:lvl1pPr>
              <a:defRPr sz="1485">
                <a:solidFill>
                  <a:schemeClr val="accent1"/>
                </a:solidFill>
              </a:defRPr>
            </a:lvl1pPr>
          </a:lstStyle>
          <a:p>
            <a:r>
              <a:rPr lang="en-US" sz="1485" dirty="0"/>
              <a:t>TITLE – ARIAL BOLD, 24 PT, dark blue FONT, ALL CAPS</a:t>
            </a:r>
            <a:endParaRPr lang="en-US" dirty="0"/>
          </a:p>
        </p:txBody>
      </p:sp>
      <p:sp>
        <p:nvSpPr>
          <p:cNvPr id="6" name="Rectangle 5">
            <a:extLst>
              <a:ext uri="{FF2B5EF4-FFF2-40B4-BE49-F238E27FC236}">
                <a16:creationId xmlns:a16="http://schemas.microsoft.com/office/drawing/2014/main" id="{C1EDDA56-5B0C-9841-BBC5-C0B0741FC492}"/>
              </a:ext>
            </a:extLst>
          </p:cNvPr>
          <p:cNvSpPr/>
          <p:nvPr userDrawn="1"/>
        </p:nvSpPr>
        <p:spPr>
          <a:xfrm>
            <a:off x="2717385" y="2196421"/>
            <a:ext cx="2330893" cy="6368808"/>
          </a:xfrm>
          <a:prstGeom prst="rect">
            <a:avLst/>
          </a:prstGeom>
          <a:solidFill>
            <a:schemeClr val="bg1">
              <a:lumMod val="9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14" dirty="0"/>
          </a:p>
        </p:txBody>
      </p:sp>
      <p:sp>
        <p:nvSpPr>
          <p:cNvPr id="7" name="Rectangle 6">
            <a:extLst>
              <a:ext uri="{FF2B5EF4-FFF2-40B4-BE49-F238E27FC236}">
                <a16:creationId xmlns:a16="http://schemas.microsoft.com/office/drawing/2014/main" id="{CC7EB100-BF2D-3242-A980-D80B0036E6F9}"/>
              </a:ext>
            </a:extLst>
          </p:cNvPr>
          <p:cNvSpPr/>
          <p:nvPr userDrawn="1"/>
        </p:nvSpPr>
        <p:spPr>
          <a:xfrm>
            <a:off x="232658" y="2196421"/>
            <a:ext cx="2330893" cy="6368808"/>
          </a:xfrm>
          <a:prstGeom prst="rect">
            <a:avLst/>
          </a:prstGeom>
          <a:solidFill>
            <a:schemeClr val="bg1">
              <a:lumMod val="9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14" dirty="0"/>
          </a:p>
        </p:txBody>
      </p:sp>
      <p:sp>
        <p:nvSpPr>
          <p:cNvPr id="8" name="Rectangle 7">
            <a:extLst>
              <a:ext uri="{FF2B5EF4-FFF2-40B4-BE49-F238E27FC236}">
                <a16:creationId xmlns:a16="http://schemas.microsoft.com/office/drawing/2014/main" id="{A63E8BFC-83DE-CC4C-B12E-D8DE8AB62EC4}"/>
              </a:ext>
            </a:extLst>
          </p:cNvPr>
          <p:cNvSpPr/>
          <p:nvPr userDrawn="1"/>
        </p:nvSpPr>
        <p:spPr>
          <a:xfrm>
            <a:off x="5224750" y="2196421"/>
            <a:ext cx="2330893" cy="6368808"/>
          </a:xfrm>
          <a:prstGeom prst="rect">
            <a:avLst/>
          </a:prstGeom>
          <a:solidFill>
            <a:schemeClr val="bg1">
              <a:lumMod val="9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14" dirty="0"/>
          </a:p>
        </p:txBody>
      </p:sp>
      <p:cxnSp>
        <p:nvCxnSpPr>
          <p:cNvPr id="14" name="Straight Connector 13">
            <a:extLst>
              <a:ext uri="{FF2B5EF4-FFF2-40B4-BE49-F238E27FC236}">
                <a16:creationId xmlns:a16="http://schemas.microsoft.com/office/drawing/2014/main" id="{1B88F7DA-5EFF-EC4B-AC04-75349EDC19AE}"/>
              </a:ext>
            </a:extLst>
          </p:cNvPr>
          <p:cNvCxnSpPr>
            <a:cxnSpLocks/>
          </p:cNvCxnSpPr>
          <p:nvPr userDrawn="1"/>
        </p:nvCxnSpPr>
        <p:spPr>
          <a:xfrm>
            <a:off x="359254" y="3541396"/>
            <a:ext cx="2077701"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7CF016B-5204-1946-9848-A1DEE6B21753}"/>
              </a:ext>
            </a:extLst>
          </p:cNvPr>
          <p:cNvCxnSpPr>
            <a:cxnSpLocks/>
          </p:cNvCxnSpPr>
          <p:nvPr userDrawn="1"/>
        </p:nvCxnSpPr>
        <p:spPr>
          <a:xfrm>
            <a:off x="2843980" y="3541396"/>
            <a:ext cx="2077701"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8F60116-CBDD-F045-ABB6-5F59B618FB48}"/>
              </a:ext>
            </a:extLst>
          </p:cNvPr>
          <p:cNvCxnSpPr>
            <a:cxnSpLocks/>
          </p:cNvCxnSpPr>
          <p:nvPr userDrawn="1"/>
        </p:nvCxnSpPr>
        <p:spPr>
          <a:xfrm>
            <a:off x="5351346" y="3541396"/>
            <a:ext cx="2077701"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8" name="Text Placeholder 24">
            <a:extLst>
              <a:ext uri="{FF2B5EF4-FFF2-40B4-BE49-F238E27FC236}">
                <a16:creationId xmlns:a16="http://schemas.microsoft.com/office/drawing/2014/main" id="{6F0BD7A7-2EDD-1349-B00E-BCFD771E6EE0}"/>
              </a:ext>
            </a:extLst>
          </p:cNvPr>
          <p:cNvSpPr>
            <a:spLocks noGrp="1"/>
          </p:cNvSpPr>
          <p:nvPr>
            <p:ph type="body" sz="quarter" idx="16" hasCustomPrompt="1"/>
          </p:nvPr>
        </p:nvSpPr>
        <p:spPr>
          <a:xfrm>
            <a:off x="300436" y="2487024"/>
            <a:ext cx="2263115" cy="893100"/>
          </a:xfrm>
        </p:spPr>
        <p:txBody>
          <a:bodyPr>
            <a:noAutofit/>
          </a:bodyPr>
          <a:lstStyle>
            <a:lvl1pPr marL="0" indent="0" algn="l">
              <a:buNone/>
              <a:defRPr sz="1114" b="1" cap="all" baseline="0">
                <a:solidFill>
                  <a:srgbClr val="E87722"/>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lvl="0"/>
            <a:r>
              <a:rPr lang="en-US" dirty="0"/>
              <a:t>TITLE – Arial bold, 18 </a:t>
            </a:r>
            <a:r>
              <a:rPr lang="en-US" dirty="0" err="1"/>
              <a:t>pt</a:t>
            </a:r>
            <a:r>
              <a:rPr lang="en-US" dirty="0"/>
              <a:t>, ORANGE font, all caps</a:t>
            </a:r>
          </a:p>
        </p:txBody>
      </p:sp>
      <p:sp>
        <p:nvSpPr>
          <p:cNvPr id="29" name="Text Placeholder 24">
            <a:extLst>
              <a:ext uri="{FF2B5EF4-FFF2-40B4-BE49-F238E27FC236}">
                <a16:creationId xmlns:a16="http://schemas.microsoft.com/office/drawing/2014/main" id="{C1BCA19B-848C-7141-ACC8-695E44203BBD}"/>
              </a:ext>
            </a:extLst>
          </p:cNvPr>
          <p:cNvSpPr>
            <a:spLocks noGrp="1"/>
          </p:cNvSpPr>
          <p:nvPr>
            <p:ph type="body" sz="quarter" idx="17" hasCustomPrompt="1"/>
          </p:nvPr>
        </p:nvSpPr>
        <p:spPr>
          <a:xfrm>
            <a:off x="2804595" y="2487024"/>
            <a:ext cx="2243683" cy="893100"/>
          </a:xfrm>
        </p:spPr>
        <p:txBody>
          <a:bodyPr>
            <a:noAutofit/>
          </a:bodyPr>
          <a:lstStyle>
            <a:lvl1pPr marL="0" indent="0" algn="l">
              <a:buNone/>
              <a:defRPr sz="1114" b="1" cap="all" baseline="0">
                <a:solidFill>
                  <a:srgbClr val="E87722"/>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lvl="0"/>
            <a:r>
              <a:rPr lang="en-US" dirty="0"/>
              <a:t>TITLE – Arial bold, 18 </a:t>
            </a:r>
            <a:r>
              <a:rPr lang="en-US" dirty="0" err="1"/>
              <a:t>pt</a:t>
            </a:r>
            <a:r>
              <a:rPr lang="en-US" dirty="0"/>
              <a:t>, ORANGE font, all caps</a:t>
            </a:r>
          </a:p>
        </p:txBody>
      </p:sp>
      <p:sp>
        <p:nvSpPr>
          <p:cNvPr id="30" name="Text Placeholder 24">
            <a:extLst>
              <a:ext uri="{FF2B5EF4-FFF2-40B4-BE49-F238E27FC236}">
                <a16:creationId xmlns:a16="http://schemas.microsoft.com/office/drawing/2014/main" id="{3123E1CE-2118-3440-BE56-F4969D496070}"/>
              </a:ext>
            </a:extLst>
          </p:cNvPr>
          <p:cNvSpPr>
            <a:spLocks noGrp="1"/>
          </p:cNvSpPr>
          <p:nvPr>
            <p:ph type="body" sz="quarter" idx="18" hasCustomPrompt="1"/>
          </p:nvPr>
        </p:nvSpPr>
        <p:spPr>
          <a:xfrm>
            <a:off x="5311961" y="2487024"/>
            <a:ext cx="2227782" cy="893100"/>
          </a:xfrm>
        </p:spPr>
        <p:txBody>
          <a:bodyPr>
            <a:noAutofit/>
          </a:bodyPr>
          <a:lstStyle>
            <a:lvl1pPr marL="0" indent="0" algn="l">
              <a:buNone/>
              <a:defRPr sz="1114" b="1" cap="all" baseline="0">
                <a:solidFill>
                  <a:srgbClr val="E87722"/>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lvl="0"/>
            <a:r>
              <a:rPr lang="en-US" dirty="0"/>
              <a:t>TITLE – Arial bold, 18 </a:t>
            </a:r>
            <a:r>
              <a:rPr lang="en-US" dirty="0" err="1"/>
              <a:t>pt</a:t>
            </a:r>
            <a:r>
              <a:rPr lang="en-US" dirty="0"/>
              <a:t>, ORANGE font, all caps</a:t>
            </a:r>
          </a:p>
        </p:txBody>
      </p:sp>
      <p:sp>
        <p:nvSpPr>
          <p:cNvPr id="18" name="Text Placeholder 3">
            <a:extLst>
              <a:ext uri="{FF2B5EF4-FFF2-40B4-BE49-F238E27FC236}">
                <a16:creationId xmlns:a16="http://schemas.microsoft.com/office/drawing/2014/main" id="{0FC1CE68-9A3E-E34F-96D4-29F358465C8E}"/>
              </a:ext>
            </a:extLst>
          </p:cNvPr>
          <p:cNvSpPr>
            <a:spLocks noGrp="1"/>
          </p:cNvSpPr>
          <p:nvPr>
            <p:ph type="body" sz="quarter" idx="19" hasCustomPrompt="1"/>
          </p:nvPr>
        </p:nvSpPr>
        <p:spPr>
          <a:xfrm>
            <a:off x="300437" y="3930227"/>
            <a:ext cx="2136519" cy="4398222"/>
          </a:xfrm>
        </p:spPr>
        <p:txBody>
          <a:bodyPr/>
          <a:lstStyle>
            <a:lvl1pPr marL="141447" marR="0" indent="-141447" algn="l" defTabSz="565785" rtl="0" eaLnBrk="1" fontAlgn="auto" latinLnBrk="0" hangingPunct="1">
              <a:lnSpc>
                <a:spcPct val="90000"/>
              </a:lnSpc>
              <a:spcBef>
                <a:spcPts val="0"/>
              </a:spcBef>
              <a:spcAft>
                <a:spcPts val="372"/>
              </a:spcAft>
              <a:buClr>
                <a:srgbClr val="E87722"/>
              </a:buClr>
              <a:buSzTx/>
              <a:buFont typeface="Wingdings" pitchFamily="2" charset="2"/>
              <a:buChar char="§"/>
              <a:tabLst/>
              <a:defRPr sz="990"/>
            </a:lvl1pPr>
            <a:lvl2pPr>
              <a:spcAft>
                <a:spcPts val="372"/>
              </a:spcAft>
              <a:buClr>
                <a:srgbClr val="0C2340"/>
              </a:buClr>
              <a:defRPr sz="867">
                <a:solidFill>
                  <a:srgbClr val="63656A"/>
                </a:solidFill>
              </a:defRPr>
            </a:lvl2pPr>
            <a:lvl3pPr>
              <a:spcAft>
                <a:spcPts val="372"/>
              </a:spcAft>
              <a:buClr>
                <a:srgbClr val="0C2340"/>
              </a:buClr>
              <a:defRPr sz="743">
                <a:solidFill>
                  <a:srgbClr val="63656A"/>
                </a:solidFill>
              </a:defRPr>
            </a:lvl3pPr>
          </a:lstStyle>
          <a:p>
            <a:r>
              <a:rPr lang="en-US" dirty="0"/>
              <a:t>Content – Arial, 16 </a:t>
            </a:r>
            <a:r>
              <a:rPr lang="en-US" dirty="0" err="1"/>
              <a:t>pt</a:t>
            </a:r>
            <a:r>
              <a:rPr lang="en-US" dirty="0"/>
              <a:t>, gray font, sentence case</a:t>
            </a:r>
          </a:p>
          <a:p>
            <a:r>
              <a:rPr lang="en-US" dirty="0"/>
              <a:t>Content </a:t>
            </a:r>
          </a:p>
          <a:p>
            <a:pPr lvl="1"/>
            <a:r>
              <a:rPr lang="en-US" dirty="0"/>
              <a:t>Second level</a:t>
            </a:r>
          </a:p>
          <a:p>
            <a:pPr lvl="2"/>
            <a:r>
              <a:rPr lang="en-US" dirty="0"/>
              <a:t>Third level</a:t>
            </a:r>
          </a:p>
        </p:txBody>
      </p:sp>
      <p:sp>
        <p:nvSpPr>
          <p:cNvPr id="3" name="Slide Number Placeholder 2">
            <a:extLst>
              <a:ext uri="{FF2B5EF4-FFF2-40B4-BE49-F238E27FC236}">
                <a16:creationId xmlns:a16="http://schemas.microsoft.com/office/drawing/2014/main" id="{A891FD6D-9F24-CF4C-B555-E64CB3491A82}"/>
              </a:ext>
            </a:extLst>
          </p:cNvPr>
          <p:cNvSpPr>
            <a:spLocks noGrp="1"/>
          </p:cNvSpPr>
          <p:nvPr>
            <p:ph type="sldNum" sz="quarter" idx="23"/>
          </p:nvPr>
        </p:nvSpPr>
        <p:spPr/>
        <p:txBody>
          <a:bodyPr/>
          <a:lstStyle/>
          <a:p>
            <a:fld id="{9564885F-477D-A14D-B2C1-5ECAF755F313}" type="slidenum">
              <a:rPr lang="en-US" smtClean="0"/>
              <a:pPr/>
              <a:t>‹#›</a:t>
            </a:fld>
            <a:endParaRPr lang="en-US" spc="248" dirty="0"/>
          </a:p>
        </p:txBody>
      </p:sp>
      <p:sp>
        <p:nvSpPr>
          <p:cNvPr id="4" name="Footer Placeholder 3">
            <a:extLst>
              <a:ext uri="{FF2B5EF4-FFF2-40B4-BE49-F238E27FC236}">
                <a16:creationId xmlns:a16="http://schemas.microsoft.com/office/drawing/2014/main" id="{DC482194-C2CE-C849-BED7-FE82ABE85851}"/>
              </a:ext>
            </a:extLst>
          </p:cNvPr>
          <p:cNvSpPr>
            <a:spLocks noGrp="1"/>
          </p:cNvSpPr>
          <p:nvPr>
            <p:ph type="ftr" sz="quarter" idx="24"/>
          </p:nvPr>
        </p:nvSpPr>
        <p:spPr>
          <a:xfrm>
            <a:off x="1352563" y="9350377"/>
            <a:ext cx="5067276" cy="535516"/>
          </a:xfrm>
        </p:spPr>
        <p:txBody>
          <a:bodyPr/>
          <a:lstStyle/>
          <a:p>
            <a:endParaRPr lang="en-US" dirty="0"/>
          </a:p>
        </p:txBody>
      </p:sp>
      <p:sp>
        <p:nvSpPr>
          <p:cNvPr id="21" name="Text Placeholder 3">
            <a:extLst>
              <a:ext uri="{FF2B5EF4-FFF2-40B4-BE49-F238E27FC236}">
                <a16:creationId xmlns:a16="http://schemas.microsoft.com/office/drawing/2014/main" id="{3A141CB7-F70D-9043-952A-EF5B84C5B578}"/>
              </a:ext>
            </a:extLst>
          </p:cNvPr>
          <p:cNvSpPr>
            <a:spLocks noGrp="1"/>
          </p:cNvSpPr>
          <p:nvPr>
            <p:ph type="body" sz="quarter" idx="25" hasCustomPrompt="1"/>
          </p:nvPr>
        </p:nvSpPr>
        <p:spPr>
          <a:xfrm>
            <a:off x="2814571" y="3854201"/>
            <a:ext cx="2136519" cy="4398222"/>
          </a:xfrm>
        </p:spPr>
        <p:txBody>
          <a:bodyPr/>
          <a:lstStyle>
            <a:lvl1pPr marL="141447" marR="0" indent="-141447" algn="l" defTabSz="565785" rtl="0" eaLnBrk="1" fontAlgn="auto" latinLnBrk="0" hangingPunct="1">
              <a:lnSpc>
                <a:spcPct val="90000"/>
              </a:lnSpc>
              <a:spcBef>
                <a:spcPts val="0"/>
              </a:spcBef>
              <a:spcAft>
                <a:spcPts val="372"/>
              </a:spcAft>
              <a:buClr>
                <a:srgbClr val="E87722"/>
              </a:buClr>
              <a:buSzTx/>
              <a:buFont typeface="Wingdings" pitchFamily="2" charset="2"/>
              <a:buChar char="§"/>
              <a:tabLst/>
              <a:defRPr sz="990"/>
            </a:lvl1pPr>
            <a:lvl2pPr>
              <a:spcAft>
                <a:spcPts val="372"/>
              </a:spcAft>
              <a:buClr>
                <a:srgbClr val="0C2340"/>
              </a:buClr>
              <a:defRPr sz="867">
                <a:solidFill>
                  <a:srgbClr val="63656A"/>
                </a:solidFill>
              </a:defRPr>
            </a:lvl2pPr>
            <a:lvl3pPr>
              <a:spcAft>
                <a:spcPts val="372"/>
              </a:spcAft>
              <a:buClr>
                <a:srgbClr val="0C2340"/>
              </a:buClr>
              <a:defRPr sz="743">
                <a:solidFill>
                  <a:srgbClr val="63656A"/>
                </a:solidFill>
              </a:defRPr>
            </a:lvl3pPr>
          </a:lstStyle>
          <a:p>
            <a:r>
              <a:rPr lang="en-US" dirty="0"/>
              <a:t>Content – Arial, 16 </a:t>
            </a:r>
            <a:r>
              <a:rPr lang="en-US" dirty="0" err="1"/>
              <a:t>pt</a:t>
            </a:r>
            <a:r>
              <a:rPr lang="en-US" dirty="0"/>
              <a:t>, gray font, sentence case</a:t>
            </a:r>
          </a:p>
          <a:p>
            <a:r>
              <a:rPr lang="en-US" dirty="0"/>
              <a:t>Content </a:t>
            </a:r>
          </a:p>
          <a:p>
            <a:pPr lvl="1"/>
            <a:r>
              <a:rPr lang="en-US" dirty="0"/>
              <a:t>Second level</a:t>
            </a:r>
          </a:p>
          <a:p>
            <a:pPr lvl="2"/>
            <a:r>
              <a:rPr lang="en-US" dirty="0"/>
              <a:t>Third level</a:t>
            </a:r>
          </a:p>
        </p:txBody>
      </p:sp>
      <p:sp>
        <p:nvSpPr>
          <p:cNvPr id="23" name="Text Placeholder 3">
            <a:extLst>
              <a:ext uri="{FF2B5EF4-FFF2-40B4-BE49-F238E27FC236}">
                <a16:creationId xmlns:a16="http://schemas.microsoft.com/office/drawing/2014/main" id="{EE08D536-7D0B-4741-8CDE-468E978246C5}"/>
              </a:ext>
            </a:extLst>
          </p:cNvPr>
          <p:cNvSpPr>
            <a:spLocks noGrp="1"/>
          </p:cNvSpPr>
          <p:nvPr>
            <p:ph type="body" sz="quarter" idx="26" hasCustomPrompt="1"/>
          </p:nvPr>
        </p:nvSpPr>
        <p:spPr>
          <a:xfrm>
            <a:off x="5321937" y="3765451"/>
            <a:ext cx="2136519" cy="4398222"/>
          </a:xfrm>
        </p:spPr>
        <p:txBody>
          <a:bodyPr/>
          <a:lstStyle>
            <a:lvl1pPr marL="141447" marR="0" indent="-141447" algn="l" defTabSz="565785" rtl="0" eaLnBrk="1" fontAlgn="auto" latinLnBrk="0" hangingPunct="1">
              <a:lnSpc>
                <a:spcPct val="90000"/>
              </a:lnSpc>
              <a:spcBef>
                <a:spcPts val="0"/>
              </a:spcBef>
              <a:spcAft>
                <a:spcPts val="372"/>
              </a:spcAft>
              <a:buClr>
                <a:srgbClr val="E87722"/>
              </a:buClr>
              <a:buSzTx/>
              <a:buFont typeface="Wingdings" pitchFamily="2" charset="2"/>
              <a:buChar char="§"/>
              <a:tabLst/>
              <a:defRPr sz="990"/>
            </a:lvl1pPr>
            <a:lvl2pPr>
              <a:spcAft>
                <a:spcPts val="372"/>
              </a:spcAft>
              <a:buClr>
                <a:srgbClr val="0C2340"/>
              </a:buClr>
              <a:defRPr sz="867">
                <a:solidFill>
                  <a:srgbClr val="63656A"/>
                </a:solidFill>
              </a:defRPr>
            </a:lvl2pPr>
            <a:lvl3pPr>
              <a:spcAft>
                <a:spcPts val="372"/>
              </a:spcAft>
              <a:buClr>
                <a:srgbClr val="0C2340"/>
              </a:buClr>
              <a:defRPr sz="743">
                <a:solidFill>
                  <a:srgbClr val="63656A"/>
                </a:solidFill>
              </a:defRPr>
            </a:lvl3pPr>
          </a:lstStyle>
          <a:p>
            <a:r>
              <a:rPr lang="en-US" dirty="0"/>
              <a:t>Content – Arial, 16 </a:t>
            </a:r>
            <a:r>
              <a:rPr lang="en-US" dirty="0" err="1"/>
              <a:t>pt</a:t>
            </a:r>
            <a:r>
              <a:rPr lang="en-US" dirty="0"/>
              <a:t>, gray font, sentence case</a:t>
            </a:r>
          </a:p>
          <a:p>
            <a:r>
              <a:rPr lang="en-US" dirty="0"/>
              <a:t>Content </a:t>
            </a:r>
          </a:p>
          <a:p>
            <a:pPr lvl="1"/>
            <a:r>
              <a:rPr lang="en-US" dirty="0"/>
              <a:t>Second level</a:t>
            </a:r>
          </a:p>
          <a:p>
            <a:pPr lvl="2"/>
            <a:r>
              <a:rPr lang="en-US" dirty="0"/>
              <a:t>Third level</a:t>
            </a:r>
          </a:p>
        </p:txBody>
      </p:sp>
    </p:spTree>
    <p:extLst>
      <p:ext uri="{BB962C8B-B14F-4D97-AF65-F5344CB8AC3E}">
        <p14:creationId xmlns:p14="http://schemas.microsoft.com/office/powerpoint/2010/main" val="1981462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5386" userDrawn="1">
          <p15:clr>
            <a:srgbClr val="FBAE40"/>
          </p15:clr>
        </p15:guide>
        <p15:guide id="2" pos="1607" userDrawn="1">
          <p15:clr>
            <a:srgbClr val="FBAE40"/>
          </p15:clr>
        </p15:guide>
        <p15:guide id="3" pos="138" userDrawn="1">
          <p15:clr>
            <a:srgbClr val="FBAE40"/>
          </p15:clr>
        </p15:guide>
        <p15:guide id="4" pos="4759" userDrawn="1">
          <p15:clr>
            <a:srgbClr val="FBAE40"/>
          </p15:clr>
        </p15:guide>
        <p15:guide id="5" orient="horz" pos="598" userDrawn="1">
          <p15:clr>
            <a:srgbClr val="FBAE40"/>
          </p15:clr>
        </p15:guide>
        <p15:guide id="6" orient="horz" pos="1373" userDrawn="1">
          <p15:clr>
            <a:srgbClr val="FBAE40"/>
          </p15:clr>
        </p15:guide>
        <p15:guide id="7" pos="1714" userDrawn="1">
          <p15:clr>
            <a:srgbClr val="FBAE40"/>
          </p15:clr>
        </p15:guide>
        <p15:guide id="8" pos="3182" userDrawn="1">
          <p15:clr>
            <a:srgbClr val="FBAE40"/>
          </p15:clr>
        </p15:guide>
        <p15:guide id="9" pos="3290" userDrawn="1">
          <p15:clr>
            <a:srgbClr val="FBAE40"/>
          </p15:clr>
        </p15:guide>
        <p15:guide id="10" orient="horz" pos="1549"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fographics 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4EE40-4D3D-2147-A24D-2865DF4D2EBB}"/>
              </a:ext>
            </a:extLst>
          </p:cNvPr>
          <p:cNvSpPr>
            <a:spLocks noGrp="1"/>
          </p:cNvSpPr>
          <p:nvPr>
            <p:ph type="title" hasCustomPrompt="1"/>
          </p:nvPr>
        </p:nvSpPr>
        <p:spPr>
          <a:xfrm>
            <a:off x="217136" y="535519"/>
            <a:ext cx="7310913" cy="1275867"/>
          </a:xfrm>
        </p:spPr>
        <p:txBody>
          <a:bodyPr>
            <a:noAutofit/>
          </a:bodyPr>
          <a:lstStyle>
            <a:lvl1pPr>
              <a:defRPr>
                <a:solidFill>
                  <a:srgbClr val="0C2340"/>
                </a:solidFill>
              </a:defRPr>
            </a:lvl1pPr>
          </a:lstStyle>
          <a:p>
            <a:r>
              <a:rPr lang="en-US" dirty="0"/>
              <a:t>TITLE – ARIAL BOLD, 24 PT, DARK BLUE FONT, ALL CAPS</a:t>
            </a:r>
          </a:p>
        </p:txBody>
      </p:sp>
      <p:sp>
        <p:nvSpPr>
          <p:cNvPr id="9" name="Rectangle 8">
            <a:extLst>
              <a:ext uri="{FF2B5EF4-FFF2-40B4-BE49-F238E27FC236}">
                <a16:creationId xmlns:a16="http://schemas.microsoft.com/office/drawing/2014/main" id="{60D3B9AF-5C30-914F-A351-69D08D6B98CC}"/>
              </a:ext>
            </a:extLst>
          </p:cNvPr>
          <p:cNvSpPr/>
          <p:nvPr userDrawn="1"/>
        </p:nvSpPr>
        <p:spPr>
          <a:xfrm>
            <a:off x="0" y="5792112"/>
            <a:ext cx="7772400" cy="2859673"/>
          </a:xfrm>
          <a:prstGeom prst="rect">
            <a:avLst/>
          </a:prstGeom>
          <a:solidFill>
            <a:schemeClr val="bg1">
              <a:lumMod val="95000"/>
            </a:schemeClr>
          </a:solidFill>
          <a:ln w="571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14" dirty="0"/>
          </a:p>
        </p:txBody>
      </p:sp>
      <p:sp>
        <p:nvSpPr>
          <p:cNvPr id="46" name="Oval 45">
            <a:extLst>
              <a:ext uri="{FF2B5EF4-FFF2-40B4-BE49-F238E27FC236}">
                <a16:creationId xmlns:a16="http://schemas.microsoft.com/office/drawing/2014/main" id="{8046B9B1-19F7-FC41-AAF5-B03CA2714434}"/>
              </a:ext>
            </a:extLst>
          </p:cNvPr>
          <p:cNvSpPr/>
          <p:nvPr userDrawn="1"/>
        </p:nvSpPr>
        <p:spPr>
          <a:xfrm>
            <a:off x="2107624" y="5496437"/>
            <a:ext cx="485323" cy="1116561"/>
          </a:xfrm>
          <a:prstGeom prst="ellipse">
            <a:avLst/>
          </a:prstGeom>
          <a:solidFill>
            <a:srgbClr val="E8772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5785" rtl="0" eaLnBrk="1" fontAlgn="auto" latinLnBrk="0" hangingPunct="1">
              <a:lnSpc>
                <a:spcPct val="100000"/>
              </a:lnSpc>
              <a:spcBef>
                <a:spcPts val="0"/>
              </a:spcBef>
              <a:spcAft>
                <a:spcPts val="0"/>
              </a:spcAft>
              <a:buClrTx/>
              <a:buSzTx/>
              <a:buFontTx/>
              <a:buNone/>
              <a:tabLst/>
              <a:defRPr/>
            </a:pPr>
            <a:endParaRPr kumimoji="0" lang="en-US" sz="1114"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5" name="Oval 14">
            <a:extLst>
              <a:ext uri="{FF2B5EF4-FFF2-40B4-BE49-F238E27FC236}">
                <a16:creationId xmlns:a16="http://schemas.microsoft.com/office/drawing/2014/main" id="{C9E14E47-4478-F94B-855C-5DD573D52AF1}"/>
              </a:ext>
            </a:extLst>
          </p:cNvPr>
          <p:cNvSpPr>
            <a:spLocks noChangeAspect="1"/>
          </p:cNvSpPr>
          <p:nvPr/>
        </p:nvSpPr>
        <p:spPr>
          <a:xfrm>
            <a:off x="2146260" y="5585322"/>
            <a:ext cx="408051" cy="938784"/>
          </a:xfrm>
          <a:prstGeom prst="ellipse">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5785" rtl="0" eaLnBrk="1" fontAlgn="auto" latinLnBrk="0" hangingPunct="1">
              <a:lnSpc>
                <a:spcPct val="100000"/>
              </a:lnSpc>
              <a:spcBef>
                <a:spcPts val="0"/>
              </a:spcBef>
              <a:spcAft>
                <a:spcPts val="0"/>
              </a:spcAft>
              <a:buClrTx/>
              <a:buSzTx/>
              <a:buFontTx/>
              <a:buNone/>
              <a:tabLst/>
              <a:defRPr/>
            </a:pPr>
            <a:endParaRPr kumimoji="0" lang="en-US" sz="1114"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7" name="Oval 46">
            <a:extLst>
              <a:ext uri="{FF2B5EF4-FFF2-40B4-BE49-F238E27FC236}">
                <a16:creationId xmlns:a16="http://schemas.microsoft.com/office/drawing/2014/main" id="{7568203C-3F0E-F649-8C54-E9BA566AB85D}"/>
              </a:ext>
            </a:extLst>
          </p:cNvPr>
          <p:cNvSpPr/>
          <p:nvPr userDrawn="1"/>
        </p:nvSpPr>
        <p:spPr>
          <a:xfrm>
            <a:off x="217136" y="5496437"/>
            <a:ext cx="485323" cy="1116561"/>
          </a:xfrm>
          <a:prstGeom prst="ellipse">
            <a:avLst/>
          </a:prstGeom>
          <a:solidFill>
            <a:srgbClr val="0C234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5785" rtl="0" eaLnBrk="1" fontAlgn="auto" latinLnBrk="0" hangingPunct="1">
              <a:lnSpc>
                <a:spcPct val="100000"/>
              </a:lnSpc>
              <a:spcBef>
                <a:spcPts val="0"/>
              </a:spcBef>
              <a:spcAft>
                <a:spcPts val="0"/>
              </a:spcAft>
              <a:buClrTx/>
              <a:buSzTx/>
              <a:buFontTx/>
              <a:buNone/>
              <a:tabLst/>
              <a:defRPr/>
            </a:pPr>
            <a:endParaRPr kumimoji="0" lang="en-US" sz="1114"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5" name="Oval 44">
            <a:extLst>
              <a:ext uri="{FF2B5EF4-FFF2-40B4-BE49-F238E27FC236}">
                <a16:creationId xmlns:a16="http://schemas.microsoft.com/office/drawing/2014/main" id="{274ADAEB-697E-1346-AC92-D6E5F0D732E9}"/>
              </a:ext>
            </a:extLst>
          </p:cNvPr>
          <p:cNvSpPr/>
          <p:nvPr userDrawn="1"/>
        </p:nvSpPr>
        <p:spPr>
          <a:xfrm>
            <a:off x="3999109" y="5496437"/>
            <a:ext cx="485323" cy="1116561"/>
          </a:xfrm>
          <a:prstGeom prst="ellipse">
            <a:avLst/>
          </a:prstGeom>
          <a:solidFill>
            <a:srgbClr val="0C234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5785" rtl="0" eaLnBrk="1" fontAlgn="auto" latinLnBrk="0" hangingPunct="1">
              <a:lnSpc>
                <a:spcPct val="100000"/>
              </a:lnSpc>
              <a:spcBef>
                <a:spcPts val="0"/>
              </a:spcBef>
              <a:spcAft>
                <a:spcPts val="0"/>
              </a:spcAft>
              <a:buClrTx/>
              <a:buSzTx/>
              <a:buFontTx/>
              <a:buNone/>
              <a:tabLst/>
              <a:defRPr/>
            </a:pPr>
            <a:endParaRPr kumimoji="0" lang="en-US" sz="1114"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8" name="Oval 17">
            <a:extLst>
              <a:ext uri="{FF2B5EF4-FFF2-40B4-BE49-F238E27FC236}">
                <a16:creationId xmlns:a16="http://schemas.microsoft.com/office/drawing/2014/main" id="{CAD9D46E-5CC2-C240-A970-74C7F76EA6EC}"/>
              </a:ext>
            </a:extLst>
          </p:cNvPr>
          <p:cNvSpPr>
            <a:spLocks noChangeAspect="1"/>
          </p:cNvSpPr>
          <p:nvPr/>
        </p:nvSpPr>
        <p:spPr>
          <a:xfrm>
            <a:off x="255771" y="5585322"/>
            <a:ext cx="408051" cy="938784"/>
          </a:xfrm>
          <a:prstGeom prst="ellipse">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5785" rtl="0" eaLnBrk="1" fontAlgn="auto" latinLnBrk="0" hangingPunct="1">
              <a:lnSpc>
                <a:spcPct val="100000"/>
              </a:lnSpc>
              <a:spcBef>
                <a:spcPts val="0"/>
              </a:spcBef>
              <a:spcAft>
                <a:spcPts val="0"/>
              </a:spcAft>
              <a:buClrTx/>
              <a:buSzTx/>
              <a:buFontTx/>
              <a:buNone/>
              <a:tabLst/>
              <a:defRPr/>
            </a:pPr>
            <a:endParaRPr kumimoji="0" lang="en-US" sz="1114"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4" name="Oval 43">
            <a:extLst>
              <a:ext uri="{FF2B5EF4-FFF2-40B4-BE49-F238E27FC236}">
                <a16:creationId xmlns:a16="http://schemas.microsoft.com/office/drawing/2014/main" id="{BA7DDA4D-A81C-7340-BD07-A79C3C5F6875}"/>
              </a:ext>
            </a:extLst>
          </p:cNvPr>
          <p:cNvSpPr/>
          <p:nvPr userDrawn="1"/>
        </p:nvSpPr>
        <p:spPr>
          <a:xfrm>
            <a:off x="5889584" y="5497398"/>
            <a:ext cx="485323" cy="1116561"/>
          </a:xfrm>
          <a:prstGeom prst="ellipse">
            <a:avLst/>
          </a:prstGeom>
          <a:solidFill>
            <a:srgbClr val="E8772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5785" rtl="0" eaLnBrk="1" fontAlgn="auto" latinLnBrk="0" hangingPunct="1">
              <a:lnSpc>
                <a:spcPct val="100000"/>
              </a:lnSpc>
              <a:spcBef>
                <a:spcPts val="0"/>
              </a:spcBef>
              <a:spcAft>
                <a:spcPts val="0"/>
              </a:spcAft>
              <a:buClrTx/>
              <a:buSzTx/>
              <a:buFontTx/>
              <a:buNone/>
              <a:tabLst/>
              <a:defRPr/>
            </a:pPr>
            <a:endParaRPr kumimoji="0" lang="en-US" sz="1114"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4" name="Oval 23">
            <a:extLst>
              <a:ext uri="{FF2B5EF4-FFF2-40B4-BE49-F238E27FC236}">
                <a16:creationId xmlns:a16="http://schemas.microsoft.com/office/drawing/2014/main" id="{422AF515-7502-4443-A625-F1CF401F62D1}"/>
              </a:ext>
            </a:extLst>
          </p:cNvPr>
          <p:cNvSpPr>
            <a:spLocks noChangeAspect="1"/>
          </p:cNvSpPr>
          <p:nvPr/>
        </p:nvSpPr>
        <p:spPr>
          <a:xfrm>
            <a:off x="5928220" y="5586283"/>
            <a:ext cx="408051" cy="938784"/>
          </a:xfrm>
          <a:prstGeom prst="ellipse">
            <a:avLst/>
          </a:prstGeom>
          <a:solidFill>
            <a:schemeClr val="accent5"/>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5785" rtl="0" eaLnBrk="1" fontAlgn="auto" latinLnBrk="0" hangingPunct="1">
              <a:lnSpc>
                <a:spcPct val="100000"/>
              </a:lnSpc>
              <a:spcBef>
                <a:spcPts val="0"/>
              </a:spcBef>
              <a:spcAft>
                <a:spcPts val="0"/>
              </a:spcAft>
              <a:buClrTx/>
              <a:buSzTx/>
              <a:buFontTx/>
              <a:buNone/>
              <a:tabLst/>
              <a:defRPr/>
            </a:pPr>
            <a:endParaRPr kumimoji="0" lang="en-US" sz="1114"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cxnSp>
        <p:nvCxnSpPr>
          <p:cNvPr id="27" name="Straight Connector 26">
            <a:extLst>
              <a:ext uri="{FF2B5EF4-FFF2-40B4-BE49-F238E27FC236}">
                <a16:creationId xmlns:a16="http://schemas.microsoft.com/office/drawing/2014/main" id="{08D5C138-A0E4-494D-989A-A0CEC79C0B24}"/>
              </a:ext>
            </a:extLst>
          </p:cNvPr>
          <p:cNvCxnSpPr>
            <a:cxnSpLocks/>
          </p:cNvCxnSpPr>
          <p:nvPr/>
        </p:nvCxnSpPr>
        <p:spPr>
          <a:xfrm>
            <a:off x="1980475" y="6090344"/>
            <a:ext cx="0" cy="2320808"/>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F566021-A3BC-7244-9D61-40C279572CED}"/>
              </a:ext>
            </a:extLst>
          </p:cNvPr>
          <p:cNvCxnSpPr>
            <a:cxnSpLocks/>
          </p:cNvCxnSpPr>
          <p:nvPr/>
        </p:nvCxnSpPr>
        <p:spPr>
          <a:xfrm>
            <a:off x="3871143" y="6090344"/>
            <a:ext cx="0" cy="2320808"/>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4DE7224-BCAE-F243-850A-6CC294E903BD}"/>
              </a:ext>
            </a:extLst>
          </p:cNvPr>
          <p:cNvCxnSpPr>
            <a:cxnSpLocks/>
          </p:cNvCxnSpPr>
          <p:nvPr/>
        </p:nvCxnSpPr>
        <p:spPr>
          <a:xfrm>
            <a:off x="5759636" y="6090344"/>
            <a:ext cx="0" cy="2320808"/>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30" name="Text Placeholder 24">
            <a:extLst>
              <a:ext uri="{FF2B5EF4-FFF2-40B4-BE49-F238E27FC236}">
                <a16:creationId xmlns:a16="http://schemas.microsoft.com/office/drawing/2014/main" id="{8DC16DE6-3C8D-BE48-BF09-920D2AA407DE}"/>
              </a:ext>
            </a:extLst>
          </p:cNvPr>
          <p:cNvSpPr>
            <a:spLocks noGrp="1"/>
          </p:cNvSpPr>
          <p:nvPr userDrawn="1">
            <p:ph type="body" sz="quarter" idx="17" hasCustomPrompt="1"/>
          </p:nvPr>
        </p:nvSpPr>
        <p:spPr>
          <a:xfrm>
            <a:off x="217135" y="7426791"/>
            <a:ext cx="1632204" cy="804672"/>
          </a:xfrm>
        </p:spPr>
        <p:txBody>
          <a:bodyPr>
            <a:noAutofit/>
          </a:bodyPr>
          <a:lstStyle>
            <a:lvl1pPr marL="0" indent="0" algn="l">
              <a:lnSpc>
                <a:spcPct val="100000"/>
              </a:lnSpc>
              <a:spcBef>
                <a:spcPts val="372"/>
              </a:spcBef>
              <a:spcAft>
                <a:spcPts val="0"/>
              </a:spcAft>
              <a:buClr>
                <a:schemeClr val="tx2"/>
              </a:buClr>
              <a:buFont typeface="Arial" panose="020B0604020202020204" pitchFamily="34" charset="0"/>
              <a:buNone/>
              <a:defRPr sz="743" baseline="0">
                <a:solidFill>
                  <a:srgbClr val="63656A"/>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lvl="0"/>
            <a:r>
              <a:rPr lang="en-US" dirty="0"/>
              <a:t>Content – Arial, 12 </a:t>
            </a:r>
            <a:r>
              <a:rPr lang="en-US" dirty="0" err="1"/>
              <a:t>pt</a:t>
            </a:r>
            <a:r>
              <a:rPr lang="en-US" dirty="0"/>
              <a:t>, gray font, sentence case</a:t>
            </a:r>
          </a:p>
        </p:txBody>
      </p:sp>
      <p:sp>
        <p:nvSpPr>
          <p:cNvPr id="32" name="Text Placeholder 24">
            <a:extLst>
              <a:ext uri="{FF2B5EF4-FFF2-40B4-BE49-F238E27FC236}">
                <a16:creationId xmlns:a16="http://schemas.microsoft.com/office/drawing/2014/main" id="{53EFF135-A0A8-E442-A314-47CFC22FC2DA}"/>
              </a:ext>
            </a:extLst>
          </p:cNvPr>
          <p:cNvSpPr>
            <a:spLocks noGrp="1"/>
          </p:cNvSpPr>
          <p:nvPr userDrawn="1">
            <p:ph type="body" sz="quarter" idx="19" hasCustomPrompt="1"/>
          </p:nvPr>
        </p:nvSpPr>
        <p:spPr>
          <a:xfrm>
            <a:off x="2111611" y="7426791"/>
            <a:ext cx="1632204" cy="804672"/>
          </a:xfrm>
        </p:spPr>
        <p:txBody>
          <a:bodyPr>
            <a:noAutofit/>
          </a:bodyPr>
          <a:lstStyle>
            <a:lvl1pPr marL="0" indent="0" algn="l">
              <a:lnSpc>
                <a:spcPct val="100000"/>
              </a:lnSpc>
              <a:spcBef>
                <a:spcPts val="372"/>
              </a:spcBef>
              <a:spcAft>
                <a:spcPts val="0"/>
              </a:spcAft>
              <a:buClr>
                <a:schemeClr val="tx2"/>
              </a:buClr>
              <a:buFont typeface="Arial" panose="020B0604020202020204" pitchFamily="34" charset="0"/>
              <a:buNone/>
              <a:defRPr sz="743" baseline="0">
                <a:solidFill>
                  <a:srgbClr val="63656A"/>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lvl="0"/>
            <a:r>
              <a:rPr lang="en-US" dirty="0"/>
              <a:t>Content – Arial, 12 </a:t>
            </a:r>
            <a:r>
              <a:rPr lang="en-US" dirty="0" err="1"/>
              <a:t>pt</a:t>
            </a:r>
            <a:r>
              <a:rPr lang="en-US" dirty="0"/>
              <a:t>, gray font, sentence case</a:t>
            </a:r>
          </a:p>
        </p:txBody>
      </p:sp>
      <p:sp>
        <p:nvSpPr>
          <p:cNvPr id="33" name="Text Placeholder 24">
            <a:extLst>
              <a:ext uri="{FF2B5EF4-FFF2-40B4-BE49-F238E27FC236}">
                <a16:creationId xmlns:a16="http://schemas.microsoft.com/office/drawing/2014/main" id="{6DA76C2E-61AD-AB4D-9925-57FA549E00C6}"/>
              </a:ext>
            </a:extLst>
          </p:cNvPr>
          <p:cNvSpPr>
            <a:spLocks noGrp="1"/>
          </p:cNvSpPr>
          <p:nvPr userDrawn="1">
            <p:ph type="body" sz="quarter" idx="20" hasCustomPrompt="1"/>
          </p:nvPr>
        </p:nvSpPr>
        <p:spPr>
          <a:xfrm>
            <a:off x="2107623" y="6684852"/>
            <a:ext cx="1632204" cy="731918"/>
          </a:xfrm>
        </p:spPr>
        <p:txBody>
          <a:bodyPr>
            <a:noAutofit/>
          </a:bodyPr>
          <a:lstStyle>
            <a:lvl1pPr marL="0" indent="0" algn="l">
              <a:buNone/>
              <a:defRPr sz="867" b="1" cap="all" baseline="0">
                <a:solidFill>
                  <a:srgbClr val="E87722"/>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lvl="0"/>
            <a:r>
              <a:rPr lang="en-US" dirty="0"/>
              <a:t>TITLE – Arial bold, 14 </a:t>
            </a:r>
            <a:r>
              <a:rPr lang="en-US" dirty="0" err="1"/>
              <a:t>pt</a:t>
            </a:r>
            <a:r>
              <a:rPr lang="en-US" dirty="0"/>
              <a:t>, ORANGE FONT, all caps</a:t>
            </a:r>
          </a:p>
        </p:txBody>
      </p:sp>
      <p:sp>
        <p:nvSpPr>
          <p:cNvPr id="34" name="Text Placeholder 24">
            <a:extLst>
              <a:ext uri="{FF2B5EF4-FFF2-40B4-BE49-F238E27FC236}">
                <a16:creationId xmlns:a16="http://schemas.microsoft.com/office/drawing/2014/main" id="{23A7CC22-450C-C94D-B396-9ECEE7D931DC}"/>
              </a:ext>
            </a:extLst>
          </p:cNvPr>
          <p:cNvSpPr>
            <a:spLocks noGrp="1"/>
          </p:cNvSpPr>
          <p:nvPr userDrawn="1">
            <p:ph type="body" sz="quarter" idx="21" hasCustomPrompt="1"/>
          </p:nvPr>
        </p:nvSpPr>
        <p:spPr>
          <a:xfrm>
            <a:off x="3998470" y="7426791"/>
            <a:ext cx="1632204" cy="804672"/>
          </a:xfrm>
        </p:spPr>
        <p:txBody>
          <a:bodyPr>
            <a:noAutofit/>
          </a:bodyPr>
          <a:lstStyle>
            <a:lvl1pPr marL="0" indent="0" algn="l">
              <a:lnSpc>
                <a:spcPct val="100000"/>
              </a:lnSpc>
              <a:spcBef>
                <a:spcPts val="372"/>
              </a:spcBef>
              <a:spcAft>
                <a:spcPts val="0"/>
              </a:spcAft>
              <a:buClr>
                <a:schemeClr val="tx2"/>
              </a:buClr>
              <a:buFont typeface="Arial" panose="020B0604020202020204" pitchFamily="34" charset="0"/>
              <a:buNone/>
              <a:defRPr sz="743" baseline="0">
                <a:solidFill>
                  <a:srgbClr val="63656A"/>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lvl="0"/>
            <a:r>
              <a:rPr lang="en-US" dirty="0"/>
              <a:t>Content – Arial, 12 </a:t>
            </a:r>
            <a:r>
              <a:rPr lang="en-US" dirty="0" err="1"/>
              <a:t>pt</a:t>
            </a:r>
            <a:r>
              <a:rPr lang="en-US" dirty="0"/>
              <a:t>, gray font, sentence case</a:t>
            </a:r>
          </a:p>
        </p:txBody>
      </p:sp>
      <p:sp>
        <p:nvSpPr>
          <p:cNvPr id="35" name="Text Placeholder 24">
            <a:extLst>
              <a:ext uri="{FF2B5EF4-FFF2-40B4-BE49-F238E27FC236}">
                <a16:creationId xmlns:a16="http://schemas.microsoft.com/office/drawing/2014/main" id="{91C04409-97C9-2148-882F-8086A707DB55}"/>
              </a:ext>
            </a:extLst>
          </p:cNvPr>
          <p:cNvSpPr>
            <a:spLocks noGrp="1"/>
          </p:cNvSpPr>
          <p:nvPr userDrawn="1">
            <p:ph type="body" sz="quarter" idx="22" hasCustomPrompt="1"/>
          </p:nvPr>
        </p:nvSpPr>
        <p:spPr>
          <a:xfrm>
            <a:off x="3999109" y="6684852"/>
            <a:ext cx="1632204" cy="731918"/>
          </a:xfrm>
        </p:spPr>
        <p:txBody>
          <a:bodyPr>
            <a:noAutofit/>
          </a:bodyPr>
          <a:lstStyle>
            <a:lvl1pPr marL="0" indent="0" algn="l">
              <a:buNone/>
              <a:defRPr sz="867" b="1" cap="all" baseline="0">
                <a:solidFill>
                  <a:srgbClr val="0C2340"/>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lvl="0"/>
            <a:r>
              <a:rPr lang="en-US" dirty="0"/>
              <a:t>TITLE – Arial bold, 14 </a:t>
            </a:r>
            <a:r>
              <a:rPr lang="en-US" dirty="0" err="1"/>
              <a:t>pt</a:t>
            </a:r>
            <a:r>
              <a:rPr lang="en-US" dirty="0"/>
              <a:t>, DK BLUE font, all caps</a:t>
            </a:r>
          </a:p>
        </p:txBody>
      </p:sp>
      <p:sp>
        <p:nvSpPr>
          <p:cNvPr id="36" name="Text Placeholder 24">
            <a:extLst>
              <a:ext uri="{FF2B5EF4-FFF2-40B4-BE49-F238E27FC236}">
                <a16:creationId xmlns:a16="http://schemas.microsoft.com/office/drawing/2014/main" id="{89F7C65E-FC15-9549-BE16-A1B5BDC3026F}"/>
              </a:ext>
            </a:extLst>
          </p:cNvPr>
          <p:cNvSpPr>
            <a:spLocks noGrp="1"/>
          </p:cNvSpPr>
          <p:nvPr userDrawn="1">
            <p:ph type="body" sz="quarter" idx="23" hasCustomPrompt="1"/>
          </p:nvPr>
        </p:nvSpPr>
        <p:spPr>
          <a:xfrm>
            <a:off x="5888599" y="7426791"/>
            <a:ext cx="1632204" cy="804672"/>
          </a:xfrm>
        </p:spPr>
        <p:txBody>
          <a:bodyPr>
            <a:noAutofit/>
          </a:bodyPr>
          <a:lstStyle>
            <a:lvl1pPr marL="0" indent="0" algn="l">
              <a:lnSpc>
                <a:spcPct val="100000"/>
              </a:lnSpc>
              <a:spcBef>
                <a:spcPts val="372"/>
              </a:spcBef>
              <a:spcAft>
                <a:spcPts val="0"/>
              </a:spcAft>
              <a:buClr>
                <a:schemeClr val="tx2"/>
              </a:buClr>
              <a:buFont typeface="Arial" panose="020B0604020202020204" pitchFamily="34" charset="0"/>
              <a:buNone/>
              <a:defRPr sz="743" baseline="0">
                <a:solidFill>
                  <a:srgbClr val="63656A"/>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lvl="0"/>
            <a:r>
              <a:rPr lang="en-US" dirty="0"/>
              <a:t>Content – Arial, 12 </a:t>
            </a:r>
            <a:r>
              <a:rPr lang="en-US" dirty="0" err="1"/>
              <a:t>pt</a:t>
            </a:r>
            <a:r>
              <a:rPr lang="en-US" dirty="0"/>
              <a:t>, gray font, sentence case</a:t>
            </a:r>
          </a:p>
        </p:txBody>
      </p:sp>
      <p:sp>
        <p:nvSpPr>
          <p:cNvPr id="37" name="Text Placeholder 24">
            <a:extLst>
              <a:ext uri="{FF2B5EF4-FFF2-40B4-BE49-F238E27FC236}">
                <a16:creationId xmlns:a16="http://schemas.microsoft.com/office/drawing/2014/main" id="{A347E922-DFA6-6C47-8651-E98D08B715B7}"/>
              </a:ext>
            </a:extLst>
          </p:cNvPr>
          <p:cNvSpPr>
            <a:spLocks noGrp="1"/>
          </p:cNvSpPr>
          <p:nvPr userDrawn="1">
            <p:ph type="body" sz="quarter" idx="24" hasCustomPrompt="1"/>
          </p:nvPr>
        </p:nvSpPr>
        <p:spPr>
          <a:xfrm>
            <a:off x="5889584" y="6684852"/>
            <a:ext cx="1632204" cy="731918"/>
          </a:xfrm>
        </p:spPr>
        <p:txBody>
          <a:bodyPr>
            <a:noAutofit/>
          </a:bodyPr>
          <a:lstStyle>
            <a:lvl1pPr marL="0" indent="0" algn="l">
              <a:buNone/>
              <a:defRPr sz="867" b="1" cap="all" baseline="0">
                <a:solidFill>
                  <a:srgbClr val="E87722"/>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lvl="0"/>
            <a:r>
              <a:rPr lang="en-US" dirty="0"/>
              <a:t>TITLE – Arial bold, 14 </a:t>
            </a:r>
            <a:r>
              <a:rPr lang="en-US" dirty="0" err="1"/>
              <a:t>pt</a:t>
            </a:r>
            <a:r>
              <a:rPr lang="en-US" dirty="0"/>
              <a:t>, ORANGE font, all caps</a:t>
            </a:r>
          </a:p>
        </p:txBody>
      </p:sp>
      <p:sp>
        <p:nvSpPr>
          <p:cNvPr id="38" name="Text Placeholder 24">
            <a:extLst>
              <a:ext uri="{FF2B5EF4-FFF2-40B4-BE49-F238E27FC236}">
                <a16:creationId xmlns:a16="http://schemas.microsoft.com/office/drawing/2014/main" id="{61D1FD3C-9398-7644-932E-219B635300A8}"/>
              </a:ext>
            </a:extLst>
          </p:cNvPr>
          <p:cNvSpPr>
            <a:spLocks noGrp="1"/>
          </p:cNvSpPr>
          <p:nvPr userDrawn="1">
            <p:ph type="body" sz="quarter" idx="25" hasCustomPrompt="1"/>
          </p:nvPr>
        </p:nvSpPr>
        <p:spPr>
          <a:xfrm>
            <a:off x="2393288" y="1850447"/>
            <a:ext cx="5157538" cy="386044"/>
          </a:xfrm>
        </p:spPr>
        <p:txBody>
          <a:bodyPr lIns="0">
            <a:noAutofit/>
          </a:bodyPr>
          <a:lstStyle>
            <a:lvl1pPr marL="0" indent="0" algn="l">
              <a:buNone/>
              <a:defRPr sz="1114" b="1" cap="all" baseline="0">
                <a:solidFill>
                  <a:srgbClr val="E87722"/>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r>
              <a:rPr lang="en-US" sz="1114" dirty="0"/>
              <a:t>Arial bold, 18 </a:t>
            </a:r>
            <a:r>
              <a:rPr lang="en-US" sz="1114" dirty="0" err="1"/>
              <a:t>pt</a:t>
            </a:r>
            <a:r>
              <a:rPr lang="en-US" sz="1114" dirty="0"/>
              <a:t>, ORANGE FONT, all caps</a:t>
            </a:r>
          </a:p>
        </p:txBody>
      </p:sp>
      <p:sp>
        <p:nvSpPr>
          <p:cNvPr id="40" name="Text Placeholder 24">
            <a:extLst>
              <a:ext uri="{FF2B5EF4-FFF2-40B4-BE49-F238E27FC236}">
                <a16:creationId xmlns:a16="http://schemas.microsoft.com/office/drawing/2014/main" id="{6F0BF8D2-5B2F-4643-8BF1-58AED30DAA84}"/>
              </a:ext>
            </a:extLst>
          </p:cNvPr>
          <p:cNvSpPr>
            <a:spLocks noGrp="1"/>
          </p:cNvSpPr>
          <p:nvPr userDrawn="1">
            <p:ph type="body" sz="quarter" idx="26" hasCustomPrompt="1"/>
          </p:nvPr>
        </p:nvSpPr>
        <p:spPr>
          <a:xfrm>
            <a:off x="2393287" y="2260992"/>
            <a:ext cx="5046482" cy="1366195"/>
          </a:xfrm>
        </p:spPr>
        <p:txBody>
          <a:bodyPr lIns="0">
            <a:noAutofit/>
          </a:bodyPr>
          <a:lstStyle>
            <a:lvl1pPr marL="0" marR="0" indent="0" algn="l" defTabSz="565785" rtl="0" eaLnBrk="1" fontAlgn="auto" latinLnBrk="0" hangingPunct="1">
              <a:lnSpc>
                <a:spcPct val="100000"/>
              </a:lnSpc>
              <a:spcBef>
                <a:spcPts val="372"/>
              </a:spcBef>
              <a:spcAft>
                <a:spcPts val="0"/>
              </a:spcAft>
              <a:buClr>
                <a:schemeClr val="tx2"/>
              </a:buClr>
              <a:buSzTx/>
              <a:buFont typeface="Arial" panose="020B0604020202020204" pitchFamily="34" charset="0"/>
              <a:buNone/>
              <a:tabLst/>
              <a:defRPr sz="743" baseline="0">
                <a:solidFill>
                  <a:srgbClr val="63656A"/>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r>
              <a:rPr lang="en-US" dirty="0"/>
              <a:t>Content – Arial, 12 </a:t>
            </a:r>
            <a:r>
              <a:rPr lang="en-US" dirty="0" err="1"/>
              <a:t>pt</a:t>
            </a:r>
            <a:r>
              <a:rPr lang="en-US" dirty="0"/>
              <a:t>, gray font, sentence case. </a:t>
            </a:r>
            <a:r>
              <a:rPr lang="en-US" dirty="0">
                <a:latin typeface="Arial" panose="020B0604020202020204" pitchFamily="34" charset="0"/>
                <a:ea typeface="Calibri" panose="020F0502020204030204" pitchFamily="34" charset="0"/>
                <a:cs typeface="Arial" panose="020B0604020202020204" pitchFamily="34" charset="0"/>
              </a:rPr>
              <a:t>To insert an image or icon in the circles below, click the center of the circle, then from your computer’s file options that appear, select the image or icon you want and click insert. </a:t>
            </a:r>
            <a:r>
              <a:rPr lang="en-US" dirty="0"/>
              <a:t> </a:t>
            </a:r>
          </a:p>
        </p:txBody>
      </p:sp>
      <p:sp>
        <p:nvSpPr>
          <p:cNvPr id="41" name="Text Placeholder 24">
            <a:extLst>
              <a:ext uri="{FF2B5EF4-FFF2-40B4-BE49-F238E27FC236}">
                <a16:creationId xmlns:a16="http://schemas.microsoft.com/office/drawing/2014/main" id="{3D7F0650-8D05-A04B-8D29-5DBCAE8C1F72}"/>
              </a:ext>
            </a:extLst>
          </p:cNvPr>
          <p:cNvSpPr>
            <a:spLocks noGrp="1"/>
          </p:cNvSpPr>
          <p:nvPr userDrawn="1">
            <p:ph type="body" sz="quarter" idx="27" hasCustomPrompt="1"/>
          </p:nvPr>
        </p:nvSpPr>
        <p:spPr>
          <a:xfrm>
            <a:off x="2393288" y="3713013"/>
            <a:ext cx="5157538" cy="386046"/>
          </a:xfrm>
        </p:spPr>
        <p:txBody>
          <a:bodyPr lIns="0">
            <a:noAutofit/>
          </a:bodyPr>
          <a:lstStyle>
            <a:lvl1pPr marL="0" indent="0" algn="l">
              <a:buNone/>
              <a:defRPr sz="1114" b="1" cap="all" baseline="0">
                <a:solidFill>
                  <a:srgbClr val="E87722"/>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r>
              <a:rPr lang="en-US" sz="1114" dirty="0"/>
              <a:t>Arial bold, 18 </a:t>
            </a:r>
            <a:r>
              <a:rPr lang="en-US" sz="1114" dirty="0" err="1"/>
              <a:t>pt</a:t>
            </a:r>
            <a:r>
              <a:rPr lang="en-US" sz="1114" dirty="0"/>
              <a:t>, ORANGE FONT, all caps</a:t>
            </a:r>
          </a:p>
        </p:txBody>
      </p:sp>
      <p:sp>
        <p:nvSpPr>
          <p:cNvPr id="42" name="Text Placeholder 24">
            <a:extLst>
              <a:ext uri="{FF2B5EF4-FFF2-40B4-BE49-F238E27FC236}">
                <a16:creationId xmlns:a16="http://schemas.microsoft.com/office/drawing/2014/main" id="{02BC76AB-D49A-2C46-BB14-FAAD7E984E8B}"/>
              </a:ext>
            </a:extLst>
          </p:cNvPr>
          <p:cNvSpPr>
            <a:spLocks noGrp="1"/>
          </p:cNvSpPr>
          <p:nvPr userDrawn="1">
            <p:ph type="body" sz="quarter" idx="28" hasCustomPrompt="1"/>
          </p:nvPr>
        </p:nvSpPr>
        <p:spPr>
          <a:xfrm>
            <a:off x="2393287" y="4129772"/>
            <a:ext cx="5046482" cy="1561812"/>
          </a:xfrm>
        </p:spPr>
        <p:txBody>
          <a:bodyPr lIns="0">
            <a:noAutofit/>
          </a:bodyPr>
          <a:lstStyle>
            <a:lvl1pPr marL="0" marR="0" indent="0" algn="l" defTabSz="565785" rtl="0" eaLnBrk="1" fontAlgn="auto" latinLnBrk="0" hangingPunct="1">
              <a:lnSpc>
                <a:spcPct val="100000"/>
              </a:lnSpc>
              <a:spcBef>
                <a:spcPts val="372"/>
              </a:spcBef>
              <a:spcAft>
                <a:spcPts val="0"/>
              </a:spcAft>
              <a:buClr>
                <a:schemeClr val="tx2"/>
              </a:buClr>
              <a:buSzTx/>
              <a:buFont typeface="Arial" panose="020B0604020202020204" pitchFamily="34" charset="0"/>
              <a:buNone/>
              <a:tabLst/>
              <a:defRPr sz="743" baseline="0">
                <a:solidFill>
                  <a:srgbClr val="63656A"/>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r>
              <a:rPr lang="en-US" dirty="0"/>
              <a:t>Content – Arial, 12 </a:t>
            </a:r>
            <a:r>
              <a:rPr lang="en-US" dirty="0" err="1"/>
              <a:t>pt</a:t>
            </a:r>
            <a:r>
              <a:rPr lang="en-US" dirty="0"/>
              <a:t>, gray font, sentence case. </a:t>
            </a:r>
          </a:p>
        </p:txBody>
      </p:sp>
      <p:sp>
        <p:nvSpPr>
          <p:cNvPr id="43" name="Picture Placeholder 7">
            <a:extLst>
              <a:ext uri="{FF2B5EF4-FFF2-40B4-BE49-F238E27FC236}">
                <a16:creationId xmlns:a16="http://schemas.microsoft.com/office/drawing/2014/main" id="{70C7440B-956F-AD44-88C2-8A20207D0359}"/>
              </a:ext>
            </a:extLst>
          </p:cNvPr>
          <p:cNvSpPr>
            <a:spLocks noGrp="1" noChangeAspect="1"/>
          </p:cNvSpPr>
          <p:nvPr userDrawn="1">
            <p:ph type="pic" sz="quarter" idx="29" hasCustomPrompt="1"/>
          </p:nvPr>
        </p:nvSpPr>
        <p:spPr>
          <a:xfrm>
            <a:off x="255771" y="5585322"/>
            <a:ext cx="408051" cy="938784"/>
          </a:xfrm>
          <a:prstGeom prst="ellipse">
            <a:avLst/>
          </a:prstGeom>
          <a:solidFill>
            <a:srgbClr val="0C2340"/>
          </a:solidFill>
        </p:spPr>
        <p:txBody>
          <a:bodyPr anchor="ctr">
            <a:noAutofit/>
          </a:bodyPr>
          <a:lstStyle>
            <a:lvl1pPr marL="0" indent="0" algn="ctr">
              <a:buNone/>
              <a:defRPr sz="372">
                <a:solidFill>
                  <a:schemeClr val="bg1"/>
                </a:solidFill>
              </a:defRPr>
            </a:lvl1pPr>
          </a:lstStyle>
          <a:p>
            <a:r>
              <a:rPr lang="en-US" dirty="0"/>
              <a:t>Insert Photo or Icon Here</a:t>
            </a:r>
          </a:p>
        </p:txBody>
      </p:sp>
      <p:sp>
        <p:nvSpPr>
          <p:cNvPr id="48" name="Oval 47">
            <a:extLst>
              <a:ext uri="{FF2B5EF4-FFF2-40B4-BE49-F238E27FC236}">
                <a16:creationId xmlns:a16="http://schemas.microsoft.com/office/drawing/2014/main" id="{A761EEF1-E6C7-264F-B1EB-E097E1A03356}"/>
              </a:ext>
            </a:extLst>
          </p:cNvPr>
          <p:cNvSpPr>
            <a:spLocks noChangeAspect="1"/>
          </p:cNvSpPr>
          <p:nvPr userDrawn="1"/>
        </p:nvSpPr>
        <p:spPr>
          <a:xfrm>
            <a:off x="4037747" y="5585322"/>
            <a:ext cx="408051" cy="938784"/>
          </a:xfrm>
          <a:prstGeom prst="ellipse">
            <a:avLst/>
          </a:prstGeom>
          <a:solidFill>
            <a:schemeClr val="accent3"/>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5785" rtl="0" eaLnBrk="1" fontAlgn="auto" latinLnBrk="0" hangingPunct="1">
              <a:lnSpc>
                <a:spcPct val="100000"/>
              </a:lnSpc>
              <a:spcBef>
                <a:spcPts val="0"/>
              </a:spcBef>
              <a:spcAft>
                <a:spcPts val="0"/>
              </a:spcAft>
              <a:buClrTx/>
              <a:buSzTx/>
              <a:buFontTx/>
              <a:buNone/>
              <a:tabLst/>
              <a:defRPr/>
            </a:pPr>
            <a:endParaRPr kumimoji="0" lang="en-US" sz="1114"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9" name="Picture Placeholder 7">
            <a:extLst>
              <a:ext uri="{FF2B5EF4-FFF2-40B4-BE49-F238E27FC236}">
                <a16:creationId xmlns:a16="http://schemas.microsoft.com/office/drawing/2014/main" id="{457C59A0-10A6-8B41-84E7-AD2F0A7021A3}"/>
              </a:ext>
            </a:extLst>
          </p:cNvPr>
          <p:cNvSpPr>
            <a:spLocks noGrp="1" noChangeAspect="1"/>
          </p:cNvSpPr>
          <p:nvPr userDrawn="1">
            <p:ph type="pic" sz="quarter" idx="30" hasCustomPrompt="1"/>
          </p:nvPr>
        </p:nvSpPr>
        <p:spPr>
          <a:xfrm>
            <a:off x="2146260" y="5585322"/>
            <a:ext cx="408051" cy="938784"/>
          </a:xfrm>
          <a:prstGeom prst="ellipse">
            <a:avLst/>
          </a:prstGeom>
          <a:solidFill>
            <a:srgbClr val="E87722"/>
          </a:solidFill>
        </p:spPr>
        <p:txBody>
          <a:bodyPr anchor="ctr">
            <a:noAutofit/>
          </a:bodyPr>
          <a:lstStyle>
            <a:lvl1pPr marL="0" indent="0" algn="ctr">
              <a:buNone/>
              <a:defRPr sz="372">
                <a:solidFill>
                  <a:schemeClr val="bg1"/>
                </a:solidFill>
              </a:defRPr>
            </a:lvl1pPr>
          </a:lstStyle>
          <a:p>
            <a:r>
              <a:rPr lang="en-US" dirty="0"/>
              <a:t>Insert Photo or Icon Here</a:t>
            </a:r>
          </a:p>
        </p:txBody>
      </p:sp>
      <p:sp>
        <p:nvSpPr>
          <p:cNvPr id="50" name="Picture Placeholder 7">
            <a:extLst>
              <a:ext uri="{FF2B5EF4-FFF2-40B4-BE49-F238E27FC236}">
                <a16:creationId xmlns:a16="http://schemas.microsoft.com/office/drawing/2014/main" id="{9546ED43-BE4C-9943-8415-E748F788A403}"/>
              </a:ext>
            </a:extLst>
          </p:cNvPr>
          <p:cNvSpPr>
            <a:spLocks noGrp="1" noChangeAspect="1"/>
          </p:cNvSpPr>
          <p:nvPr userDrawn="1">
            <p:ph type="pic" sz="quarter" idx="31" hasCustomPrompt="1"/>
          </p:nvPr>
        </p:nvSpPr>
        <p:spPr>
          <a:xfrm>
            <a:off x="4037747" y="5585322"/>
            <a:ext cx="408051" cy="938784"/>
          </a:xfrm>
          <a:prstGeom prst="ellipse">
            <a:avLst/>
          </a:prstGeom>
          <a:solidFill>
            <a:srgbClr val="0C2340"/>
          </a:solidFill>
        </p:spPr>
        <p:txBody>
          <a:bodyPr anchor="ctr">
            <a:noAutofit/>
          </a:bodyPr>
          <a:lstStyle>
            <a:lvl1pPr marL="0" indent="0" algn="ctr">
              <a:buNone/>
              <a:defRPr sz="372">
                <a:solidFill>
                  <a:schemeClr val="bg1"/>
                </a:solidFill>
              </a:defRPr>
            </a:lvl1pPr>
          </a:lstStyle>
          <a:p>
            <a:r>
              <a:rPr lang="en-US" dirty="0"/>
              <a:t>Insert Photo or Icon Here</a:t>
            </a:r>
          </a:p>
        </p:txBody>
      </p:sp>
      <p:sp>
        <p:nvSpPr>
          <p:cNvPr id="51" name="Picture Placeholder 7">
            <a:extLst>
              <a:ext uri="{FF2B5EF4-FFF2-40B4-BE49-F238E27FC236}">
                <a16:creationId xmlns:a16="http://schemas.microsoft.com/office/drawing/2014/main" id="{19902FC4-A71A-8A45-B6EC-71415D71769A}"/>
              </a:ext>
            </a:extLst>
          </p:cNvPr>
          <p:cNvSpPr>
            <a:spLocks noGrp="1" noChangeAspect="1"/>
          </p:cNvSpPr>
          <p:nvPr userDrawn="1">
            <p:ph type="pic" sz="quarter" idx="32" hasCustomPrompt="1"/>
          </p:nvPr>
        </p:nvSpPr>
        <p:spPr>
          <a:xfrm>
            <a:off x="5928220" y="5586283"/>
            <a:ext cx="408051" cy="938784"/>
          </a:xfrm>
          <a:prstGeom prst="ellipse">
            <a:avLst/>
          </a:prstGeom>
          <a:solidFill>
            <a:srgbClr val="E87722"/>
          </a:solidFill>
        </p:spPr>
        <p:txBody>
          <a:bodyPr anchor="ctr">
            <a:noAutofit/>
          </a:bodyPr>
          <a:lstStyle>
            <a:lvl1pPr marL="0" indent="0" algn="ctr">
              <a:buNone/>
              <a:defRPr sz="372">
                <a:solidFill>
                  <a:schemeClr val="bg1"/>
                </a:solidFill>
              </a:defRPr>
            </a:lvl1pPr>
          </a:lstStyle>
          <a:p>
            <a:r>
              <a:rPr lang="en-US" dirty="0"/>
              <a:t>Insert Photo or Icon Here</a:t>
            </a:r>
          </a:p>
        </p:txBody>
      </p:sp>
      <p:sp>
        <p:nvSpPr>
          <p:cNvPr id="52" name="Picture Placeholder 7">
            <a:extLst>
              <a:ext uri="{FF2B5EF4-FFF2-40B4-BE49-F238E27FC236}">
                <a16:creationId xmlns:a16="http://schemas.microsoft.com/office/drawing/2014/main" id="{7F76388C-1014-F849-9E41-D415E213CC28}"/>
              </a:ext>
            </a:extLst>
          </p:cNvPr>
          <p:cNvSpPr>
            <a:spLocks noGrp="1"/>
          </p:cNvSpPr>
          <p:nvPr userDrawn="1">
            <p:ph type="pic" sz="quarter" idx="33" hasCustomPrompt="1"/>
          </p:nvPr>
        </p:nvSpPr>
        <p:spPr>
          <a:xfrm>
            <a:off x="242888" y="1857504"/>
            <a:ext cx="1958189" cy="3171696"/>
          </a:xfrm>
        </p:spPr>
        <p:txBody>
          <a:bodyPr anchor="ctr">
            <a:normAutofit/>
          </a:bodyPr>
          <a:lstStyle>
            <a:lvl1pPr marL="0" indent="0" algn="ctr">
              <a:buNone/>
              <a:defRPr sz="1114"/>
            </a:lvl1pPr>
          </a:lstStyle>
          <a:p>
            <a:r>
              <a:rPr lang="en-US" dirty="0"/>
              <a:t>Insert Photo Here</a:t>
            </a:r>
          </a:p>
        </p:txBody>
      </p:sp>
      <p:sp>
        <p:nvSpPr>
          <p:cNvPr id="39" name="Text Placeholder 24">
            <a:extLst>
              <a:ext uri="{FF2B5EF4-FFF2-40B4-BE49-F238E27FC236}">
                <a16:creationId xmlns:a16="http://schemas.microsoft.com/office/drawing/2014/main" id="{82750466-FD6E-6D4A-BE90-ECC07048D2C9}"/>
              </a:ext>
            </a:extLst>
          </p:cNvPr>
          <p:cNvSpPr>
            <a:spLocks noGrp="1"/>
          </p:cNvSpPr>
          <p:nvPr>
            <p:ph type="body" sz="quarter" idx="36" hasCustomPrompt="1"/>
          </p:nvPr>
        </p:nvSpPr>
        <p:spPr>
          <a:xfrm>
            <a:off x="223743" y="6684250"/>
            <a:ext cx="1632204" cy="731918"/>
          </a:xfrm>
        </p:spPr>
        <p:txBody>
          <a:bodyPr>
            <a:noAutofit/>
          </a:bodyPr>
          <a:lstStyle>
            <a:lvl1pPr marL="0" indent="0" algn="l">
              <a:buNone/>
              <a:defRPr sz="867" b="1" cap="all" baseline="0">
                <a:solidFill>
                  <a:srgbClr val="0C2340"/>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lvl="0"/>
            <a:r>
              <a:rPr lang="en-US" dirty="0"/>
              <a:t>TITLE – Arial bold, 14 </a:t>
            </a:r>
            <a:r>
              <a:rPr lang="en-US" dirty="0" err="1"/>
              <a:t>pt</a:t>
            </a:r>
            <a:r>
              <a:rPr lang="en-US" dirty="0"/>
              <a:t>, DK BLUE FONT, all caps</a:t>
            </a:r>
          </a:p>
        </p:txBody>
      </p:sp>
      <p:cxnSp>
        <p:nvCxnSpPr>
          <p:cNvPr id="56" name="Straight Connector 55">
            <a:extLst>
              <a:ext uri="{FF2B5EF4-FFF2-40B4-BE49-F238E27FC236}">
                <a16:creationId xmlns:a16="http://schemas.microsoft.com/office/drawing/2014/main" id="{16F1F8DD-24D3-8C42-B8F2-9F9F11F56365}"/>
              </a:ext>
            </a:extLst>
          </p:cNvPr>
          <p:cNvCxnSpPr/>
          <p:nvPr userDrawn="1"/>
        </p:nvCxnSpPr>
        <p:spPr>
          <a:xfrm>
            <a:off x="0" y="8644831"/>
            <a:ext cx="7772400" cy="0"/>
          </a:xfrm>
          <a:prstGeom prst="line">
            <a:avLst/>
          </a:prstGeom>
          <a:ln w="6350">
            <a:solidFill>
              <a:schemeClr val="accent3"/>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54487280-0E9A-5444-9260-8BD93E5CEC35}"/>
              </a:ext>
            </a:extLst>
          </p:cNvPr>
          <p:cNvSpPr>
            <a:spLocks noGrp="1"/>
          </p:cNvSpPr>
          <p:nvPr>
            <p:ph type="sldNum" sz="quarter" idx="37"/>
          </p:nvPr>
        </p:nvSpPr>
        <p:spPr/>
        <p:txBody>
          <a:bodyPr/>
          <a:lstStyle/>
          <a:p>
            <a:fld id="{9564885F-477D-A14D-B2C1-5ECAF755F313}" type="slidenum">
              <a:rPr lang="en-US" smtClean="0"/>
              <a:pPr/>
              <a:t>‹#›</a:t>
            </a:fld>
            <a:endParaRPr lang="en-US" spc="248" dirty="0"/>
          </a:p>
        </p:txBody>
      </p:sp>
      <p:sp>
        <p:nvSpPr>
          <p:cNvPr id="4" name="Footer Placeholder 3">
            <a:extLst>
              <a:ext uri="{FF2B5EF4-FFF2-40B4-BE49-F238E27FC236}">
                <a16:creationId xmlns:a16="http://schemas.microsoft.com/office/drawing/2014/main" id="{49CD9268-4D04-D846-881D-CF4469611A0E}"/>
              </a:ext>
            </a:extLst>
          </p:cNvPr>
          <p:cNvSpPr>
            <a:spLocks noGrp="1"/>
          </p:cNvSpPr>
          <p:nvPr>
            <p:ph type="ftr" sz="quarter" idx="38"/>
          </p:nvPr>
        </p:nvSpPr>
        <p:spPr/>
        <p:txBody>
          <a:bodyPr/>
          <a:lstStyle/>
          <a:p>
            <a:endParaRPr lang="en-US" dirty="0"/>
          </a:p>
        </p:txBody>
      </p:sp>
    </p:spTree>
    <p:extLst>
      <p:ext uri="{BB962C8B-B14F-4D97-AF65-F5344CB8AC3E}">
        <p14:creationId xmlns:p14="http://schemas.microsoft.com/office/powerpoint/2010/main" val="1554248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598" userDrawn="1">
          <p15:clr>
            <a:srgbClr val="FBAE40"/>
          </p15:clr>
        </p15:guide>
        <p15:guide id="2" pos="4759" userDrawn="1">
          <p15:clr>
            <a:srgbClr val="FBAE40"/>
          </p15:clr>
        </p15:guide>
        <p15:guide id="3" pos="1377" userDrawn="1">
          <p15:clr>
            <a:srgbClr val="FBAE40"/>
          </p15:clr>
        </p15:guide>
        <p15:guide id="4" orient="horz" pos="3590" userDrawn="1">
          <p15:clr>
            <a:srgbClr val="FBAE40"/>
          </p15:clr>
        </p15:guide>
        <p15:guide id="6" orient="horz" pos="4048" userDrawn="1">
          <p15:clr>
            <a:srgbClr val="FBAE40"/>
          </p15:clr>
        </p15:guide>
        <p15:guide id="7" orient="horz" pos="5843" userDrawn="1">
          <p15:clr>
            <a:srgbClr val="FBAE40"/>
          </p15:clr>
        </p15:guide>
        <p15:guide id="8" orient="horz" pos="1162" userDrawn="1">
          <p15:clr>
            <a:srgbClr val="FBAE40"/>
          </p15:clr>
        </p15:guide>
        <p15:guide id="9" pos="1499" userDrawn="1">
          <p15:clr>
            <a:srgbClr val="FBAE40"/>
          </p15:clr>
        </p15:guide>
        <p15:guide id="10" pos="3886" userDrawn="1">
          <p15:clr>
            <a:srgbClr val="FBAE40"/>
          </p15:clr>
        </p15:guide>
        <p15:guide id="11" orient="horz" pos="6195" userDrawn="1">
          <p15:clr>
            <a:srgbClr val="FBAE40"/>
          </p15:clr>
        </p15:guide>
        <p15:guide id="12" pos="3764"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fographics 02">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FD112A5-8AC6-274C-85AD-2B7D1DFEAAFB}"/>
              </a:ext>
            </a:extLst>
          </p:cNvPr>
          <p:cNvSpPr/>
          <p:nvPr userDrawn="1"/>
        </p:nvSpPr>
        <p:spPr>
          <a:xfrm>
            <a:off x="3871511" y="3"/>
            <a:ext cx="3904202" cy="3796937"/>
          </a:xfrm>
          <a:prstGeom prst="rect">
            <a:avLst/>
          </a:prstGeom>
          <a:gradFill>
            <a:gsLst>
              <a:gs pos="24000">
                <a:schemeClr val="bg1"/>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dirty="0"/>
          </a:p>
        </p:txBody>
      </p:sp>
      <p:sp>
        <p:nvSpPr>
          <p:cNvPr id="2" name="Title 1">
            <a:extLst>
              <a:ext uri="{FF2B5EF4-FFF2-40B4-BE49-F238E27FC236}">
                <a16:creationId xmlns:a16="http://schemas.microsoft.com/office/drawing/2014/main" id="{F334EE40-4D3D-2147-A24D-2865DF4D2EBB}"/>
              </a:ext>
            </a:extLst>
          </p:cNvPr>
          <p:cNvSpPr>
            <a:spLocks noGrp="1"/>
          </p:cNvSpPr>
          <p:nvPr>
            <p:ph type="title" hasCustomPrompt="1"/>
          </p:nvPr>
        </p:nvSpPr>
        <p:spPr>
          <a:xfrm>
            <a:off x="218599" y="535518"/>
            <a:ext cx="7335203" cy="914932"/>
          </a:xfrm>
        </p:spPr>
        <p:txBody>
          <a:bodyPr>
            <a:noAutofit/>
          </a:bodyPr>
          <a:lstStyle>
            <a:lvl1pPr>
              <a:defRPr>
                <a:solidFill>
                  <a:srgbClr val="0C2340"/>
                </a:solidFill>
              </a:defRPr>
            </a:lvl1pPr>
          </a:lstStyle>
          <a:p>
            <a:r>
              <a:rPr lang="en-US" dirty="0"/>
              <a:t>TITLE – ARIAL BOLD, 24 PT, dark blue FONT, ALL CAPS</a:t>
            </a:r>
          </a:p>
        </p:txBody>
      </p:sp>
      <p:sp>
        <p:nvSpPr>
          <p:cNvPr id="8" name="Rectangle 7">
            <a:extLst>
              <a:ext uri="{FF2B5EF4-FFF2-40B4-BE49-F238E27FC236}">
                <a16:creationId xmlns:a16="http://schemas.microsoft.com/office/drawing/2014/main" id="{D2508C7F-DE7B-FC49-B9D3-2979EDF55648}"/>
              </a:ext>
            </a:extLst>
          </p:cNvPr>
          <p:cNvSpPr/>
          <p:nvPr userDrawn="1"/>
        </p:nvSpPr>
        <p:spPr>
          <a:xfrm>
            <a:off x="218600" y="1504890"/>
            <a:ext cx="3400425" cy="2404977"/>
          </a:xfrm>
          <a:prstGeom prst="rect">
            <a:avLst/>
          </a:prstGeom>
          <a:solidFill>
            <a:schemeClr val="bg1">
              <a:lumMod val="95000"/>
            </a:schemeClr>
          </a:solidFill>
          <a:ln w="571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14" dirty="0">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E3E1C038-4A9B-C247-BD4D-A69976D2CA22}"/>
              </a:ext>
            </a:extLst>
          </p:cNvPr>
          <p:cNvSpPr/>
          <p:nvPr userDrawn="1"/>
        </p:nvSpPr>
        <p:spPr>
          <a:xfrm>
            <a:off x="217136" y="4079684"/>
            <a:ext cx="3401889" cy="2242742"/>
          </a:xfrm>
          <a:prstGeom prst="rect">
            <a:avLst/>
          </a:prstGeom>
          <a:solidFill>
            <a:schemeClr val="bg1">
              <a:lumMod val="95000"/>
            </a:schemeClr>
          </a:solidFill>
          <a:ln w="571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14" dirty="0">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D701319D-86C5-6C42-B218-AC7F6CEE6447}"/>
              </a:ext>
            </a:extLst>
          </p:cNvPr>
          <p:cNvSpPr/>
          <p:nvPr userDrawn="1"/>
        </p:nvSpPr>
        <p:spPr>
          <a:xfrm>
            <a:off x="217136" y="6487381"/>
            <a:ext cx="3401889" cy="2579078"/>
          </a:xfrm>
          <a:prstGeom prst="rect">
            <a:avLst/>
          </a:prstGeom>
          <a:solidFill>
            <a:schemeClr val="bg1">
              <a:lumMod val="95000"/>
            </a:schemeClr>
          </a:solidFill>
          <a:ln w="571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14" dirty="0">
              <a:latin typeface="Arial" panose="020B0604020202020204" pitchFamily="34" charset="0"/>
              <a:cs typeface="Arial" panose="020B0604020202020204" pitchFamily="34" charset="0"/>
            </a:endParaRPr>
          </a:p>
        </p:txBody>
      </p:sp>
      <p:sp>
        <p:nvSpPr>
          <p:cNvPr id="17" name="Text Placeholder 24">
            <a:extLst>
              <a:ext uri="{FF2B5EF4-FFF2-40B4-BE49-F238E27FC236}">
                <a16:creationId xmlns:a16="http://schemas.microsoft.com/office/drawing/2014/main" id="{8913118A-B822-0F4C-B8CA-D5DB1A2AD075}"/>
              </a:ext>
            </a:extLst>
          </p:cNvPr>
          <p:cNvSpPr>
            <a:spLocks noGrp="1"/>
          </p:cNvSpPr>
          <p:nvPr>
            <p:ph type="body" sz="quarter" idx="16" hasCustomPrompt="1"/>
          </p:nvPr>
        </p:nvSpPr>
        <p:spPr>
          <a:xfrm>
            <a:off x="335913" y="1751557"/>
            <a:ext cx="3228754" cy="424093"/>
          </a:xfrm>
        </p:spPr>
        <p:txBody>
          <a:bodyPr lIns="0">
            <a:noAutofit/>
          </a:bodyPr>
          <a:lstStyle>
            <a:lvl1pPr marL="0" indent="0" algn="l">
              <a:buNone/>
              <a:defRPr sz="1114" b="1" cap="all" baseline="0">
                <a:solidFill>
                  <a:srgbClr val="E87722"/>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lvl="0"/>
            <a:r>
              <a:rPr lang="en-US" dirty="0"/>
              <a:t>Arial bold, 18 </a:t>
            </a:r>
            <a:r>
              <a:rPr lang="en-US" dirty="0" err="1"/>
              <a:t>pt</a:t>
            </a:r>
            <a:r>
              <a:rPr lang="en-US" dirty="0"/>
              <a:t>, ORANGE, all caps</a:t>
            </a:r>
          </a:p>
        </p:txBody>
      </p:sp>
      <p:sp>
        <p:nvSpPr>
          <p:cNvPr id="19" name="Text Placeholder 24">
            <a:extLst>
              <a:ext uri="{FF2B5EF4-FFF2-40B4-BE49-F238E27FC236}">
                <a16:creationId xmlns:a16="http://schemas.microsoft.com/office/drawing/2014/main" id="{39E27F5C-E46C-CA46-8FA5-E3F37023AAFA}"/>
              </a:ext>
            </a:extLst>
          </p:cNvPr>
          <p:cNvSpPr>
            <a:spLocks noGrp="1"/>
          </p:cNvSpPr>
          <p:nvPr>
            <p:ph type="body" sz="quarter" idx="18" hasCustomPrompt="1"/>
          </p:nvPr>
        </p:nvSpPr>
        <p:spPr>
          <a:xfrm>
            <a:off x="335912" y="4308996"/>
            <a:ext cx="3228754" cy="424093"/>
          </a:xfrm>
        </p:spPr>
        <p:txBody>
          <a:bodyPr lIns="0">
            <a:noAutofit/>
          </a:bodyPr>
          <a:lstStyle>
            <a:lvl1pPr marL="0" indent="0" algn="l">
              <a:buNone/>
              <a:defRPr sz="1114" b="1" cap="all" baseline="0">
                <a:solidFill>
                  <a:srgbClr val="E87722"/>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lvl="0"/>
            <a:r>
              <a:rPr lang="en-US" dirty="0"/>
              <a:t>Arial bold, 18 </a:t>
            </a:r>
            <a:r>
              <a:rPr lang="en-US" dirty="0" err="1"/>
              <a:t>pt</a:t>
            </a:r>
            <a:r>
              <a:rPr lang="en-US" dirty="0"/>
              <a:t>, ORANGE, all caps</a:t>
            </a:r>
          </a:p>
        </p:txBody>
      </p:sp>
      <p:sp>
        <p:nvSpPr>
          <p:cNvPr id="21" name="Text Placeholder 24">
            <a:extLst>
              <a:ext uri="{FF2B5EF4-FFF2-40B4-BE49-F238E27FC236}">
                <a16:creationId xmlns:a16="http://schemas.microsoft.com/office/drawing/2014/main" id="{1BB5E753-B1BD-644A-BEA7-D1C057963347}"/>
              </a:ext>
            </a:extLst>
          </p:cNvPr>
          <p:cNvSpPr>
            <a:spLocks noGrp="1"/>
          </p:cNvSpPr>
          <p:nvPr>
            <p:ph type="body" sz="quarter" idx="20" hasCustomPrompt="1"/>
          </p:nvPr>
        </p:nvSpPr>
        <p:spPr>
          <a:xfrm>
            <a:off x="335912" y="6757660"/>
            <a:ext cx="3228754" cy="424093"/>
          </a:xfrm>
        </p:spPr>
        <p:txBody>
          <a:bodyPr lIns="0">
            <a:noAutofit/>
          </a:bodyPr>
          <a:lstStyle>
            <a:lvl1pPr marL="0" indent="0" algn="l">
              <a:buNone/>
              <a:defRPr sz="1114" b="1" cap="all" baseline="0">
                <a:solidFill>
                  <a:srgbClr val="E87722"/>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lvl="0"/>
            <a:r>
              <a:rPr lang="en-US" dirty="0"/>
              <a:t>Arial bold, 18 </a:t>
            </a:r>
            <a:r>
              <a:rPr lang="en-US" dirty="0" err="1"/>
              <a:t>pt</a:t>
            </a:r>
            <a:r>
              <a:rPr lang="en-US" dirty="0"/>
              <a:t>, ORANGE, all caps</a:t>
            </a:r>
          </a:p>
        </p:txBody>
      </p:sp>
      <p:sp>
        <p:nvSpPr>
          <p:cNvPr id="11" name="Picture Placeholder 10">
            <a:extLst>
              <a:ext uri="{FF2B5EF4-FFF2-40B4-BE49-F238E27FC236}">
                <a16:creationId xmlns:a16="http://schemas.microsoft.com/office/drawing/2014/main" id="{ACF35426-043E-41D9-8136-35C72F246585}"/>
              </a:ext>
            </a:extLst>
          </p:cNvPr>
          <p:cNvSpPr>
            <a:spLocks noGrp="1"/>
          </p:cNvSpPr>
          <p:nvPr>
            <p:ph type="pic" sz="quarter" idx="21"/>
          </p:nvPr>
        </p:nvSpPr>
        <p:spPr>
          <a:xfrm>
            <a:off x="3732815" y="1508760"/>
            <a:ext cx="4039586" cy="7543800"/>
          </a:xfrm>
        </p:spPr>
        <p:txBody>
          <a:bodyPr/>
          <a:lstStyle>
            <a:lvl5pPr>
              <a:defRPr/>
            </a:lvl5pPr>
          </a:lstStyle>
          <a:p>
            <a:r>
              <a:rPr lang="en-US" dirty="0"/>
              <a:t>Click icon to add picture</a:t>
            </a:r>
          </a:p>
        </p:txBody>
      </p:sp>
      <p:sp>
        <p:nvSpPr>
          <p:cNvPr id="22" name="Text Placeholder 2">
            <a:extLst>
              <a:ext uri="{FF2B5EF4-FFF2-40B4-BE49-F238E27FC236}">
                <a16:creationId xmlns:a16="http://schemas.microsoft.com/office/drawing/2014/main" id="{B11489ED-BE02-461B-9580-EECB49FA0048}"/>
              </a:ext>
            </a:extLst>
          </p:cNvPr>
          <p:cNvSpPr>
            <a:spLocks noGrp="1"/>
          </p:cNvSpPr>
          <p:nvPr>
            <p:ph idx="1" hasCustomPrompt="1"/>
          </p:nvPr>
        </p:nvSpPr>
        <p:spPr>
          <a:xfrm>
            <a:off x="335911" y="7214258"/>
            <a:ext cx="3093764" cy="1611583"/>
          </a:xfrm>
          <a:prstGeom prst="rect">
            <a:avLst/>
          </a:prstGeom>
        </p:spPr>
        <p:txBody>
          <a:bodyPr vert="horz" lIns="0" tIns="45720" rIns="91440" bIns="45720" rtlCol="0">
            <a:noAutofit/>
          </a:bodyPr>
          <a:lstStyle>
            <a:lvl1pPr>
              <a:spcAft>
                <a:spcPts val="372"/>
              </a:spcAft>
              <a:buClr>
                <a:srgbClr val="E87722"/>
              </a:buClr>
              <a:defRPr sz="743"/>
            </a:lvl1pPr>
            <a:lvl2pPr marL="282893">
              <a:spcAft>
                <a:spcPts val="372"/>
              </a:spcAft>
              <a:buClr>
                <a:srgbClr val="E87722"/>
              </a:buClr>
              <a:defRPr sz="619"/>
            </a:lvl2pPr>
            <a:lvl3pPr marL="424339">
              <a:spcAft>
                <a:spcPts val="372"/>
              </a:spcAft>
              <a:buClr>
                <a:srgbClr val="E87722"/>
              </a:buClr>
              <a:defRPr sz="495"/>
            </a:lvl3pPr>
            <a:lvl4pPr marL="848678" indent="0">
              <a:buNone/>
              <a:defRPr/>
            </a:lvl4pPr>
            <a:lvl5pPr marL="1131570" indent="0">
              <a:buNone/>
              <a:defRPr/>
            </a:lvl5pPr>
          </a:lstStyle>
          <a:p>
            <a:pPr lvl="0"/>
            <a:r>
              <a:rPr lang="en-US" dirty="0"/>
              <a:t>Edit master text styles</a:t>
            </a:r>
          </a:p>
        </p:txBody>
      </p:sp>
      <p:sp>
        <p:nvSpPr>
          <p:cNvPr id="24" name="Text Placeholder 2">
            <a:extLst>
              <a:ext uri="{FF2B5EF4-FFF2-40B4-BE49-F238E27FC236}">
                <a16:creationId xmlns:a16="http://schemas.microsoft.com/office/drawing/2014/main" id="{5BA05F4C-A354-3943-98EB-C2A9D1A0DD0C}"/>
              </a:ext>
            </a:extLst>
          </p:cNvPr>
          <p:cNvSpPr>
            <a:spLocks noGrp="1"/>
          </p:cNvSpPr>
          <p:nvPr>
            <p:ph idx="22" hasCustomPrompt="1"/>
          </p:nvPr>
        </p:nvSpPr>
        <p:spPr>
          <a:xfrm>
            <a:off x="335911" y="4733090"/>
            <a:ext cx="3093764" cy="1415449"/>
          </a:xfrm>
          <a:prstGeom prst="rect">
            <a:avLst/>
          </a:prstGeom>
        </p:spPr>
        <p:txBody>
          <a:bodyPr vert="horz" lIns="0" tIns="45720" rIns="91440" bIns="45720" rtlCol="0">
            <a:noAutofit/>
          </a:bodyPr>
          <a:lstStyle>
            <a:lvl1pPr marL="141447" marR="0" indent="-141447" algn="l" defTabSz="565785" rtl="0" eaLnBrk="1" fontAlgn="auto" latinLnBrk="0" hangingPunct="1">
              <a:lnSpc>
                <a:spcPct val="90000"/>
              </a:lnSpc>
              <a:spcBef>
                <a:spcPts val="0"/>
              </a:spcBef>
              <a:spcAft>
                <a:spcPts val="372"/>
              </a:spcAft>
              <a:buClr>
                <a:srgbClr val="E87722"/>
              </a:buClr>
              <a:buSzTx/>
              <a:buFont typeface="Wingdings" pitchFamily="2" charset="2"/>
              <a:buChar char="§"/>
              <a:tabLst/>
              <a:defRPr sz="743"/>
            </a:lvl1pPr>
            <a:lvl2pPr marL="282893" indent="-141447">
              <a:lnSpc>
                <a:spcPct val="90000"/>
              </a:lnSpc>
              <a:spcAft>
                <a:spcPts val="372"/>
              </a:spcAft>
              <a:buClr>
                <a:srgbClr val="E87722"/>
              </a:buClr>
              <a:buFont typeface="System Font Regular"/>
              <a:buChar char="–"/>
              <a:defRPr sz="619"/>
            </a:lvl2pPr>
            <a:lvl3pPr marL="424339">
              <a:lnSpc>
                <a:spcPct val="90000"/>
              </a:lnSpc>
              <a:spcAft>
                <a:spcPts val="372"/>
              </a:spcAft>
              <a:buClr>
                <a:srgbClr val="E87722"/>
              </a:buClr>
              <a:defRPr sz="495"/>
            </a:lvl3pPr>
            <a:lvl4pPr marL="848678" indent="0">
              <a:buNone/>
              <a:defRPr/>
            </a:lvl4pPr>
            <a:lvl5pPr marL="1131570" indent="0">
              <a:buNone/>
              <a:defRPr/>
            </a:lvl5pPr>
          </a:lstStyle>
          <a:p>
            <a:pPr lvl="0"/>
            <a:r>
              <a:rPr lang="en-US" dirty="0"/>
              <a:t>Content – Arial, 12 </a:t>
            </a:r>
            <a:r>
              <a:rPr lang="en-US" dirty="0" err="1"/>
              <a:t>pt</a:t>
            </a:r>
            <a:r>
              <a:rPr lang="en-US" dirty="0"/>
              <a:t>, gray font, sentence case, which is capitalizing only the first letter of the first word and any proper nouns and names/titles</a:t>
            </a:r>
          </a:p>
        </p:txBody>
      </p:sp>
      <p:sp>
        <p:nvSpPr>
          <p:cNvPr id="25" name="Text Placeholder 2">
            <a:extLst>
              <a:ext uri="{FF2B5EF4-FFF2-40B4-BE49-F238E27FC236}">
                <a16:creationId xmlns:a16="http://schemas.microsoft.com/office/drawing/2014/main" id="{9DD0AA8E-45BF-F34D-8DB1-265D438DB3B3}"/>
              </a:ext>
            </a:extLst>
          </p:cNvPr>
          <p:cNvSpPr>
            <a:spLocks noGrp="1"/>
          </p:cNvSpPr>
          <p:nvPr>
            <p:ph idx="23" hasCustomPrompt="1"/>
          </p:nvPr>
        </p:nvSpPr>
        <p:spPr>
          <a:xfrm>
            <a:off x="335911" y="2175652"/>
            <a:ext cx="3093764" cy="1415449"/>
          </a:xfrm>
          <a:prstGeom prst="rect">
            <a:avLst/>
          </a:prstGeom>
        </p:spPr>
        <p:txBody>
          <a:bodyPr vert="horz" lIns="0" tIns="45720" rIns="91440" bIns="45720" rtlCol="0">
            <a:noAutofit/>
          </a:bodyPr>
          <a:lstStyle>
            <a:lvl1pPr marL="141447" marR="0" indent="-141447" algn="l" defTabSz="565785" rtl="0" eaLnBrk="1" fontAlgn="auto" latinLnBrk="0" hangingPunct="1">
              <a:lnSpc>
                <a:spcPct val="90000"/>
              </a:lnSpc>
              <a:spcBef>
                <a:spcPts val="0"/>
              </a:spcBef>
              <a:spcAft>
                <a:spcPts val="372"/>
              </a:spcAft>
              <a:buClr>
                <a:srgbClr val="E87722"/>
              </a:buClr>
              <a:buSzTx/>
              <a:buFont typeface="Wingdings" pitchFamily="2" charset="2"/>
              <a:buChar char="§"/>
              <a:tabLst/>
              <a:defRPr sz="743"/>
            </a:lvl1pPr>
            <a:lvl2pPr marL="282893" indent="-141447">
              <a:lnSpc>
                <a:spcPct val="90000"/>
              </a:lnSpc>
              <a:spcAft>
                <a:spcPts val="372"/>
              </a:spcAft>
              <a:buFont typeface="System Font Regular"/>
              <a:buChar char="–"/>
              <a:defRPr sz="619"/>
            </a:lvl2pPr>
            <a:lvl3pPr marL="424339">
              <a:lnSpc>
                <a:spcPct val="90000"/>
              </a:lnSpc>
              <a:spcAft>
                <a:spcPts val="372"/>
              </a:spcAft>
              <a:defRPr sz="495"/>
            </a:lvl3pPr>
            <a:lvl4pPr marL="848678" indent="0">
              <a:buNone/>
              <a:defRPr/>
            </a:lvl4pPr>
            <a:lvl5pPr marL="1131570" indent="0">
              <a:buNone/>
              <a:defRPr/>
            </a:lvl5pPr>
          </a:lstStyle>
          <a:p>
            <a:r>
              <a:rPr lang="en-US" dirty="0"/>
              <a:t>To change the photo and maintain size/shape, delete existing photo, click the picture icon in the center of the placeholder, locate/select a photo from your file options that appear, click Insert.  </a:t>
            </a:r>
          </a:p>
        </p:txBody>
      </p:sp>
      <p:sp>
        <p:nvSpPr>
          <p:cNvPr id="3" name="Slide Number Placeholder 2">
            <a:extLst>
              <a:ext uri="{FF2B5EF4-FFF2-40B4-BE49-F238E27FC236}">
                <a16:creationId xmlns:a16="http://schemas.microsoft.com/office/drawing/2014/main" id="{234BFDB1-87ED-604D-A853-88176E52AB67}"/>
              </a:ext>
            </a:extLst>
          </p:cNvPr>
          <p:cNvSpPr>
            <a:spLocks noGrp="1"/>
          </p:cNvSpPr>
          <p:nvPr>
            <p:ph type="sldNum" sz="quarter" idx="24"/>
          </p:nvPr>
        </p:nvSpPr>
        <p:spPr/>
        <p:txBody>
          <a:bodyPr/>
          <a:lstStyle/>
          <a:p>
            <a:fld id="{9564885F-477D-A14D-B2C1-5ECAF755F313}" type="slidenum">
              <a:rPr lang="en-US" smtClean="0"/>
              <a:pPr/>
              <a:t>‹#›</a:t>
            </a:fld>
            <a:endParaRPr lang="en-US" spc="248" dirty="0"/>
          </a:p>
        </p:txBody>
      </p:sp>
      <p:sp>
        <p:nvSpPr>
          <p:cNvPr id="4" name="Footer Placeholder 3">
            <a:extLst>
              <a:ext uri="{FF2B5EF4-FFF2-40B4-BE49-F238E27FC236}">
                <a16:creationId xmlns:a16="http://schemas.microsoft.com/office/drawing/2014/main" id="{51B3F41B-97D4-A24D-9FAF-2727CFB7D9F6}"/>
              </a:ext>
            </a:extLst>
          </p:cNvPr>
          <p:cNvSpPr>
            <a:spLocks noGrp="1"/>
          </p:cNvSpPr>
          <p:nvPr>
            <p:ph type="ftr" sz="quarter" idx="25"/>
          </p:nvPr>
        </p:nvSpPr>
        <p:spPr/>
        <p:txBody>
          <a:bodyPr/>
          <a:lstStyle/>
          <a:p>
            <a:endParaRPr lang="en-US" dirty="0"/>
          </a:p>
        </p:txBody>
      </p:sp>
    </p:spTree>
    <p:extLst>
      <p:ext uri="{BB962C8B-B14F-4D97-AF65-F5344CB8AC3E}">
        <p14:creationId xmlns:p14="http://schemas.microsoft.com/office/powerpoint/2010/main" val="2689699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464" userDrawn="1">
          <p15:clr>
            <a:srgbClr val="FBAE40"/>
          </p15:clr>
        </p15:guide>
        <p15:guide id="2" pos="4759" userDrawn="1">
          <p15:clr>
            <a:srgbClr val="FBAE40"/>
          </p15:clr>
        </p15:guide>
        <p15:guide id="3" pos="138" userDrawn="1">
          <p15:clr>
            <a:srgbClr val="FBAE40"/>
          </p15:clr>
        </p15:guide>
        <p15:guide id="5" orient="horz" pos="598" userDrawn="1">
          <p15:clr>
            <a:srgbClr val="FBAE40"/>
          </p15:clr>
        </p15:guide>
        <p15:guide id="6" pos="2280" userDrawn="1">
          <p15:clr>
            <a:srgbClr val="FBAE40"/>
          </p15:clr>
        </p15:guide>
        <p15:guide id="7" pos="2341" userDrawn="1">
          <p15:clr>
            <a:srgbClr val="FBAE40"/>
          </p15:clr>
        </p15:guide>
        <p15:guide id="8" orient="horz" pos="950" userDrawn="1">
          <p15:clr>
            <a:srgbClr val="FBAE40"/>
          </p15:clr>
        </p15:guide>
        <p15:guide id="9" orient="horz" pos="5702" userDrawn="1">
          <p15:clr>
            <a:srgbClr val="FBAE40"/>
          </p15:clr>
        </p15:guide>
        <p15:guide id="10" orient="horz" pos="2570" userDrawn="1">
          <p15:clr>
            <a:srgbClr val="FBAE40"/>
          </p15:clr>
        </p15:guide>
        <p15:guide id="11" orient="horz" pos="3978" userDrawn="1">
          <p15:clr>
            <a:srgbClr val="FBAE40"/>
          </p15:clr>
        </p15:guide>
        <p15:guide id="12" orient="horz" pos="4083" userDrawn="1">
          <p15:clr>
            <a:srgbClr val="FBAE40"/>
          </p15:clr>
        </p15:guide>
        <p15:guide id="14" orient="horz" pos="6195"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fographics 03 (Dark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E37CF8E-F72F-264E-B299-304A937496FA}"/>
              </a:ext>
            </a:extLst>
          </p:cNvPr>
          <p:cNvSpPr/>
          <p:nvPr userDrawn="1"/>
        </p:nvSpPr>
        <p:spPr>
          <a:xfrm>
            <a:off x="0" y="5040071"/>
            <a:ext cx="7772400" cy="3248099"/>
          </a:xfrm>
          <a:prstGeom prst="rect">
            <a:avLst/>
          </a:prstGeom>
          <a:solidFill>
            <a:schemeClr val="bg1">
              <a:lumMod val="9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14" dirty="0">
              <a:solidFill>
                <a:schemeClr val="tx1"/>
              </a:solidFill>
            </a:endParaRPr>
          </a:p>
        </p:txBody>
      </p:sp>
      <p:sp>
        <p:nvSpPr>
          <p:cNvPr id="3" name="Rectangle 2">
            <a:extLst>
              <a:ext uri="{FF2B5EF4-FFF2-40B4-BE49-F238E27FC236}">
                <a16:creationId xmlns:a16="http://schemas.microsoft.com/office/drawing/2014/main" id="{2AA29F2A-71EE-6B47-8DD7-126CB7CD5D0C}"/>
              </a:ext>
            </a:extLst>
          </p:cNvPr>
          <p:cNvSpPr/>
          <p:nvPr userDrawn="1"/>
        </p:nvSpPr>
        <p:spPr>
          <a:xfrm>
            <a:off x="229208" y="4720193"/>
            <a:ext cx="2102512" cy="3842446"/>
          </a:xfrm>
          <a:prstGeom prst="rect">
            <a:avLst/>
          </a:prstGeom>
          <a:solidFill>
            <a:srgbClr val="0C23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dirty="0"/>
          </a:p>
        </p:txBody>
      </p:sp>
      <p:sp>
        <p:nvSpPr>
          <p:cNvPr id="2" name="Title 1">
            <a:extLst>
              <a:ext uri="{FF2B5EF4-FFF2-40B4-BE49-F238E27FC236}">
                <a16:creationId xmlns:a16="http://schemas.microsoft.com/office/drawing/2014/main" id="{F334EE40-4D3D-2147-A24D-2865DF4D2EBB}"/>
              </a:ext>
            </a:extLst>
          </p:cNvPr>
          <p:cNvSpPr>
            <a:spLocks noGrp="1"/>
          </p:cNvSpPr>
          <p:nvPr>
            <p:ph type="title" hasCustomPrompt="1"/>
          </p:nvPr>
        </p:nvSpPr>
        <p:spPr>
          <a:xfrm>
            <a:off x="217136" y="535516"/>
            <a:ext cx="7325346" cy="1186900"/>
          </a:xfrm>
        </p:spPr>
        <p:txBody>
          <a:bodyPr>
            <a:noAutofit/>
          </a:bodyPr>
          <a:lstStyle>
            <a:lvl1pPr>
              <a:defRPr sz="1485">
                <a:solidFill>
                  <a:schemeClr val="accent1"/>
                </a:solidFill>
              </a:defRPr>
            </a:lvl1pPr>
          </a:lstStyle>
          <a:p>
            <a:r>
              <a:rPr lang="en-US" sz="1485" dirty="0"/>
              <a:t>TITLE – ARIAL BOLD, 24 PT, dark blue FONT, ALL CAPS</a:t>
            </a:r>
            <a:endParaRPr lang="en-US" dirty="0"/>
          </a:p>
        </p:txBody>
      </p:sp>
      <p:sp>
        <p:nvSpPr>
          <p:cNvPr id="21" name="Text Placeholder 24">
            <a:extLst>
              <a:ext uri="{FF2B5EF4-FFF2-40B4-BE49-F238E27FC236}">
                <a16:creationId xmlns:a16="http://schemas.microsoft.com/office/drawing/2014/main" id="{695B749B-6E5D-5949-9E58-FB2E5B7660B7}"/>
              </a:ext>
            </a:extLst>
          </p:cNvPr>
          <p:cNvSpPr>
            <a:spLocks noGrp="1"/>
          </p:cNvSpPr>
          <p:nvPr>
            <p:ph type="body" sz="quarter" idx="17" hasCustomPrompt="1"/>
          </p:nvPr>
        </p:nvSpPr>
        <p:spPr>
          <a:xfrm>
            <a:off x="427334" y="6301290"/>
            <a:ext cx="1680428" cy="1324821"/>
          </a:xfrm>
        </p:spPr>
        <p:txBody>
          <a:bodyPr anchor="ctr">
            <a:normAutofit/>
          </a:bodyPr>
          <a:lstStyle>
            <a:lvl1pPr marL="0" indent="0">
              <a:lnSpc>
                <a:spcPct val="100000"/>
              </a:lnSpc>
              <a:buNone/>
              <a:defRPr sz="1733" b="1" baseline="0">
                <a:solidFill>
                  <a:schemeClr val="bg1"/>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lvl="0"/>
            <a:r>
              <a:rPr lang="en-US" dirty="0"/>
              <a:t>INSERT TEXT</a:t>
            </a:r>
          </a:p>
        </p:txBody>
      </p:sp>
      <p:cxnSp>
        <p:nvCxnSpPr>
          <p:cNvPr id="16" name="Straight Connector 15">
            <a:extLst>
              <a:ext uri="{FF2B5EF4-FFF2-40B4-BE49-F238E27FC236}">
                <a16:creationId xmlns:a16="http://schemas.microsoft.com/office/drawing/2014/main" id="{FA1ABD0C-3E4A-458C-BEBC-BAF4A979913A}"/>
              </a:ext>
            </a:extLst>
          </p:cNvPr>
          <p:cNvCxnSpPr>
            <a:cxnSpLocks/>
          </p:cNvCxnSpPr>
          <p:nvPr userDrawn="1"/>
        </p:nvCxnSpPr>
        <p:spPr>
          <a:xfrm>
            <a:off x="2541051" y="1823106"/>
            <a:ext cx="0" cy="2500595"/>
          </a:xfrm>
          <a:prstGeom prst="line">
            <a:avLst/>
          </a:prstGeom>
          <a:ln>
            <a:solidFill>
              <a:srgbClr val="E8772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897FF91-EDFA-48DC-A80A-DA81704DBBB7}"/>
              </a:ext>
            </a:extLst>
          </p:cNvPr>
          <p:cNvCxnSpPr>
            <a:cxnSpLocks/>
          </p:cNvCxnSpPr>
          <p:nvPr userDrawn="1"/>
        </p:nvCxnSpPr>
        <p:spPr>
          <a:xfrm>
            <a:off x="5024682" y="1823106"/>
            <a:ext cx="0" cy="2500595"/>
          </a:xfrm>
          <a:prstGeom prst="line">
            <a:avLst/>
          </a:prstGeom>
          <a:ln>
            <a:solidFill>
              <a:srgbClr val="E87722"/>
            </a:solidFill>
          </a:ln>
        </p:spPr>
        <p:style>
          <a:lnRef idx="1">
            <a:schemeClr val="accent1"/>
          </a:lnRef>
          <a:fillRef idx="0">
            <a:schemeClr val="accent1"/>
          </a:fillRef>
          <a:effectRef idx="0">
            <a:schemeClr val="accent1"/>
          </a:effectRef>
          <a:fontRef idx="minor">
            <a:schemeClr val="tx1"/>
          </a:fontRef>
        </p:style>
      </p:cxnSp>
      <p:sp>
        <p:nvSpPr>
          <p:cNvPr id="23" name="Text Placeholder 24">
            <a:extLst>
              <a:ext uri="{FF2B5EF4-FFF2-40B4-BE49-F238E27FC236}">
                <a16:creationId xmlns:a16="http://schemas.microsoft.com/office/drawing/2014/main" id="{B51FE518-EF66-4AA9-AF6C-3D9374EBC9A1}"/>
              </a:ext>
            </a:extLst>
          </p:cNvPr>
          <p:cNvSpPr>
            <a:spLocks noGrp="1"/>
          </p:cNvSpPr>
          <p:nvPr>
            <p:ph type="body" sz="quarter" idx="13" hasCustomPrompt="1"/>
          </p:nvPr>
        </p:nvSpPr>
        <p:spPr>
          <a:xfrm>
            <a:off x="228587" y="1788160"/>
            <a:ext cx="2139354" cy="2570480"/>
          </a:xfrm>
        </p:spPr>
        <p:txBody>
          <a:bodyPr>
            <a:noAutofit/>
          </a:bodyPr>
          <a:lstStyle>
            <a:lvl1pPr marL="0" indent="0">
              <a:buNone/>
              <a:defRPr sz="1114" baseline="0">
                <a:solidFill>
                  <a:srgbClr val="63656A"/>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lvl="0"/>
            <a:r>
              <a:rPr lang="en-US" dirty="0"/>
              <a:t>Content – Arial, 18 </a:t>
            </a:r>
            <a:r>
              <a:rPr lang="en-US" dirty="0" err="1"/>
              <a:t>pt</a:t>
            </a:r>
            <a:r>
              <a:rPr lang="en-US" dirty="0"/>
              <a:t>, gray font, sentence case</a:t>
            </a:r>
          </a:p>
        </p:txBody>
      </p:sp>
      <p:sp>
        <p:nvSpPr>
          <p:cNvPr id="24" name="Text Placeholder 24">
            <a:extLst>
              <a:ext uri="{FF2B5EF4-FFF2-40B4-BE49-F238E27FC236}">
                <a16:creationId xmlns:a16="http://schemas.microsoft.com/office/drawing/2014/main" id="{3CD483C4-70D8-4A32-B839-5D94C3F23FBC}"/>
              </a:ext>
            </a:extLst>
          </p:cNvPr>
          <p:cNvSpPr>
            <a:spLocks noGrp="1"/>
          </p:cNvSpPr>
          <p:nvPr>
            <p:ph type="body" sz="quarter" idx="14" hasCustomPrompt="1"/>
          </p:nvPr>
        </p:nvSpPr>
        <p:spPr>
          <a:xfrm>
            <a:off x="2714161" y="1788160"/>
            <a:ext cx="2137410" cy="2570480"/>
          </a:xfrm>
        </p:spPr>
        <p:txBody>
          <a:bodyPr>
            <a:noAutofit/>
          </a:bodyPr>
          <a:lstStyle>
            <a:lvl1pPr marL="0" indent="0">
              <a:buNone/>
              <a:defRPr sz="1114" baseline="0">
                <a:solidFill>
                  <a:srgbClr val="63656A"/>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lvl="0"/>
            <a:r>
              <a:rPr lang="en-US" dirty="0"/>
              <a:t>Content – Arial, 18 </a:t>
            </a:r>
            <a:r>
              <a:rPr lang="en-US" dirty="0" err="1"/>
              <a:t>pt</a:t>
            </a:r>
            <a:r>
              <a:rPr lang="en-US" dirty="0"/>
              <a:t>, gray font, sentence case</a:t>
            </a:r>
          </a:p>
        </p:txBody>
      </p:sp>
      <p:sp>
        <p:nvSpPr>
          <p:cNvPr id="25" name="Text Placeholder 24">
            <a:extLst>
              <a:ext uri="{FF2B5EF4-FFF2-40B4-BE49-F238E27FC236}">
                <a16:creationId xmlns:a16="http://schemas.microsoft.com/office/drawing/2014/main" id="{B0F2C053-FFA3-4131-916C-CCB60E9E867E}"/>
              </a:ext>
            </a:extLst>
          </p:cNvPr>
          <p:cNvSpPr>
            <a:spLocks noGrp="1"/>
          </p:cNvSpPr>
          <p:nvPr>
            <p:ph type="body" sz="quarter" idx="15" hasCustomPrompt="1"/>
          </p:nvPr>
        </p:nvSpPr>
        <p:spPr>
          <a:xfrm>
            <a:off x="5197792" y="1788160"/>
            <a:ext cx="2137409" cy="2570480"/>
          </a:xfrm>
        </p:spPr>
        <p:txBody>
          <a:bodyPr>
            <a:noAutofit/>
          </a:bodyPr>
          <a:lstStyle>
            <a:lvl1pPr marL="0" indent="0">
              <a:buNone/>
              <a:defRPr sz="1114" baseline="0">
                <a:solidFill>
                  <a:srgbClr val="63656A"/>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lvl="0"/>
            <a:r>
              <a:rPr lang="en-US" dirty="0"/>
              <a:t>Content – Arial, 18 </a:t>
            </a:r>
            <a:r>
              <a:rPr lang="en-US" dirty="0" err="1"/>
              <a:t>pt</a:t>
            </a:r>
            <a:r>
              <a:rPr lang="en-US" dirty="0"/>
              <a:t>, gray font, sentence case</a:t>
            </a:r>
          </a:p>
        </p:txBody>
      </p:sp>
      <p:sp>
        <p:nvSpPr>
          <p:cNvPr id="5" name="Text Placeholder 4">
            <a:extLst>
              <a:ext uri="{FF2B5EF4-FFF2-40B4-BE49-F238E27FC236}">
                <a16:creationId xmlns:a16="http://schemas.microsoft.com/office/drawing/2014/main" id="{94E862C3-8D1B-B643-9E2C-CE91CB4E42FD}"/>
              </a:ext>
            </a:extLst>
          </p:cNvPr>
          <p:cNvSpPr>
            <a:spLocks noGrp="1"/>
          </p:cNvSpPr>
          <p:nvPr>
            <p:ph type="body" sz="quarter" idx="18" hasCustomPrompt="1"/>
          </p:nvPr>
        </p:nvSpPr>
        <p:spPr>
          <a:xfrm>
            <a:off x="2714162" y="5295989"/>
            <a:ext cx="4657368" cy="2735791"/>
          </a:xfrm>
        </p:spPr>
        <p:txBody>
          <a:bodyPr/>
          <a:lstStyle>
            <a:lvl1pPr marL="141447" indent="-141447">
              <a:buFont typeface="Wingdings" pitchFamily="2" charset="2"/>
              <a:buChar char="§"/>
              <a:defRPr sz="990"/>
            </a:lvl1pPr>
            <a:lvl2pPr>
              <a:defRPr sz="867"/>
            </a:lvl2pPr>
            <a:lvl3pPr>
              <a:defRPr sz="743">
                <a:solidFill>
                  <a:srgbClr val="63656A"/>
                </a:solidFill>
              </a:defRPr>
            </a:lvl3pPr>
          </a:lstStyle>
          <a:p>
            <a:pPr marL="176809" lvl="0" indent="-176809">
              <a:buFont typeface="Wingdings" pitchFamily="2" charset="2"/>
              <a:buChar char="§"/>
            </a:pPr>
            <a:r>
              <a:rPr lang="en-US" dirty="0"/>
              <a:t>Content – Arial, 16 </a:t>
            </a:r>
            <a:r>
              <a:rPr lang="en-US" dirty="0" err="1"/>
              <a:t>pt</a:t>
            </a:r>
            <a:r>
              <a:rPr lang="en-US" dirty="0"/>
              <a:t>, gray font, sentence case, which is capitalizing only the first letter of the first word and any proper nouns and names/titles.</a:t>
            </a:r>
          </a:p>
          <a:p>
            <a:pPr lvl="1"/>
            <a:r>
              <a:rPr lang="en-US" dirty="0"/>
              <a:t>Second level</a:t>
            </a:r>
          </a:p>
          <a:p>
            <a:pPr lvl="2"/>
            <a:r>
              <a:rPr lang="en-US" dirty="0"/>
              <a:t>Third level</a:t>
            </a:r>
          </a:p>
        </p:txBody>
      </p:sp>
      <p:sp>
        <p:nvSpPr>
          <p:cNvPr id="4" name="Slide Number Placeholder 3">
            <a:extLst>
              <a:ext uri="{FF2B5EF4-FFF2-40B4-BE49-F238E27FC236}">
                <a16:creationId xmlns:a16="http://schemas.microsoft.com/office/drawing/2014/main" id="{91B357BB-B581-6D45-A8CB-A31BAFA5CCB3}"/>
              </a:ext>
            </a:extLst>
          </p:cNvPr>
          <p:cNvSpPr>
            <a:spLocks noGrp="1"/>
          </p:cNvSpPr>
          <p:nvPr>
            <p:ph type="sldNum" sz="quarter" idx="19"/>
          </p:nvPr>
        </p:nvSpPr>
        <p:spPr/>
        <p:txBody>
          <a:bodyPr/>
          <a:lstStyle/>
          <a:p>
            <a:fld id="{9564885F-477D-A14D-B2C1-5ECAF755F313}" type="slidenum">
              <a:rPr lang="en-US" smtClean="0"/>
              <a:pPr/>
              <a:t>‹#›</a:t>
            </a:fld>
            <a:endParaRPr lang="en-US" spc="248" dirty="0"/>
          </a:p>
        </p:txBody>
      </p:sp>
      <p:sp>
        <p:nvSpPr>
          <p:cNvPr id="7" name="Footer Placeholder 6">
            <a:extLst>
              <a:ext uri="{FF2B5EF4-FFF2-40B4-BE49-F238E27FC236}">
                <a16:creationId xmlns:a16="http://schemas.microsoft.com/office/drawing/2014/main" id="{85DE9227-7C61-BC49-B73F-6F9AA942C5DB}"/>
              </a:ext>
            </a:extLst>
          </p:cNvPr>
          <p:cNvSpPr>
            <a:spLocks noGrp="1"/>
          </p:cNvSpPr>
          <p:nvPr>
            <p:ph type="ftr" sz="quarter" idx="20"/>
          </p:nvPr>
        </p:nvSpPr>
        <p:spPr>
          <a:xfrm>
            <a:off x="242889" y="8713447"/>
            <a:ext cx="4299108" cy="350134"/>
          </a:xfrm>
        </p:spPr>
        <p:txBody>
          <a:bodyPr/>
          <a:lstStyle/>
          <a:p>
            <a:endParaRPr lang="en-US" dirty="0"/>
          </a:p>
        </p:txBody>
      </p:sp>
    </p:spTree>
    <p:extLst>
      <p:ext uri="{BB962C8B-B14F-4D97-AF65-F5344CB8AC3E}">
        <p14:creationId xmlns:p14="http://schemas.microsoft.com/office/powerpoint/2010/main" val="3200343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168" userDrawn="1">
          <p15:clr>
            <a:srgbClr val="FBAE40"/>
          </p15:clr>
        </p15:guide>
        <p15:guide id="2" pos="4759" userDrawn="1">
          <p15:clr>
            <a:srgbClr val="FBAE40"/>
          </p15:clr>
        </p15:guide>
        <p15:guide id="3" pos="138" userDrawn="1">
          <p15:clr>
            <a:srgbClr val="FBAE40"/>
          </p15:clr>
        </p15:guide>
        <p15:guide id="4" pos="3274" userDrawn="1">
          <p15:clr>
            <a:srgbClr val="FBAE40"/>
          </p15:clr>
        </p15:guide>
        <p15:guide id="5" pos="3045" userDrawn="1">
          <p15:clr>
            <a:srgbClr val="FBAE40"/>
          </p15:clr>
        </p15:guide>
        <p15:guide id="6" pos="4621" userDrawn="1">
          <p15:clr>
            <a:srgbClr val="FBAE40"/>
          </p15:clr>
        </p15:guide>
        <p15:guide id="7" pos="1699" userDrawn="1">
          <p15:clr>
            <a:srgbClr val="FBAE40"/>
          </p15:clr>
        </p15:guide>
        <p15:guide id="8" pos="1469" userDrawn="1">
          <p15:clr>
            <a:srgbClr val="FBAE40"/>
          </p15:clr>
        </p15:guide>
        <p15:guide id="9" orient="horz" pos="598" userDrawn="1">
          <p15:clr>
            <a:srgbClr val="FBAE40"/>
          </p15:clr>
        </p15:guide>
        <p15:guide id="10" orient="horz" pos="1126" userDrawn="1">
          <p15:clr>
            <a:srgbClr val="FBAE40"/>
          </p15:clr>
        </p15:guide>
        <p15:guide id="11" orient="horz" pos="2746" userDrawn="1">
          <p15:clr>
            <a:srgbClr val="FBAE40"/>
          </p15:clr>
        </p15:guide>
        <p15:guide id="12" orient="horz" pos="5597" userDrawn="1">
          <p15:clr>
            <a:srgbClr val="FBAE40"/>
          </p15:clr>
        </p15:guide>
        <p15:guide id="13" orient="horz" pos="6195"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Title Slide Right (Dark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625F42-3CCD-8846-90C7-1997F4801CFF}"/>
              </a:ext>
            </a:extLst>
          </p:cNvPr>
          <p:cNvSpPr/>
          <p:nvPr userDrawn="1"/>
        </p:nvSpPr>
        <p:spPr>
          <a:xfrm>
            <a:off x="1" y="0"/>
            <a:ext cx="7806997" cy="10058400"/>
          </a:xfrm>
          <a:prstGeom prst="rect">
            <a:avLst/>
          </a:prstGeom>
          <a:solidFill>
            <a:srgbClr val="0C23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dirty="0"/>
          </a:p>
        </p:txBody>
      </p:sp>
      <p:sp>
        <p:nvSpPr>
          <p:cNvPr id="14" name="Title 1">
            <a:extLst>
              <a:ext uri="{FF2B5EF4-FFF2-40B4-BE49-F238E27FC236}">
                <a16:creationId xmlns:a16="http://schemas.microsoft.com/office/drawing/2014/main" id="{9246B1FB-BAF8-FA45-B481-0B89CB03162E}"/>
              </a:ext>
            </a:extLst>
          </p:cNvPr>
          <p:cNvSpPr>
            <a:spLocks noGrp="1"/>
          </p:cNvSpPr>
          <p:nvPr>
            <p:ph type="ctrTitle" hasCustomPrompt="1"/>
          </p:nvPr>
        </p:nvSpPr>
        <p:spPr>
          <a:xfrm>
            <a:off x="239650" y="1551794"/>
            <a:ext cx="7314153" cy="1619885"/>
          </a:xfrm>
        </p:spPr>
        <p:txBody>
          <a:bodyPr anchor="t">
            <a:noAutofit/>
          </a:bodyPr>
          <a:lstStyle>
            <a:lvl1pPr algn="l">
              <a:defRPr sz="2228" baseline="0">
                <a:solidFill>
                  <a:schemeClr val="bg1"/>
                </a:solidFill>
              </a:defRPr>
            </a:lvl1pPr>
          </a:lstStyle>
          <a:p>
            <a:r>
              <a:rPr lang="en-US" dirty="0"/>
              <a:t>INSERT TITLE OF PRESENTATION HERE</a:t>
            </a:r>
          </a:p>
        </p:txBody>
      </p:sp>
      <p:sp>
        <p:nvSpPr>
          <p:cNvPr id="20" name="Text Placeholder 12">
            <a:extLst>
              <a:ext uri="{FF2B5EF4-FFF2-40B4-BE49-F238E27FC236}">
                <a16:creationId xmlns:a16="http://schemas.microsoft.com/office/drawing/2014/main" id="{D809FA8D-C5E0-8A45-AC78-C35B57903C6B}"/>
              </a:ext>
            </a:extLst>
          </p:cNvPr>
          <p:cNvSpPr>
            <a:spLocks noGrp="1"/>
          </p:cNvSpPr>
          <p:nvPr>
            <p:ph type="body" sz="quarter" idx="10" hasCustomPrompt="1"/>
          </p:nvPr>
        </p:nvSpPr>
        <p:spPr>
          <a:xfrm>
            <a:off x="252290" y="3718893"/>
            <a:ext cx="3668508" cy="905721"/>
          </a:xfrm>
        </p:spPr>
        <p:txBody>
          <a:bodyPr anchor="b">
            <a:noAutofit/>
          </a:bodyPr>
          <a:lstStyle>
            <a:lvl1pPr marL="0" indent="0">
              <a:buNone/>
              <a:defRPr sz="1114" b="1">
                <a:solidFill>
                  <a:srgbClr val="E87722"/>
                </a:solidFill>
              </a:defRPr>
            </a:lvl1pPr>
            <a:lvl2pPr marL="282893" indent="0">
              <a:buNone/>
              <a:defRPr>
                <a:solidFill>
                  <a:schemeClr val="bg1"/>
                </a:solidFill>
              </a:defRPr>
            </a:lvl2pPr>
            <a:lvl3pPr marL="565785" indent="0">
              <a:buNone/>
              <a:defRPr>
                <a:solidFill>
                  <a:schemeClr val="bg1"/>
                </a:solidFill>
              </a:defRPr>
            </a:lvl3pPr>
            <a:lvl4pPr marL="848678" indent="0">
              <a:buNone/>
              <a:defRPr>
                <a:solidFill>
                  <a:schemeClr val="bg1"/>
                </a:solidFill>
              </a:defRPr>
            </a:lvl4pPr>
            <a:lvl5pPr marL="1131570" indent="0">
              <a:buNone/>
              <a:defRPr>
                <a:solidFill>
                  <a:schemeClr val="bg1"/>
                </a:solidFill>
              </a:defRPr>
            </a:lvl5pPr>
          </a:lstStyle>
          <a:p>
            <a:r>
              <a:rPr lang="en-US" dirty="0"/>
              <a:t>Presenter Name</a:t>
            </a:r>
          </a:p>
        </p:txBody>
      </p:sp>
      <p:sp>
        <p:nvSpPr>
          <p:cNvPr id="21" name="Text Placeholder 12">
            <a:extLst>
              <a:ext uri="{FF2B5EF4-FFF2-40B4-BE49-F238E27FC236}">
                <a16:creationId xmlns:a16="http://schemas.microsoft.com/office/drawing/2014/main" id="{3C029147-EE5B-B745-9D78-D1F5CAE55137}"/>
              </a:ext>
            </a:extLst>
          </p:cNvPr>
          <p:cNvSpPr>
            <a:spLocks noGrp="1"/>
          </p:cNvSpPr>
          <p:nvPr>
            <p:ph type="body" sz="quarter" idx="11" hasCustomPrompt="1"/>
          </p:nvPr>
        </p:nvSpPr>
        <p:spPr>
          <a:xfrm>
            <a:off x="254423" y="4634804"/>
            <a:ext cx="3668508" cy="317316"/>
          </a:xfrm>
        </p:spPr>
        <p:txBody>
          <a:bodyPr anchor="t">
            <a:noAutofit/>
          </a:bodyPr>
          <a:lstStyle>
            <a:lvl1pPr marL="0" marR="0" indent="0" algn="l" defTabSz="565785" rtl="0" eaLnBrk="1" fontAlgn="auto" latinLnBrk="0" hangingPunct="1">
              <a:lnSpc>
                <a:spcPct val="90000"/>
              </a:lnSpc>
              <a:spcBef>
                <a:spcPts val="0"/>
              </a:spcBef>
              <a:spcAft>
                <a:spcPts val="743"/>
              </a:spcAft>
              <a:buClr>
                <a:schemeClr val="tx2"/>
              </a:buClr>
              <a:buSzTx/>
              <a:buFont typeface="Wingdings" charset="2"/>
              <a:buNone/>
              <a:tabLst/>
              <a:defRPr sz="867" b="0">
                <a:solidFill>
                  <a:srgbClr val="E87722"/>
                </a:solidFill>
              </a:defRPr>
            </a:lvl1pPr>
            <a:lvl2pPr marL="282893" indent="0">
              <a:buNone/>
              <a:defRPr>
                <a:solidFill>
                  <a:schemeClr val="bg1"/>
                </a:solidFill>
              </a:defRPr>
            </a:lvl2pPr>
            <a:lvl3pPr marL="565785" indent="0">
              <a:buNone/>
              <a:defRPr>
                <a:solidFill>
                  <a:schemeClr val="bg1"/>
                </a:solidFill>
              </a:defRPr>
            </a:lvl3pPr>
            <a:lvl4pPr marL="848678" indent="0">
              <a:buNone/>
              <a:defRPr>
                <a:solidFill>
                  <a:schemeClr val="bg1"/>
                </a:solidFill>
              </a:defRPr>
            </a:lvl4pPr>
            <a:lvl5pPr marL="1131570" indent="0">
              <a:buNone/>
              <a:defRPr>
                <a:solidFill>
                  <a:schemeClr val="bg1"/>
                </a:solidFill>
              </a:defRPr>
            </a:lvl5pPr>
          </a:lstStyle>
          <a:p>
            <a:r>
              <a:rPr lang="en-US" dirty="0"/>
              <a:t>Presenter Title</a:t>
            </a:r>
          </a:p>
        </p:txBody>
      </p:sp>
      <p:sp>
        <p:nvSpPr>
          <p:cNvPr id="22" name="Text Placeholder 12">
            <a:extLst>
              <a:ext uri="{FF2B5EF4-FFF2-40B4-BE49-F238E27FC236}">
                <a16:creationId xmlns:a16="http://schemas.microsoft.com/office/drawing/2014/main" id="{25AAC3EB-82FB-5748-9FDC-C5514A0939C6}"/>
              </a:ext>
            </a:extLst>
          </p:cNvPr>
          <p:cNvSpPr>
            <a:spLocks noGrp="1"/>
          </p:cNvSpPr>
          <p:nvPr>
            <p:ph type="body" sz="quarter" idx="13" hasCustomPrompt="1"/>
          </p:nvPr>
        </p:nvSpPr>
        <p:spPr>
          <a:xfrm>
            <a:off x="254423" y="5084675"/>
            <a:ext cx="3668508" cy="334474"/>
          </a:xfrm>
        </p:spPr>
        <p:txBody>
          <a:bodyPr anchor="t">
            <a:noAutofit/>
          </a:bodyPr>
          <a:lstStyle>
            <a:lvl1pPr marL="0" marR="0" indent="0" algn="l" defTabSz="565785" rtl="0" eaLnBrk="1" fontAlgn="auto" latinLnBrk="0" hangingPunct="1">
              <a:lnSpc>
                <a:spcPct val="90000"/>
              </a:lnSpc>
              <a:spcBef>
                <a:spcPts val="0"/>
              </a:spcBef>
              <a:spcAft>
                <a:spcPts val="743"/>
              </a:spcAft>
              <a:buClr>
                <a:schemeClr val="tx2"/>
              </a:buClr>
              <a:buSzTx/>
              <a:buFont typeface="Wingdings" charset="2"/>
              <a:buNone/>
              <a:tabLst/>
              <a:defRPr sz="867" b="0">
                <a:solidFill>
                  <a:srgbClr val="E87722"/>
                </a:solidFill>
              </a:defRPr>
            </a:lvl1pPr>
            <a:lvl2pPr marL="282893" indent="0">
              <a:buNone/>
              <a:defRPr>
                <a:solidFill>
                  <a:schemeClr val="bg1"/>
                </a:solidFill>
              </a:defRPr>
            </a:lvl2pPr>
            <a:lvl3pPr marL="565785" indent="0">
              <a:buNone/>
              <a:defRPr>
                <a:solidFill>
                  <a:schemeClr val="bg1"/>
                </a:solidFill>
              </a:defRPr>
            </a:lvl3pPr>
            <a:lvl4pPr marL="848678" indent="0">
              <a:buNone/>
              <a:defRPr>
                <a:solidFill>
                  <a:schemeClr val="bg1"/>
                </a:solidFill>
              </a:defRPr>
            </a:lvl4pPr>
            <a:lvl5pPr marL="1131570" indent="0">
              <a:buNone/>
              <a:defRPr>
                <a:solidFill>
                  <a:schemeClr val="bg1"/>
                </a:solidFill>
              </a:defRPr>
            </a:lvl5pPr>
          </a:lstStyle>
          <a:p>
            <a:pPr marL="0" marR="0" lvl="0" indent="0" algn="l" defTabSz="565785" rtl="0" eaLnBrk="1" fontAlgn="auto" latinLnBrk="0" hangingPunct="1">
              <a:lnSpc>
                <a:spcPct val="90000"/>
              </a:lnSpc>
              <a:spcBef>
                <a:spcPts val="0"/>
              </a:spcBef>
              <a:spcAft>
                <a:spcPts val="743"/>
              </a:spcAft>
              <a:buClr>
                <a:schemeClr val="tx2"/>
              </a:buClr>
              <a:buSzTx/>
              <a:buFont typeface="Wingdings" charset="2"/>
              <a:buNone/>
              <a:tabLst/>
              <a:defRPr/>
            </a:pPr>
            <a:r>
              <a:rPr lang="en-US" dirty="0"/>
              <a:t>Date</a:t>
            </a:r>
          </a:p>
        </p:txBody>
      </p:sp>
      <p:sp>
        <p:nvSpPr>
          <p:cNvPr id="4" name="Rectangle 3">
            <a:extLst>
              <a:ext uri="{FF2B5EF4-FFF2-40B4-BE49-F238E27FC236}">
                <a16:creationId xmlns:a16="http://schemas.microsoft.com/office/drawing/2014/main" id="{F8D20EC8-EA8E-EB48-A86A-7EAA2B743411}"/>
              </a:ext>
            </a:extLst>
          </p:cNvPr>
          <p:cNvSpPr/>
          <p:nvPr userDrawn="1"/>
        </p:nvSpPr>
        <p:spPr>
          <a:xfrm>
            <a:off x="3361283" y="9684447"/>
            <a:ext cx="3715051" cy="149593"/>
          </a:xfrm>
          <a:prstGeom prst="rect">
            <a:avLst/>
          </a:prstGeom>
        </p:spPr>
        <p:txBody>
          <a:bodyPr wrap="square">
            <a:spAutoFit/>
          </a:bodyPr>
          <a:lstStyle/>
          <a:p>
            <a:r>
              <a:rPr lang="en-US" sz="372" kern="1200" spc="62" baseline="0" noProof="0" dirty="0">
                <a:solidFill>
                  <a:schemeClr val="bg1">
                    <a:lumMod val="65000"/>
                  </a:schemeClr>
                </a:solidFill>
                <a:latin typeface="Arial" charset="0"/>
                <a:ea typeface="Arial" charset="0"/>
                <a:cs typeface="Arial" charset="0"/>
              </a:rPr>
              <a:t>FOOTER</a:t>
            </a:r>
            <a:endParaRPr lang="en-US" sz="372" dirty="0"/>
          </a:p>
        </p:txBody>
      </p:sp>
      <p:pic>
        <p:nvPicPr>
          <p:cNvPr id="30" name="Picture 29" descr="A close up of a sign&#10;&#10;Description automatically generated">
            <a:extLst>
              <a:ext uri="{FF2B5EF4-FFF2-40B4-BE49-F238E27FC236}">
                <a16:creationId xmlns:a16="http://schemas.microsoft.com/office/drawing/2014/main" id="{AA8345BB-E3AD-4E44-8F60-93D8076FCA21}"/>
              </a:ext>
            </a:extLst>
          </p:cNvPr>
          <p:cNvPicPr>
            <a:picLocks noChangeAspect="1"/>
          </p:cNvPicPr>
          <p:nvPr userDrawn="1"/>
        </p:nvPicPr>
        <p:blipFill>
          <a:blip r:embed="rId2"/>
          <a:stretch>
            <a:fillRect/>
          </a:stretch>
        </p:blipFill>
        <p:spPr>
          <a:xfrm>
            <a:off x="6895118" y="8270878"/>
            <a:ext cx="704098" cy="1619885"/>
          </a:xfrm>
          <a:prstGeom prst="rect">
            <a:avLst/>
          </a:prstGeom>
        </p:spPr>
      </p:pic>
      <p:pic>
        <p:nvPicPr>
          <p:cNvPr id="6" name="Picture 5" descr="A picture containing light, drawing&#10;&#10;Description automatically generated">
            <a:extLst>
              <a:ext uri="{FF2B5EF4-FFF2-40B4-BE49-F238E27FC236}">
                <a16:creationId xmlns:a16="http://schemas.microsoft.com/office/drawing/2014/main" id="{951AEEEE-2203-DD4E-8F70-8D432C5AFAF5}"/>
              </a:ext>
            </a:extLst>
          </p:cNvPr>
          <p:cNvPicPr>
            <a:picLocks noChangeAspect="1"/>
          </p:cNvPicPr>
          <p:nvPr userDrawn="1"/>
        </p:nvPicPr>
        <p:blipFill rotWithShape="1">
          <a:blip r:embed="rId3"/>
          <a:srcRect l="3407" r="4370" b="27945"/>
          <a:stretch/>
        </p:blipFill>
        <p:spPr>
          <a:xfrm>
            <a:off x="1" y="5463594"/>
            <a:ext cx="7806997" cy="4604999"/>
          </a:xfrm>
          <a:prstGeom prst="rect">
            <a:avLst/>
          </a:prstGeom>
        </p:spPr>
      </p:pic>
      <p:pic>
        <p:nvPicPr>
          <p:cNvPr id="11" name="Picture 10" descr="Logo&#10;&#10;Description automatically generated">
            <a:extLst>
              <a:ext uri="{FF2B5EF4-FFF2-40B4-BE49-F238E27FC236}">
                <a16:creationId xmlns:a16="http://schemas.microsoft.com/office/drawing/2014/main" id="{723C0440-4F42-194F-8021-7C37ADF302FF}"/>
              </a:ext>
            </a:extLst>
          </p:cNvPr>
          <p:cNvPicPr>
            <a:picLocks noChangeAspect="1"/>
          </p:cNvPicPr>
          <p:nvPr userDrawn="1"/>
        </p:nvPicPr>
        <p:blipFill>
          <a:blip r:embed="rId4"/>
          <a:stretch>
            <a:fillRect/>
          </a:stretch>
        </p:blipFill>
        <p:spPr>
          <a:xfrm>
            <a:off x="3427030" y="8020633"/>
            <a:ext cx="918343" cy="1692985"/>
          </a:xfrm>
          <a:prstGeom prst="rect">
            <a:avLst/>
          </a:prstGeom>
        </p:spPr>
      </p:pic>
    </p:spTree>
    <p:extLst>
      <p:ext uri="{BB962C8B-B14F-4D97-AF65-F5344CB8AC3E}">
        <p14:creationId xmlns:p14="http://schemas.microsoft.com/office/powerpoint/2010/main" val="2387026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8" userDrawn="1">
          <p15:clr>
            <a:srgbClr val="FBAE40"/>
          </p15:clr>
        </p15:guide>
        <p15:guide id="2" pos="2111" userDrawn="1">
          <p15:clr>
            <a:srgbClr val="FBAE40"/>
          </p15:clr>
        </p15:guide>
        <p15:guide id="3" pos="4759" userDrawn="1">
          <p15:clr>
            <a:srgbClr val="FBAE40"/>
          </p15:clr>
        </p15:guide>
        <p15:guide id="4" orient="horz" pos="4893" userDrawn="1">
          <p15:clr>
            <a:srgbClr val="FBAE40"/>
          </p15:clr>
        </p15:guide>
        <p15:guide id="5" orient="horz" pos="986" userDrawn="1">
          <p15:clr>
            <a:srgbClr val="FBAE40"/>
          </p15:clr>
        </p15:guide>
        <p15:guide id="6" orient="horz" pos="4400" userDrawn="1">
          <p15:clr>
            <a:srgbClr val="FBAE40"/>
          </p15:clr>
        </p15:guide>
        <p15:guide id="7" orient="horz" pos="3168" userDrawn="1">
          <p15:clr>
            <a:srgbClr val="FBAE40"/>
          </p15:clr>
        </p15:guide>
        <p15:guide id="8" orient="horz" pos="6230" userDrawn="1">
          <p15:clr>
            <a:srgbClr val="FBAE40"/>
          </p15:clr>
        </p15:guide>
        <p15:guide id="9" pos="153"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nfographics 03 (Oran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E37CF8E-F72F-264E-B299-304A937496FA}"/>
              </a:ext>
            </a:extLst>
          </p:cNvPr>
          <p:cNvSpPr/>
          <p:nvPr userDrawn="1"/>
        </p:nvSpPr>
        <p:spPr>
          <a:xfrm>
            <a:off x="0" y="5040073"/>
            <a:ext cx="7772400" cy="3248099"/>
          </a:xfrm>
          <a:prstGeom prst="rect">
            <a:avLst/>
          </a:prstGeom>
          <a:solidFill>
            <a:schemeClr val="bg1">
              <a:lumMod val="9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14" dirty="0">
              <a:solidFill>
                <a:schemeClr val="tx1"/>
              </a:solidFill>
            </a:endParaRPr>
          </a:p>
        </p:txBody>
      </p:sp>
      <p:sp>
        <p:nvSpPr>
          <p:cNvPr id="3" name="Rectangle 2">
            <a:extLst>
              <a:ext uri="{FF2B5EF4-FFF2-40B4-BE49-F238E27FC236}">
                <a16:creationId xmlns:a16="http://schemas.microsoft.com/office/drawing/2014/main" id="{2AA29F2A-71EE-6B47-8DD7-126CB7CD5D0C}"/>
              </a:ext>
            </a:extLst>
          </p:cNvPr>
          <p:cNvSpPr/>
          <p:nvPr userDrawn="1"/>
        </p:nvSpPr>
        <p:spPr>
          <a:xfrm>
            <a:off x="218599" y="4720195"/>
            <a:ext cx="2108835" cy="3842446"/>
          </a:xfrm>
          <a:prstGeom prst="rect">
            <a:avLst/>
          </a:prstGeom>
          <a:solidFill>
            <a:srgbClr val="E877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dirty="0"/>
          </a:p>
        </p:txBody>
      </p:sp>
      <p:sp>
        <p:nvSpPr>
          <p:cNvPr id="2" name="Title 1">
            <a:extLst>
              <a:ext uri="{FF2B5EF4-FFF2-40B4-BE49-F238E27FC236}">
                <a16:creationId xmlns:a16="http://schemas.microsoft.com/office/drawing/2014/main" id="{F334EE40-4D3D-2147-A24D-2865DF4D2EBB}"/>
              </a:ext>
            </a:extLst>
          </p:cNvPr>
          <p:cNvSpPr>
            <a:spLocks noGrp="1"/>
          </p:cNvSpPr>
          <p:nvPr>
            <p:ph type="title" hasCustomPrompt="1"/>
          </p:nvPr>
        </p:nvSpPr>
        <p:spPr>
          <a:xfrm>
            <a:off x="217135" y="535519"/>
            <a:ext cx="7335203" cy="1186900"/>
          </a:xfrm>
        </p:spPr>
        <p:txBody>
          <a:bodyPr>
            <a:noAutofit/>
          </a:bodyPr>
          <a:lstStyle>
            <a:lvl1pPr>
              <a:defRPr sz="1485">
                <a:solidFill>
                  <a:srgbClr val="0C2340"/>
                </a:solidFill>
              </a:defRPr>
            </a:lvl1pPr>
          </a:lstStyle>
          <a:p>
            <a:r>
              <a:rPr lang="en-US" dirty="0"/>
              <a:t>TITLE – ARIAL BOLD, 24 PT, DARK BLUE FONT, ALL CAPS</a:t>
            </a:r>
          </a:p>
        </p:txBody>
      </p:sp>
      <p:sp>
        <p:nvSpPr>
          <p:cNvPr id="21" name="Text Placeholder 24">
            <a:extLst>
              <a:ext uri="{FF2B5EF4-FFF2-40B4-BE49-F238E27FC236}">
                <a16:creationId xmlns:a16="http://schemas.microsoft.com/office/drawing/2014/main" id="{695B749B-6E5D-5949-9E58-FB2E5B7660B7}"/>
              </a:ext>
            </a:extLst>
          </p:cNvPr>
          <p:cNvSpPr>
            <a:spLocks noGrp="1"/>
          </p:cNvSpPr>
          <p:nvPr>
            <p:ph type="body" sz="quarter" idx="17" hasCustomPrompt="1"/>
          </p:nvPr>
        </p:nvSpPr>
        <p:spPr>
          <a:xfrm>
            <a:off x="427333" y="5984897"/>
            <a:ext cx="1673900" cy="1313047"/>
          </a:xfrm>
        </p:spPr>
        <p:txBody>
          <a:bodyPr anchor="ctr">
            <a:normAutofit/>
          </a:bodyPr>
          <a:lstStyle>
            <a:lvl1pPr marL="0" indent="0">
              <a:lnSpc>
                <a:spcPct val="100000"/>
              </a:lnSpc>
              <a:buNone/>
              <a:defRPr sz="1733" b="1" baseline="0">
                <a:solidFill>
                  <a:schemeClr val="bg1"/>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lvl="0"/>
            <a:r>
              <a:rPr lang="en-US" dirty="0"/>
              <a:t>INSERT TEXT</a:t>
            </a:r>
          </a:p>
        </p:txBody>
      </p:sp>
      <p:sp>
        <p:nvSpPr>
          <p:cNvPr id="16" name="Text Placeholder 4">
            <a:extLst>
              <a:ext uri="{FF2B5EF4-FFF2-40B4-BE49-F238E27FC236}">
                <a16:creationId xmlns:a16="http://schemas.microsoft.com/office/drawing/2014/main" id="{AAA0F8FC-F3B3-2C48-8135-153FC727E614}"/>
              </a:ext>
            </a:extLst>
          </p:cNvPr>
          <p:cNvSpPr>
            <a:spLocks noGrp="1"/>
          </p:cNvSpPr>
          <p:nvPr>
            <p:ph type="body" sz="quarter" idx="18" hasCustomPrompt="1"/>
          </p:nvPr>
        </p:nvSpPr>
        <p:spPr>
          <a:xfrm>
            <a:off x="2714162" y="5295990"/>
            <a:ext cx="4657368" cy="2735791"/>
          </a:xfrm>
        </p:spPr>
        <p:txBody>
          <a:bodyPr/>
          <a:lstStyle>
            <a:lvl1pPr marL="141447" indent="-141447">
              <a:buFont typeface="Wingdings" pitchFamily="2" charset="2"/>
              <a:buChar char="§"/>
              <a:defRPr sz="990"/>
            </a:lvl1pPr>
            <a:lvl2pPr>
              <a:defRPr sz="867"/>
            </a:lvl2pPr>
            <a:lvl3pPr>
              <a:defRPr sz="743"/>
            </a:lvl3pPr>
          </a:lstStyle>
          <a:p>
            <a:pPr marL="176809" lvl="0" indent="-176809">
              <a:buFont typeface="Wingdings" pitchFamily="2" charset="2"/>
              <a:buChar char="§"/>
            </a:pPr>
            <a:r>
              <a:rPr lang="en-US" dirty="0"/>
              <a:t>Content – Arial, 16 </a:t>
            </a:r>
            <a:r>
              <a:rPr lang="en-US" dirty="0" err="1"/>
              <a:t>pt</a:t>
            </a:r>
            <a:r>
              <a:rPr lang="en-US" dirty="0"/>
              <a:t>, gray font, sentence case, which is capitalizing only the first letter of the first word and any proper nouns and names/titles.</a:t>
            </a:r>
          </a:p>
          <a:p>
            <a:pPr lvl="1"/>
            <a:r>
              <a:rPr lang="en-US" dirty="0"/>
              <a:t>Second level</a:t>
            </a:r>
          </a:p>
          <a:p>
            <a:pPr lvl="2"/>
            <a:r>
              <a:rPr lang="en-US" dirty="0"/>
              <a:t>Third level</a:t>
            </a:r>
          </a:p>
        </p:txBody>
      </p:sp>
      <p:cxnSp>
        <p:nvCxnSpPr>
          <p:cNvPr id="20" name="Straight Connector 19">
            <a:extLst>
              <a:ext uri="{FF2B5EF4-FFF2-40B4-BE49-F238E27FC236}">
                <a16:creationId xmlns:a16="http://schemas.microsoft.com/office/drawing/2014/main" id="{E1E8BEB9-6EB8-41AA-B8EB-71F06CCA085B}"/>
              </a:ext>
            </a:extLst>
          </p:cNvPr>
          <p:cNvCxnSpPr>
            <a:cxnSpLocks/>
          </p:cNvCxnSpPr>
          <p:nvPr userDrawn="1"/>
        </p:nvCxnSpPr>
        <p:spPr>
          <a:xfrm>
            <a:off x="2541051" y="1823106"/>
            <a:ext cx="0" cy="2500595"/>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206FBEA-9D6A-4E57-BF32-8EDBBA802784}"/>
              </a:ext>
            </a:extLst>
          </p:cNvPr>
          <p:cNvCxnSpPr>
            <a:cxnSpLocks/>
          </p:cNvCxnSpPr>
          <p:nvPr userDrawn="1"/>
        </p:nvCxnSpPr>
        <p:spPr>
          <a:xfrm>
            <a:off x="5024682" y="1823106"/>
            <a:ext cx="0" cy="2500595"/>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3" name="Text Placeholder 24">
            <a:extLst>
              <a:ext uri="{FF2B5EF4-FFF2-40B4-BE49-F238E27FC236}">
                <a16:creationId xmlns:a16="http://schemas.microsoft.com/office/drawing/2014/main" id="{0613B0B4-E5DC-4A68-93DB-A692A6996BD8}"/>
              </a:ext>
            </a:extLst>
          </p:cNvPr>
          <p:cNvSpPr>
            <a:spLocks noGrp="1"/>
          </p:cNvSpPr>
          <p:nvPr>
            <p:ph type="body" sz="quarter" idx="13" hasCustomPrompt="1"/>
          </p:nvPr>
        </p:nvSpPr>
        <p:spPr>
          <a:xfrm>
            <a:off x="228587" y="1788160"/>
            <a:ext cx="2139354" cy="2570480"/>
          </a:xfrm>
        </p:spPr>
        <p:txBody>
          <a:bodyPr>
            <a:noAutofit/>
          </a:bodyPr>
          <a:lstStyle>
            <a:lvl1pPr marL="0" indent="0">
              <a:buNone/>
              <a:defRPr sz="1114" baseline="0">
                <a:solidFill>
                  <a:srgbClr val="63656A"/>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lvl="0"/>
            <a:r>
              <a:rPr lang="en-US" dirty="0"/>
              <a:t>Content – Arial, 18 </a:t>
            </a:r>
            <a:r>
              <a:rPr lang="en-US" dirty="0" err="1"/>
              <a:t>pt</a:t>
            </a:r>
            <a:r>
              <a:rPr lang="en-US" dirty="0"/>
              <a:t>, gray font, sentence case</a:t>
            </a:r>
          </a:p>
        </p:txBody>
      </p:sp>
      <p:sp>
        <p:nvSpPr>
          <p:cNvPr id="24" name="Text Placeholder 24">
            <a:extLst>
              <a:ext uri="{FF2B5EF4-FFF2-40B4-BE49-F238E27FC236}">
                <a16:creationId xmlns:a16="http://schemas.microsoft.com/office/drawing/2014/main" id="{539AB563-BF0B-4BFC-A50D-3CF1CE348EAC}"/>
              </a:ext>
            </a:extLst>
          </p:cNvPr>
          <p:cNvSpPr>
            <a:spLocks noGrp="1"/>
          </p:cNvSpPr>
          <p:nvPr>
            <p:ph type="body" sz="quarter" idx="14" hasCustomPrompt="1"/>
          </p:nvPr>
        </p:nvSpPr>
        <p:spPr>
          <a:xfrm>
            <a:off x="2714161" y="1788160"/>
            <a:ext cx="2137410" cy="2570480"/>
          </a:xfrm>
        </p:spPr>
        <p:txBody>
          <a:bodyPr>
            <a:noAutofit/>
          </a:bodyPr>
          <a:lstStyle>
            <a:lvl1pPr marL="0" indent="0">
              <a:buNone/>
              <a:defRPr sz="1114" baseline="0">
                <a:solidFill>
                  <a:srgbClr val="63656A"/>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lvl="0"/>
            <a:r>
              <a:rPr lang="en-US" dirty="0"/>
              <a:t>Content – Arial, 18 </a:t>
            </a:r>
            <a:r>
              <a:rPr lang="en-US" dirty="0" err="1"/>
              <a:t>pt</a:t>
            </a:r>
            <a:r>
              <a:rPr lang="en-US" dirty="0"/>
              <a:t>, gray font, sentence case</a:t>
            </a:r>
          </a:p>
        </p:txBody>
      </p:sp>
      <p:sp>
        <p:nvSpPr>
          <p:cNvPr id="25" name="Text Placeholder 24">
            <a:extLst>
              <a:ext uri="{FF2B5EF4-FFF2-40B4-BE49-F238E27FC236}">
                <a16:creationId xmlns:a16="http://schemas.microsoft.com/office/drawing/2014/main" id="{1E364A52-5538-4A84-91D2-F95E13B52A66}"/>
              </a:ext>
            </a:extLst>
          </p:cNvPr>
          <p:cNvSpPr>
            <a:spLocks noGrp="1"/>
          </p:cNvSpPr>
          <p:nvPr>
            <p:ph type="body" sz="quarter" idx="15" hasCustomPrompt="1"/>
          </p:nvPr>
        </p:nvSpPr>
        <p:spPr>
          <a:xfrm>
            <a:off x="5197792" y="1788160"/>
            <a:ext cx="2137409" cy="2570480"/>
          </a:xfrm>
        </p:spPr>
        <p:txBody>
          <a:bodyPr>
            <a:noAutofit/>
          </a:bodyPr>
          <a:lstStyle>
            <a:lvl1pPr marL="0" indent="0">
              <a:buNone/>
              <a:defRPr sz="1114" baseline="0">
                <a:solidFill>
                  <a:srgbClr val="63656A"/>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lvl="0"/>
            <a:r>
              <a:rPr lang="en-US" dirty="0"/>
              <a:t>Content – Arial, 18 </a:t>
            </a:r>
            <a:r>
              <a:rPr lang="en-US" dirty="0" err="1"/>
              <a:t>pt</a:t>
            </a:r>
            <a:r>
              <a:rPr lang="en-US" dirty="0"/>
              <a:t>, gray font, sentence case</a:t>
            </a:r>
          </a:p>
        </p:txBody>
      </p:sp>
      <p:sp>
        <p:nvSpPr>
          <p:cNvPr id="5" name="Slide Number Placeholder 4">
            <a:extLst>
              <a:ext uri="{FF2B5EF4-FFF2-40B4-BE49-F238E27FC236}">
                <a16:creationId xmlns:a16="http://schemas.microsoft.com/office/drawing/2014/main" id="{ED36B6F2-16DA-B141-A6AD-6DB863DC591E}"/>
              </a:ext>
            </a:extLst>
          </p:cNvPr>
          <p:cNvSpPr>
            <a:spLocks noGrp="1"/>
          </p:cNvSpPr>
          <p:nvPr>
            <p:ph type="sldNum" sz="quarter" idx="19"/>
          </p:nvPr>
        </p:nvSpPr>
        <p:spPr/>
        <p:txBody>
          <a:bodyPr/>
          <a:lstStyle/>
          <a:p>
            <a:fld id="{9564885F-477D-A14D-B2C1-5ECAF755F313}" type="slidenum">
              <a:rPr lang="en-US" smtClean="0"/>
              <a:pPr/>
              <a:t>‹#›</a:t>
            </a:fld>
            <a:endParaRPr lang="en-US" spc="248" dirty="0"/>
          </a:p>
        </p:txBody>
      </p:sp>
      <p:sp>
        <p:nvSpPr>
          <p:cNvPr id="7" name="Footer Placeholder 6">
            <a:extLst>
              <a:ext uri="{FF2B5EF4-FFF2-40B4-BE49-F238E27FC236}">
                <a16:creationId xmlns:a16="http://schemas.microsoft.com/office/drawing/2014/main" id="{943797AC-6B54-A94B-914B-F13923A7D993}"/>
              </a:ext>
            </a:extLst>
          </p:cNvPr>
          <p:cNvSpPr>
            <a:spLocks noGrp="1"/>
          </p:cNvSpPr>
          <p:nvPr>
            <p:ph type="ftr" sz="quarter" idx="20"/>
          </p:nvPr>
        </p:nvSpPr>
        <p:spPr/>
        <p:txBody>
          <a:bodyPr/>
          <a:lstStyle/>
          <a:p>
            <a:endParaRPr lang="en-US" dirty="0"/>
          </a:p>
        </p:txBody>
      </p:sp>
    </p:spTree>
    <p:extLst>
      <p:ext uri="{BB962C8B-B14F-4D97-AF65-F5344CB8AC3E}">
        <p14:creationId xmlns:p14="http://schemas.microsoft.com/office/powerpoint/2010/main" val="1819788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168" userDrawn="1">
          <p15:clr>
            <a:srgbClr val="FBAE40"/>
          </p15:clr>
        </p15:guide>
        <p15:guide id="3" pos="138" userDrawn="1">
          <p15:clr>
            <a:srgbClr val="FBAE40"/>
          </p15:clr>
        </p15:guide>
        <p15:guide id="4" pos="4759" userDrawn="1">
          <p15:clr>
            <a:srgbClr val="FBAE40"/>
          </p15:clr>
        </p15:guide>
        <p15:guide id="5" pos="1469" userDrawn="1">
          <p15:clr>
            <a:srgbClr val="FBAE40"/>
          </p15:clr>
        </p15:guide>
        <p15:guide id="6" orient="horz" pos="598" userDrawn="1">
          <p15:clr>
            <a:srgbClr val="FBAE40"/>
          </p15:clr>
        </p15:guide>
        <p15:guide id="7" orient="horz" pos="2746" userDrawn="1">
          <p15:clr>
            <a:srgbClr val="FBAE40"/>
          </p15:clr>
        </p15:guide>
        <p15:guide id="8" orient="horz" pos="1126" userDrawn="1">
          <p15:clr>
            <a:srgbClr val="FBAE40"/>
          </p15:clr>
        </p15:guide>
        <p15:guide id="9" pos="1699" userDrawn="1">
          <p15:clr>
            <a:srgbClr val="FBAE40"/>
          </p15:clr>
        </p15:guide>
        <p15:guide id="10" pos="3045" userDrawn="1">
          <p15:clr>
            <a:srgbClr val="FBAE40"/>
          </p15:clr>
        </p15:guide>
        <p15:guide id="11" pos="3274" userDrawn="1">
          <p15:clr>
            <a:srgbClr val="FBAE40"/>
          </p15:clr>
        </p15:guide>
        <p15:guide id="12" pos="4621" userDrawn="1">
          <p15:clr>
            <a:srgbClr val="FBAE40"/>
          </p15:clr>
        </p15:guide>
        <p15:guide id="13" orient="horz" pos="5597" userDrawn="1">
          <p15:clr>
            <a:srgbClr val="FBAE40"/>
          </p15:clr>
        </p15:guide>
        <p15:guide id="14" orient="horz" pos="6195"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fographics – 3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4EE40-4D3D-2147-A24D-2865DF4D2EBB}"/>
              </a:ext>
            </a:extLst>
          </p:cNvPr>
          <p:cNvSpPr>
            <a:spLocks noGrp="1"/>
          </p:cNvSpPr>
          <p:nvPr>
            <p:ph type="title" hasCustomPrompt="1"/>
          </p:nvPr>
        </p:nvSpPr>
        <p:spPr>
          <a:xfrm>
            <a:off x="217135" y="535519"/>
            <a:ext cx="7335203" cy="1275867"/>
          </a:xfrm>
        </p:spPr>
        <p:txBody>
          <a:bodyPr>
            <a:noAutofit/>
          </a:bodyPr>
          <a:lstStyle>
            <a:lvl1pPr>
              <a:defRPr>
                <a:solidFill>
                  <a:schemeClr val="accent1"/>
                </a:solidFill>
              </a:defRPr>
            </a:lvl1pPr>
          </a:lstStyle>
          <a:p>
            <a:r>
              <a:rPr lang="en-US" dirty="0"/>
              <a:t>TITLE – ARIAL BOLD, 24 PT, dark blue FONT, ALL CAPS</a:t>
            </a:r>
          </a:p>
        </p:txBody>
      </p:sp>
      <p:sp>
        <p:nvSpPr>
          <p:cNvPr id="9" name="Rectangle 8">
            <a:extLst>
              <a:ext uri="{FF2B5EF4-FFF2-40B4-BE49-F238E27FC236}">
                <a16:creationId xmlns:a16="http://schemas.microsoft.com/office/drawing/2014/main" id="{2E6F6BC3-8DCD-DC42-9A6F-F00456312432}"/>
              </a:ext>
            </a:extLst>
          </p:cNvPr>
          <p:cNvSpPr/>
          <p:nvPr userDrawn="1"/>
        </p:nvSpPr>
        <p:spPr>
          <a:xfrm>
            <a:off x="1261570" y="1950897"/>
            <a:ext cx="1682261" cy="5419895"/>
          </a:xfrm>
          <a:prstGeom prst="rect">
            <a:avLst/>
          </a:prstGeom>
          <a:solidFill>
            <a:schemeClr val="bg1">
              <a:lumMod val="95000"/>
            </a:schemeClr>
          </a:solidFill>
          <a:ln w="571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14" dirty="0"/>
          </a:p>
        </p:txBody>
      </p:sp>
      <p:cxnSp>
        <p:nvCxnSpPr>
          <p:cNvPr id="11" name="Straight Connector 10">
            <a:extLst>
              <a:ext uri="{FF2B5EF4-FFF2-40B4-BE49-F238E27FC236}">
                <a16:creationId xmlns:a16="http://schemas.microsoft.com/office/drawing/2014/main" id="{0BE59F21-E382-3743-8CD3-05F9897F4987}"/>
              </a:ext>
            </a:extLst>
          </p:cNvPr>
          <p:cNvCxnSpPr>
            <a:cxnSpLocks/>
          </p:cNvCxnSpPr>
          <p:nvPr userDrawn="1"/>
        </p:nvCxnSpPr>
        <p:spPr>
          <a:xfrm>
            <a:off x="1509722" y="5542589"/>
            <a:ext cx="1185960" cy="0"/>
          </a:xfrm>
          <a:prstGeom prst="line">
            <a:avLst/>
          </a:prstGeom>
          <a:ln w="44450" cap="rnd">
            <a:solidFill>
              <a:srgbClr val="C8C8C8"/>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380EA38F-9E16-744A-8B06-EFD4E8F2D16F}"/>
              </a:ext>
            </a:extLst>
          </p:cNvPr>
          <p:cNvSpPr/>
          <p:nvPr userDrawn="1"/>
        </p:nvSpPr>
        <p:spPr>
          <a:xfrm>
            <a:off x="3030380" y="1950897"/>
            <a:ext cx="1682261" cy="5419895"/>
          </a:xfrm>
          <a:prstGeom prst="rect">
            <a:avLst/>
          </a:prstGeom>
          <a:solidFill>
            <a:schemeClr val="bg1">
              <a:lumMod val="95000"/>
            </a:schemeClr>
          </a:solidFill>
          <a:ln w="571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14" dirty="0"/>
          </a:p>
        </p:txBody>
      </p:sp>
      <p:cxnSp>
        <p:nvCxnSpPr>
          <p:cNvPr id="14" name="Straight Connector 13">
            <a:extLst>
              <a:ext uri="{FF2B5EF4-FFF2-40B4-BE49-F238E27FC236}">
                <a16:creationId xmlns:a16="http://schemas.microsoft.com/office/drawing/2014/main" id="{C76EA18B-18FB-AE4F-9382-286B4311D2FE}"/>
              </a:ext>
            </a:extLst>
          </p:cNvPr>
          <p:cNvCxnSpPr>
            <a:cxnSpLocks/>
          </p:cNvCxnSpPr>
          <p:nvPr userDrawn="1"/>
        </p:nvCxnSpPr>
        <p:spPr>
          <a:xfrm>
            <a:off x="3278533" y="5542589"/>
            <a:ext cx="1185960" cy="0"/>
          </a:xfrm>
          <a:prstGeom prst="line">
            <a:avLst/>
          </a:prstGeom>
          <a:ln w="44450" cap="rnd">
            <a:solidFill>
              <a:srgbClr val="C8C8C8"/>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91B44169-B61C-BB4D-90CD-0A42012245B1}"/>
              </a:ext>
            </a:extLst>
          </p:cNvPr>
          <p:cNvSpPr/>
          <p:nvPr userDrawn="1"/>
        </p:nvSpPr>
        <p:spPr>
          <a:xfrm>
            <a:off x="4797670" y="1950897"/>
            <a:ext cx="1682261" cy="5419895"/>
          </a:xfrm>
          <a:prstGeom prst="rect">
            <a:avLst/>
          </a:prstGeom>
          <a:solidFill>
            <a:schemeClr val="bg1">
              <a:lumMod val="95000"/>
            </a:schemeClr>
          </a:solidFill>
          <a:ln w="571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14" dirty="0"/>
          </a:p>
        </p:txBody>
      </p:sp>
      <p:cxnSp>
        <p:nvCxnSpPr>
          <p:cNvPr id="17" name="Straight Connector 16">
            <a:extLst>
              <a:ext uri="{FF2B5EF4-FFF2-40B4-BE49-F238E27FC236}">
                <a16:creationId xmlns:a16="http://schemas.microsoft.com/office/drawing/2014/main" id="{F7792A3D-7A48-484F-9FD8-5891CD965BA2}"/>
              </a:ext>
            </a:extLst>
          </p:cNvPr>
          <p:cNvCxnSpPr>
            <a:cxnSpLocks/>
          </p:cNvCxnSpPr>
          <p:nvPr userDrawn="1"/>
        </p:nvCxnSpPr>
        <p:spPr>
          <a:xfrm>
            <a:off x="5045823" y="5542589"/>
            <a:ext cx="1185960" cy="0"/>
          </a:xfrm>
          <a:prstGeom prst="line">
            <a:avLst/>
          </a:prstGeom>
          <a:ln w="44450" cap="rnd">
            <a:solidFill>
              <a:srgbClr val="C8C8C8"/>
            </a:solidFill>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E6704091-F1CC-324B-964E-406BF87F70ED}"/>
              </a:ext>
            </a:extLst>
          </p:cNvPr>
          <p:cNvSpPr>
            <a:spLocks noChangeAspect="1"/>
          </p:cNvSpPr>
          <p:nvPr userDrawn="1"/>
        </p:nvSpPr>
        <p:spPr>
          <a:xfrm>
            <a:off x="3265273" y="2389086"/>
            <a:ext cx="1212476" cy="2789487"/>
          </a:xfrm>
          <a:prstGeom prst="ellipse">
            <a:avLst/>
          </a:prstGeom>
          <a:solidFill>
            <a:srgbClr val="0C2340"/>
          </a:solidFill>
          <a:ln w="57150">
            <a:noFill/>
          </a:ln>
          <a:effectLst/>
        </p:spPr>
        <p:style>
          <a:lnRef idx="1">
            <a:schemeClr val="accent1"/>
          </a:lnRef>
          <a:fillRef idx="3">
            <a:schemeClr val="accent1"/>
          </a:fillRef>
          <a:effectRef idx="2">
            <a:schemeClr val="accent1"/>
          </a:effectRef>
          <a:fontRef idx="minor">
            <a:schemeClr val="lt1"/>
          </a:fontRef>
        </p:style>
        <p:txBody>
          <a:bodyPr lIns="0" tIns="56579" rIns="0" bIns="56579" rtlCol="0" anchor="ctr"/>
          <a:lstStyle/>
          <a:p>
            <a:pPr algn="ctr"/>
            <a:endParaRPr lang="en-US" sz="867" b="1" spc="186" dirty="0">
              <a:solidFill>
                <a:schemeClr val="bg1"/>
              </a:solidFill>
            </a:endParaRPr>
          </a:p>
        </p:txBody>
      </p:sp>
      <p:sp>
        <p:nvSpPr>
          <p:cNvPr id="23" name="Oval 22">
            <a:extLst>
              <a:ext uri="{FF2B5EF4-FFF2-40B4-BE49-F238E27FC236}">
                <a16:creationId xmlns:a16="http://schemas.microsoft.com/office/drawing/2014/main" id="{E6FC4102-7C30-6C4A-A003-572E35494090}"/>
              </a:ext>
            </a:extLst>
          </p:cNvPr>
          <p:cNvSpPr>
            <a:spLocks noChangeAspect="1"/>
          </p:cNvSpPr>
          <p:nvPr/>
        </p:nvSpPr>
        <p:spPr>
          <a:xfrm>
            <a:off x="1496361" y="2393188"/>
            <a:ext cx="1212476" cy="2789487"/>
          </a:xfrm>
          <a:prstGeom prst="ellipse">
            <a:avLst/>
          </a:prstGeom>
          <a:solidFill>
            <a:srgbClr val="0C2340"/>
          </a:solidFill>
          <a:ln w="57150">
            <a:noFill/>
          </a:ln>
          <a:effectLst/>
        </p:spPr>
        <p:style>
          <a:lnRef idx="1">
            <a:schemeClr val="accent1"/>
          </a:lnRef>
          <a:fillRef idx="3">
            <a:schemeClr val="accent1"/>
          </a:fillRef>
          <a:effectRef idx="2">
            <a:schemeClr val="accent1"/>
          </a:effectRef>
          <a:fontRef idx="minor">
            <a:schemeClr val="lt1"/>
          </a:fontRef>
        </p:style>
        <p:txBody>
          <a:bodyPr lIns="0" tIns="56579" rIns="0" bIns="56579" rtlCol="0" anchor="ctr"/>
          <a:lstStyle/>
          <a:p>
            <a:pPr algn="ctr"/>
            <a:endParaRPr lang="en-US" sz="867" b="1" spc="186" dirty="0">
              <a:solidFill>
                <a:schemeClr val="bg1"/>
              </a:solidFill>
            </a:endParaRPr>
          </a:p>
        </p:txBody>
      </p:sp>
      <p:sp>
        <p:nvSpPr>
          <p:cNvPr id="24" name="Oval 23">
            <a:extLst>
              <a:ext uri="{FF2B5EF4-FFF2-40B4-BE49-F238E27FC236}">
                <a16:creationId xmlns:a16="http://schemas.microsoft.com/office/drawing/2014/main" id="{1C4CB017-60FC-5142-83B0-57F68278BFBF}"/>
              </a:ext>
            </a:extLst>
          </p:cNvPr>
          <p:cNvSpPr>
            <a:spLocks noChangeAspect="1"/>
          </p:cNvSpPr>
          <p:nvPr/>
        </p:nvSpPr>
        <p:spPr>
          <a:xfrm>
            <a:off x="1607108" y="2647976"/>
            <a:ext cx="990981" cy="2279904"/>
          </a:xfrm>
          <a:prstGeom prst="ellipse">
            <a:avLst/>
          </a:prstGeom>
          <a:solidFill>
            <a:schemeClr val="tx2"/>
          </a:solidFill>
          <a:ln w="57150">
            <a:noFill/>
          </a:ln>
          <a:effectLst/>
        </p:spPr>
        <p:style>
          <a:lnRef idx="1">
            <a:schemeClr val="accent1"/>
          </a:lnRef>
          <a:fillRef idx="3">
            <a:schemeClr val="accent1"/>
          </a:fillRef>
          <a:effectRef idx="2">
            <a:schemeClr val="accent1"/>
          </a:effectRef>
          <a:fontRef idx="minor">
            <a:schemeClr val="lt1"/>
          </a:fontRef>
        </p:style>
        <p:txBody>
          <a:bodyPr lIns="0" tIns="56579" rIns="0" bIns="56579" rtlCol="0" anchor="ctr"/>
          <a:lstStyle/>
          <a:p>
            <a:pPr algn="ctr"/>
            <a:endParaRPr lang="en-US" sz="867" b="1" spc="186" dirty="0">
              <a:solidFill>
                <a:schemeClr val="bg1"/>
              </a:solidFill>
            </a:endParaRPr>
          </a:p>
        </p:txBody>
      </p:sp>
      <p:sp>
        <p:nvSpPr>
          <p:cNvPr id="27" name="Oval 26">
            <a:extLst>
              <a:ext uri="{FF2B5EF4-FFF2-40B4-BE49-F238E27FC236}">
                <a16:creationId xmlns:a16="http://schemas.microsoft.com/office/drawing/2014/main" id="{2407EE9A-02BF-6043-8A49-66DF664707E7}"/>
              </a:ext>
            </a:extLst>
          </p:cNvPr>
          <p:cNvSpPr>
            <a:spLocks noChangeAspect="1"/>
          </p:cNvSpPr>
          <p:nvPr userDrawn="1"/>
        </p:nvSpPr>
        <p:spPr>
          <a:xfrm>
            <a:off x="5032561" y="2389086"/>
            <a:ext cx="1212476" cy="2789487"/>
          </a:xfrm>
          <a:prstGeom prst="ellipse">
            <a:avLst/>
          </a:prstGeom>
          <a:solidFill>
            <a:srgbClr val="0C2340"/>
          </a:solidFill>
          <a:ln w="57150">
            <a:noFill/>
          </a:ln>
          <a:effectLst/>
        </p:spPr>
        <p:style>
          <a:lnRef idx="1">
            <a:schemeClr val="accent1"/>
          </a:lnRef>
          <a:fillRef idx="3">
            <a:schemeClr val="accent1"/>
          </a:fillRef>
          <a:effectRef idx="2">
            <a:schemeClr val="accent1"/>
          </a:effectRef>
          <a:fontRef idx="minor">
            <a:schemeClr val="lt1"/>
          </a:fontRef>
        </p:style>
        <p:txBody>
          <a:bodyPr lIns="0" tIns="56579" rIns="0" bIns="56579" rtlCol="0" anchor="ctr"/>
          <a:lstStyle/>
          <a:p>
            <a:pPr algn="ctr"/>
            <a:endParaRPr lang="en-US" sz="867" b="1" spc="186" dirty="0">
              <a:solidFill>
                <a:schemeClr val="bg1"/>
              </a:solidFill>
            </a:endParaRPr>
          </a:p>
        </p:txBody>
      </p:sp>
      <p:sp>
        <p:nvSpPr>
          <p:cNvPr id="30" name="Oval 29">
            <a:extLst>
              <a:ext uri="{FF2B5EF4-FFF2-40B4-BE49-F238E27FC236}">
                <a16:creationId xmlns:a16="http://schemas.microsoft.com/office/drawing/2014/main" id="{D12028D0-06C4-A042-9237-3AE2D20BAD51}"/>
              </a:ext>
            </a:extLst>
          </p:cNvPr>
          <p:cNvSpPr>
            <a:spLocks noChangeAspect="1"/>
          </p:cNvSpPr>
          <p:nvPr/>
        </p:nvSpPr>
        <p:spPr>
          <a:xfrm>
            <a:off x="5143309" y="2643873"/>
            <a:ext cx="990981" cy="2279904"/>
          </a:xfrm>
          <a:prstGeom prst="ellipse">
            <a:avLst/>
          </a:prstGeom>
          <a:solidFill>
            <a:schemeClr val="accent3"/>
          </a:solidFill>
          <a:ln w="57150">
            <a:noFill/>
          </a:ln>
          <a:effectLst/>
        </p:spPr>
        <p:style>
          <a:lnRef idx="1">
            <a:schemeClr val="accent1"/>
          </a:lnRef>
          <a:fillRef idx="3">
            <a:schemeClr val="accent1"/>
          </a:fillRef>
          <a:effectRef idx="2">
            <a:schemeClr val="accent1"/>
          </a:effectRef>
          <a:fontRef idx="minor">
            <a:schemeClr val="lt1"/>
          </a:fontRef>
        </p:style>
        <p:txBody>
          <a:bodyPr lIns="0" tIns="56579" rIns="0" bIns="56579" rtlCol="0" anchor="ctr"/>
          <a:lstStyle/>
          <a:p>
            <a:pPr algn="ctr"/>
            <a:endParaRPr lang="en-US" sz="867" b="1" spc="186" dirty="0">
              <a:solidFill>
                <a:schemeClr val="bg1"/>
              </a:solidFill>
            </a:endParaRPr>
          </a:p>
        </p:txBody>
      </p:sp>
      <p:sp>
        <p:nvSpPr>
          <p:cNvPr id="33" name="Text Placeholder 24">
            <a:extLst>
              <a:ext uri="{FF2B5EF4-FFF2-40B4-BE49-F238E27FC236}">
                <a16:creationId xmlns:a16="http://schemas.microsoft.com/office/drawing/2014/main" id="{700C541E-16A7-7948-A657-916C3FDE8A2D}"/>
              </a:ext>
            </a:extLst>
          </p:cNvPr>
          <p:cNvSpPr>
            <a:spLocks noGrp="1"/>
          </p:cNvSpPr>
          <p:nvPr userDrawn="1">
            <p:ph type="body" sz="quarter" idx="16" hasCustomPrompt="1"/>
          </p:nvPr>
        </p:nvSpPr>
        <p:spPr>
          <a:xfrm>
            <a:off x="1346497" y="5897604"/>
            <a:ext cx="1512203" cy="1063288"/>
          </a:xfrm>
        </p:spPr>
        <p:txBody>
          <a:bodyPr>
            <a:noAutofit/>
          </a:bodyPr>
          <a:lstStyle>
            <a:lvl1pPr marL="0" indent="0" algn="ctr">
              <a:buNone/>
              <a:defRPr sz="990" cap="all" baseline="0">
                <a:solidFill>
                  <a:srgbClr val="63656A"/>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lvl="0"/>
            <a:r>
              <a:rPr lang="en-US" dirty="0"/>
              <a:t>Content – Arial,16 </a:t>
            </a:r>
            <a:r>
              <a:rPr lang="en-US" dirty="0" err="1"/>
              <a:t>pt</a:t>
            </a:r>
            <a:r>
              <a:rPr lang="en-US" dirty="0"/>
              <a:t>, GRAY FONT,</a:t>
            </a:r>
            <a:br>
              <a:rPr lang="en-US" dirty="0"/>
            </a:br>
            <a:r>
              <a:rPr lang="en-US" dirty="0"/>
              <a:t>ALL CAPS</a:t>
            </a:r>
          </a:p>
        </p:txBody>
      </p:sp>
      <p:sp>
        <p:nvSpPr>
          <p:cNvPr id="34" name="Text Placeholder 24">
            <a:extLst>
              <a:ext uri="{FF2B5EF4-FFF2-40B4-BE49-F238E27FC236}">
                <a16:creationId xmlns:a16="http://schemas.microsoft.com/office/drawing/2014/main" id="{C6632954-4CD9-AC4E-873D-4EB8E3074714}"/>
              </a:ext>
            </a:extLst>
          </p:cNvPr>
          <p:cNvSpPr>
            <a:spLocks noGrp="1"/>
          </p:cNvSpPr>
          <p:nvPr userDrawn="1">
            <p:ph type="body" sz="quarter" idx="17" hasCustomPrompt="1"/>
          </p:nvPr>
        </p:nvSpPr>
        <p:spPr>
          <a:xfrm>
            <a:off x="3130100" y="5897604"/>
            <a:ext cx="1512203" cy="1063288"/>
          </a:xfrm>
        </p:spPr>
        <p:txBody>
          <a:bodyPr>
            <a:noAutofit/>
          </a:bodyPr>
          <a:lstStyle>
            <a:lvl1pPr marL="0" indent="0" algn="ctr">
              <a:buNone/>
              <a:defRPr sz="990" cap="all" baseline="0">
                <a:solidFill>
                  <a:srgbClr val="63656A"/>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lvl="0"/>
            <a:r>
              <a:rPr lang="en-US" dirty="0"/>
              <a:t>Content – Arial,16 </a:t>
            </a:r>
            <a:r>
              <a:rPr lang="en-US" dirty="0" err="1"/>
              <a:t>pt</a:t>
            </a:r>
            <a:r>
              <a:rPr lang="en-US" dirty="0"/>
              <a:t>, GRAY FONT,</a:t>
            </a:r>
            <a:br>
              <a:rPr lang="en-US" dirty="0"/>
            </a:br>
            <a:r>
              <a:rPr lang="en-US" dirty="0"/>
              <a:t>ALL CAPS</a:t>
            </a:r>
          </a:p>
        </p:txBody>
      </p:sp>
      <p:sp>
        <p:nvSpPr>
          <p:cNvPr id="39" name="Text Placeholder 24">
            <a:extLst>
              <a:ext uri="{FF2B5EF4-FFF2-40B4-BE49-F238E27FC236}">
                <a16:creationId xmlns:a16="http://schemas.microsoft.com/office/drawing/2014/main" id="{47FCF07A-3FC5-C64E-BBD7-7A1019EE2490}"/>
              </a:ext>
            </a:extLst>
          </p:cNvPr>
          <p:cNvSpPr>
            <a:spLocks noGrp="1"/>
          </p:cNvSpPr>
          <p:nvPr userDrawn="1">
            <p:ph type="body" sz="quarter" idx="18" hasCustomPrompt="1"/>
          </p:nvPr>
        </p:nvSpPr>
        <p:spPr>
          <a:xfrm>
            <a:off x="4893607" y="5897604"/>
            <a:ext cx="1512203" cy="1063288"/>
          </a:xfrm>
        </p:spPr>
        <p:txBody>
          <a:bodyPr>
            <a:noAutofit/>
          </a:bodyPr>
          <a:lstStyle>
            <a:lvl1pPr marL="0" indent="0" algn="ctr">
              <a:buNone/>
              <a:defRPr sz="990" cap="all" baseline="0">
                <a:solidFill>
                  <a:srgbClr val="63656A"/>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lvl="0"/>
            <a:r>
              <a:rPr lang="en-US" dirty="0"/>
              <a:t>Content – Arial,16 </a:t>
            </a:r>
            <a:r>
              <a:rPr lang="en-US" dirty="0" err="1"/>
              <a:t>pt</a:t>
            </a:r>
            <a:r>
              <a:rPr lang="en-US" dirty="0"/>
              <a:t>, GRAY FONT,</a:t>
            </a:r>
            <a:br>
              <a:rPr lang="en-US" dirty="0"/>
            </a:br>
            <a:r>
              <a:rPr lang="en-US" dirty="0"/>
              <a:t>ALL CAPS</a:t>
            </a:r>
          </a:p>
        </p:txBody>
      </p:sp>
      <p:sp>
        <p:nvSpPr>
          <p:cNvPr id="32" name="Oval 31">
            <a:extLst>
              <a:ext uri="{FF2B5EF4-FFF2-40B4-BE49-F238E27FC236}">
                <a16:creationId xmlns:a16="http://schemas.microsoft.com/office/drawing/2014/main" id="{9F0C2A2F-44BD-FF40-8445-274D308A0861}"/>
              </a:ext>
            </a:extLst>
          </p:cNvPr>
          <p:cNvSpPr>
            <a:spLocks noChangeAspect="1"/>
          </p:cNvSpPr>
          <p:nvPr userDrawn="1"/>
        </p:nvSpPr>
        <p:spPr>
          <a:xfrm>
            <a:off x="3376022" y="2643873"/>
            <a:ext cx="990981" cy="2279904"/>
          </a:xfrm>
          <a:prstGeom prst="ellipse">
            <a:avLst/>
          </a:prstGeom>
          <a:solidFill>
            <a:schemeClr val="accent2"/>
          </a:solidFill>
          <a:ln w="57150">
            <a:noFill/>
          </a:ln>
          <a:effectLst/>
        </p:spPr>
        <p:style>
          <a:lnRef idx="1">
            <a:schemeClr val="accent1"/>
          </a:lnRef>
          <a:fillRef idx="3">
            <a:schemeClr val="accent1"/>
          </a:fillRef>
          <a:effectRef idx="2">
            <a:schemeClr val="accent1"/>
          </a:effectRef>
          <a:fontRef idx="minor">
            <a:schemeClr val="lt1"/>
          </a:fontRef>
        </p:style>
        <p:txBody>
          <a:bodyPr lIns="0" tIns="56579" rIns="0" bIns="56579" rtlCol="0" anchor="ctr"/>
          <a:lstStyle/>
          <a:p>
            <a:pPr algn="ctr"/>
            <a:endParaRPr lang="en-US" sz="867" b="1" spc="186" dirty="0">
              <a:solidFill>
                <a:schemeClr val="bg1"/>
              </a:solidFill>
            </a:endParaRPr>
          </a:p>
        </p:txBody>
      </p:sp>
      <p:sp>
        <p:nvSpPr>
          <p:cNvPr id="35" name="Picture Placeholder 7">
            <a:extLst>
              <a:ext uri="{FF2B5EF4-FFF2-40B4-BE49-F238E27FC236}">
                <a16:creationId xmlns:a16="http://schemas.microsoft.com/office/drawing/2014/main" id="{9F87CD6C-63F4-C84A-8065-26C3EF5C174D}"/>
              </a:ext>
            </a:extLst>
          </p:cNvPr>
          <p:cNvSpPr>
            <a:spLocks noGrp="1"/>
          </p:cNvSpPr>
          <p:nvPr>
            <p:ph type="pic" sz="quarter" idx="20" hasCustomPrompt="1"/>
          </p:nvPr>
        </p:nvSpPr>
        <p:spPr>
          <a:xfrm>
            <a:off x="1607108" y="2647979"/>
            <a:ext cx="990981" cy="2279905"/>
          </a:xfrm>
          <a:prstGeom prst="ellipse">
            <a:avLst/>
          </a:prstGeom>
          <a:solidFill>
            <a:srgbClr val="0C2340"/>
          </a:solidFill>
        </p:spPr>
        <p:txBody>
          <a:bodyPr anchor="ctr">
            <a:normAutofit/>
          </a:bodyPr>
          <a:lstStyle>
            <a:lvl1pPr marL="0" indent="0" algn="ctr">
              <a:buNone/>
              <a:defRPr sz="990">
                <a:solidFill>
                  <a:schemeClr val="bg1"/>
                </a:solidFill>
              </a:defRPr>
            </a:lvl1pPr>
          </a:lstStyle>
          <a:p>
            <a:r>
              <a:rPr lang="en-US" dirty="0"/>
              <a:t>Insert Photo or Icon Here</a:t>
            </a:r>
          </a:p>
        </p:txBody>
      </p:sp>
      <p:sp>
        <p:nvSpPr>
          <p:cNvPr id="36" name="Picture Placeholder 7">
            <a:extLst>
              <a:ext uri="{FF2B5EF4-FFF2-40B4-BE49-F238E27FC236}">
                <a16:creationId xmlns:a16="http://schemas.microsoft.com/office/drawing/2014/main" id="{0D504FA1-522A-7F4F-87EB-C4D1DE46E621}"/>
              </a:ext>
            </a:extLst>
          </p:cNvPr>
          <p:cNvSpPr>
            <a:spLocks noGrp="1"/>
          </p:cNvSpPr>
          <p:nvPr>
            <p:ph type="pic" sz="quarter" idx="21" hasCustomPrompt="1"/>
          </p:nvPr>
        </p:nvSpPr>
        <p:spPr>
          <a:xfrm>
            <a:off x="3376022" y="2643877"/>
            <a:ext cx="990981" cy="2279905"/>
          </a:xfrm>
          <a:prstGeom prst="ellipse">
            <a:avLst/>
          </a:prstGeom>
          <a:solidFill>
            <a:srgbClr val="0C2340"/>
          </a:solidFill>
        </p:spPr>
        <p:txBody>
          <a:bodyPr anchor="ctr">
            <a:normAutofit/>
          </a:bodyPr>
          <a:lstStyle>
            <a:lvl1pPr marL="0" indent="0" algn="ctr">
              <a:buNone/>
              <a:defRPr sz="990">
                <a:solidFill>
                  <a:schemeClr val="bg1"/>
                </a:solidFill>
              </a:defRPr>
            </a:lvl1pPr>
          </a:lstStyle>
          <a:p>
            <a:r>
              <a:rPr lang="en-US" dirty="0"/>
              <a:t>Insert Photo or Icon Here</a:t>
            </a:r>
          </a:p>
        </p:txBody>
      </p:sp>
      <p:sp>
        <p:nvSpPr>
          <p:cNvPr id="37" name="Picture Placeholder 7">
            <a:extLst>
              <a:ext uri="{FF2B5EF4-FFF2-40B4-BE49-F238E27FC236}">
                <a16:creationId xmlns:a16="http://schemas.microsoft.com/office/drawing/2014/main" id="{B6C0E8E8-FD78-B148-9097-AC22A7BE5F7E}"/>
              </a:ext>
            </a:extLst>
          </p:cNvPr>
          <p:cNvSpPr>
            <a:spLocks noGrp="1"/>
          </p:cNvSpPr>
          <p:nvPr>
            <p:ph type="pic" sz="quarter" idx="22" hasCustomPrompt="1"/>
          </p:nvPr>
        </p:nvSpPr>
        <p:spPr>
          <a:xfrm>
            <a:off x="5143309" y="2643877"/>
            <a:ext cx="990981" cy="2279905"/>
          </a:xfrm>
          <a:prstGeom prst="ellipse">
            <a:avLst/>
          </a:prstGeom>
          <a:solidFill>
            <a:srgbClr val="0C2340"/>
          </a:solidFill>
        </p:spPr>
        <p:txBody>
          <a:bodyPr anchor="ctr">
            <a:normAutofit/>
          </a:bodyPr>
          <a:lstStyle>
            <a:lvl1pPr marL="0" indent="0" algn="ctr">
              <a:buNone/>
              <a:defRPr sz="990">
                <a:solidFill>
                  <a:schemeClr val="bg1"/>
                </a:solidFill>
              </a:defRPr>
            </a:lvl1pPr>
          </a:lstStyle>
          <a:p>
            <a:r>
              <a:rPr lang="en-US" dirty="0"/>
              <a:t>Insert Photo or Icon Here</a:t>
            </a:r>
          </a:p>
        </p:txBody>
      </p:sp>
      <p:cxnSp>
        <p:nvCxnSpPr>
          <p:cNvPr id="8" name="Straight Connector 7">
            <a:extLst>
              <a:ext uri="{FF2B5EF4-FFF2-40B4-BE49-F238E27FC236}">
                <a16:creationId xmlns:a16="http://schemas.microsoft.com/office/drawing/2014/main" id="{F833174B-0E31-7648-819C-BB44E7BEEA82}"/>
              </a:ext>
            </a:extLst>
          </p:cNvPr>
          <p:cNvCxnSpPr/>
          <p:nvPr userDrawn="1"/>
        </p:nvCxnSpPr>
        <p:spPr>
          <a:xfrm>
            <a:off x="5634990" y="5178573"/>
            <a:ext cx="0" cy="364020"/>
          </a:xfrm>
          <a:prstGeom prst="line">
            <a:avLst/>
          </a:prstGeom>
          <a:ln w="44450">
            <a:solidFill>
              <a:srgbClr val="C8C8C8"/>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E0E21-18AF-A748-AC8A-27B7834B7B49}"/>
              </a:ext>
            </a:extLst>
          </p:cNvPr>
          <p:cNvCxnSpPr/>
          <p:nvPr userDrawn="1"/>
        </p:nvCxnSpPr>
        <p:spPr>
          <a:xfrm>
            <a:off x="3871511" y="5178573"/>
            <a:ext cx="0" cy="364020"/>
          </a:xfrm>
          <a:prstGeom prst="line">
            <a:avLst/>
          </a:prstGeom>
          <a:ln w="44450">
            <a:solidFill>
              <a:srgbClr val="C8C8C8"/>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0CE64D7-553E-A347-BF9D-990DEE2BCF41}"/>
              </a:ext>
            </a:extLst>
          </p:cNvPr>
          <p:cNvCxnSpPr/>
          <p:nvPr userDrawn="1"/>
        </p:nvCxnSpPr>
        <p:spPr>
          <a:xfrm>
            <a:off x="2102597" y="5178573"/>
            <a:ext cx="0" cy="364020"/>
          </a:xfrm>
          <a:prstGeom prst="line">
            <a:avLst/>
          </a:prstGeom>
          <a:ln w="44450">
            <a:solidFill>
              <a:srgbClr val="C8C8C8"/>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375E40D3-F6D6-F44B-B312-C8C3C219C114}"/>
              </a:ext>
            </a:extLst>
          </p:cNvPr>
          <p:cNvSpPr>
            <a:spLocks noGrp="1"/>
          </p:cNvSpPr>
          <p:nvPr>
            <p:ph type="sldNum" sz="quarter" idx="23"/>
          </p:nvPr>
        </p:nvSpPr>
        <p:spPr/>
        <p:txBody>
          <a:bodyPr/>
          <a:lstStyle/>
          <a:p>
            <a:fld id="{9564885F-477D-A14D-B2C1-5ECAF755F313}" type="slidenum">
              <a:rPr lang="en-US" smtClean="0"/>
              <a:pPr/>
              <a:t>‹#›</a:t>
            </a:fld>
            <a:endParaRPr lang="en-US" spc="248" dirty="0"/>
          </a:p>
        </p:txBody>
      </p:sp>
      <p:sp>
        <p:nvSpPr>
          <p:cNvPr id="4" name="Footer Placeholder 3">
            <a:extLst>
              <a:ext uri="{FF2B5EF4-FFF2-40B4-BE49-F238E27FC236}">
                <a16:creationId xmlns:a16="http://schemas.microsoft.com/office/drawing/2014/main" id="{7CF0AE1D-97AE-0F48-B316-23990F7DBAC6}"/>
              </a:ext>
            </a:extLst>
          </p:cNvPr>
          <p:cNvSpPr>
            <a:spLocks noGrp="1"/>
          </p:cNvSpPr>
          <p:nvPr>
            <p:ph type="ftr" sz="quarter" idx="24"/>
          </p:nvPr>
        </p:nvSpPr>
        <p:spPr/>
        <p:txBody>
          <a:bodyPr/>
          <a:lstStyle/>
          <a:p>
            <a:endParaRPr lang="en-US" dirty="0"/>
          </a:p>
        </p:txBody>
      </p:sp>
    </p:spTree>
    <p:extLst>
      <p:ext uri="{BB962C8B-B14F-4D97-AF65-F5344CB8AC3E}">
        <p14:creationId xmlns:p14="http://schemas.microsoft.com/office/powerpoint/2010/main" val="2164177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796" userDrawn="1">
          <p15:clr>
            <a:srgbClr val="FBAE40"/>
          </p15:clr>
        </p15:guide>
        <p15:guide id="3" pos="138" userDrawn="1">
          <p15:clr>
            <a:srgbClr val="FBAE40"/>
          </p15:clr>
        </p15:guide>
        <p15:guide id="4" pos="4759" userDrawn="1">
          <p15:clr>
            <a:srgbClr val="FBAE40"/>
          </p15:clr>
        </p15:guide>
        <p15:guide id="6" pos="4086" userDrawn="1">
          <p15:clr>
            <a:srgbClr val="FBAE40"/>
          </p15:clr>
        </p15:guide>
        <p15:guide id="7" pos="459" userDrawn="1">
          <p15:clr>
            <a:srgbClr val="FBAE40"/>
          </p15:clr>
        </p15:guide>
        <p15:guide id="8" pos="4422" userDrawn="1">
          <p15:clr>
            <a:srgbClr val="FBAE40"/>
          </p15:clr>
        </p15:guide>
        <p15:guide id="9" orient="horz" pos="598" userDrawn="1">
          <p15:clr>
            <a:srgbClr val="FBAE40"/>
          </p15:clr>
        </p15:guide>
        <p15:guide id="10" orient="horz" pos="1232" userDrawn="1">
          <p15:clr>
            <a:srgbClr val="FBAE40"/>
          </p15:clr>
        </p15:guide>
        <p15:guide id="11" orient="horz" pos="4646" userDrawn="1">
          <p15:clr>
            <a:srgbClr val="FBAE40"/>
          </p15:clr>
        </p15:guide>
        <p15:guide id="12" orient="horz" pos="6195"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Infographics – 3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4EE40-4D3D-2147-A24D-2865DF4D2EBB}"/>
              </a:ext>
            </a:extLst>
          </p:cNvPr>
          <p:cNvSpPr>
            <a:spLocks noGrp="1"/>
          </p:cNvSpPr>
          <p:nvPr>
            <p:ph type="title" hasCustomPrompt="1"/>
          </p:nvPr>
        </p:nvSpPr>
        <p:spPr>
          <a:xfrm>
            <a:off x="217135" y="535519"/>
            <a:ext cx="7335203" cy="1275867"/>
          </a:xfrm>
        </p:spPr>
        <p:txBody>
          <a:bodyPr>
            <a:noAutofit/>
          </a:bodyPr>
          <a:lstStyle>
            <a:lvl1pPr>
              <a:defRPr>
                <a:solidFill>
                  <a:schemeClr val="accent1"/>
                </a:solidFill>
              </a:defRPr>
            </a:lvl1pPr>
          </a:lstStyle>
          <a:p>
            <a:r>
              <a:rPr lang="en-US" dirty="0"/>
              <a:t>TITLE – ARIAL BOLD, 24 PT, dark blue FONT, ALL CAPS</a:t>
            </a:r>
          </a:p>
        </p:txBody>
      </p:sp>
      <p:sp>
        <p:nvSpPr>
          <p:cNvPr id="9" name="Rectangle 8">
            <a:extLst>
              <a:ext uri="{FF2B5EF4-FFF2-40B4-BE49-F238E27FC236}">
                <a16:creationId xmlns:a16="http://schemas.microsoft.com/office/drawing/2014/main" id="{2E6F6BC3-8DCD-DC42-9A6F-F00456312432}"/>
              </a:ext>
            </a:extLst>
          </p:cNvPr>
          <p:cNvSpPr/>
          <p:nvPr userDrawn="1"/>
        </p:nvSpPr>
        <p:spPr>
          <a:xfrm>
            <a:off x="1261570" y="1950897"/>
            <a:ext cx="1682261" cy="5419895"/>
          </a:xfrm>
          <a:prstGeom prst="rect">
            <a:avLst/>
          </a:prstGeom>
          <a:solidFill>
            <a:schemeClr val="bg1">
              <a:lumMod val="95000"/>
            </a:schemeClr>
          </a:solidFill>
          <a:ln w="571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14" dirty="0"/>
          </a:p>
        </p:txBody>
      </p:sp>
      <p:cxnSp>
        <p:nvCxnSpPr>
          <p:cNvPr id="11" name="Straight Connector 10">
            <a:extLst>
              <a:ext uri="{FF2B5EF4-FFF2-40B4-BE49-F238E27FC236}">
                <a16:creationId xmlns:a16="http://schemas.microsoft.com/office/drawing/2014/main" id="{0BE59F21-E382-3743-8CD3-05F9897F4987}"/>
              </a:ext>
            </a:extLst>
          </p:cNvPr>
          <p:cNvCxnSpPr>
            <a:cxnSpLocks/>
          </p:cNvCxnSpPr>
          <p:nvPr userDrawn="1"/>
        </p:nvCxnSpPr>
        <p:spPr>
          <a:xfrm>
            <a:off x="1509722" y="5542589"/>
            <a:ext cx="1185960" cy="0"/>
          </a:xfrm>
          <a:prstGeom prst="line">
            <a:avLst/>
          </a:prstGeom>
          <a:ln w="44450" cap="rnd">
            <a:solidFill>
              <a:srgbClr val="C8C8C8"/>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380EA38F-9E16-744A-8B06-EFD4E8F2D16F}"/>
              </a:ext>
            </a:extLst>
          </p:cNvPr>
          <p:cNvSpPr/>
          <p:nvPr userDrawn="1"/>
        </p:nvSpPr>
        <p:spPr>
          <a:xfrm>
            <a:off x="3030380" y="1950897"/>
            <a:ext cx="1682261" cy="5419895"/>
          </a:xfrm>
          <a:prstGeom prst="rect">
            <a:avLst/>
          </a:prstGeom>
          <a:solidFill>
            <a:schemeClr val="bg1">
              <a:lumMod val="95000"/>
            </a:schemeClr>
          </a:solidFill>
          <a:ln w="571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14" dirty="0"/>
          </a:p>
        </p:txBody>
      </p:sp>
      <p:cxnSp>
        <p:nvCxnSpPr>
          <p:cNvPr id="14" name="Straight Connector 13">
            <a:extLst>
              <a:ext uri="{FF2B5EF4-FFF2-40B4-BE49-F238E27FC236}">
                <a16:creationId xmlns:a16="http://schemas.microsoft.com/office/drawing/2014/main" id="{C76EA18B-18FB-AE4F-9382-286B4311D2FE}"/>
              </a:ext>
            </a:extLst>
          </p:cNvPr>
          <p:cNvCxnSpPr>
            <a:cxnSpLocks/>
          </p:cNvCxnSpPr>
          <p:nvPr userDrawn="1"/>
        </p:nvCxnSpPr>
        <p:spPr>
          <a:xfrm>
            <a:off x="3278533" y="5542589"/>
            <a:ext cx="1185960" cy="0"/>
          </a:xfrm>
          <a:prstGeom prst="line">
            <a:avLst/>
          </a:prstGeom>
          <a:ln w="44450" cap="rnd">
            <a:solidFill>
              <a:srgbClr val="C8C8C8"/>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91B44169-B61C-BB4D-90CD-0A42012245B1}"/>
              </a:ext>
            </a:extLst>
          </p:cNvPr>
          <p:cNvSpPr/>
          <p:nvPr userDrawn="1"/>
        </p:nvSpPr>
        <p:spPr>
          <a:xfrm>
            <a:off x="4797670" y="1950897"/>
            <a:ext cx="1682261" cy="5419895"/>
          </a:xfrm>
          <a:prstGeom prst="rect">
            <a:avLst/>
          </a:prstGeom>
          <a:solidFill>
            <a:schemeClr val="bg1">
              <a:lumMod val="95000"/>
            </a:schemeClr>
          </a:solidFill>
          <a:ln w="571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14" dirty="0"/>
          </a:p>
        </p:txBody>
      </p:sp>
      <p:cxnSp>
        <p:nvCxnSpPr>
          <p:cNvPr id="17" name="Straight Connector 16">
            <a:extLst>
              <a:ext uri="{FF2B5EF4-FFF2-40B4-BE49-F238E27FC236}">
                <a16:creationId xmlns:a16="http://schemas.microsoft.com/office/drawing/2014/main" id="{F7792A3D-7A48-484F-9FD8-5891CD965BA2}"/>
              </a:ext>
            </a:extLst>
          </p:cNvPr>
          <p:cNvCxnSpPr>
            <a:cxnSpLocks/>
          </p:cNvCxnSpPr>
          <p:nvPr userDrawn="1"/>
        </p:nvCxnSpPr>
        <p:spPr>
          <a:xfrm>
            <a:off x="5045823" y="5542589"/>
            <a:ext cx="1185960" cy="0"/>
          </a:xfrm>
          <a:prstGeom prst="line">
            <a:avLst/>
          </a:prstGeom>
          <a:ln w="44450" cap="rnd">
            <a:solidFill>
              <a:srgbClr val="C8C8C8"/>
            </a:solidFill>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E6704091-F1CC-324B-964E-406BF87F70ED}"/>
              </a:ext>
            </a:extLst>
          </p:cNvPr>
          <p:cNvSpPr>
            <a:spLocks noChangeAspect="1"/>
          </p:cNvSpPr>
          <p:nvPr userDrawn="1"/>
        </p:nvSpPr>
        <p:spPr>
          <a:xfrm>
            <a:off x="3265273" y="2389086"/>
            <a:ext cx="1212476" cy="2789487"/>
          </a:xfrm>
          <a:prstGeom prst="ellipse">
            <a:avLst/>
          </a:prstGeom>
          <a:solidFill>
            <a:srgbClr val="E87722"/>
          </a:solidFill>
          <a:ln w="57150">
            <a:noFill/>
          </a:ln>
          <a:effectLst/>
        </p:spPr>
        <p:style>
          <a:lnRef idx="1">
            <a:schemeClr val="accent1"/>
          </a:lnRef>
          <a:fillRef idx="3">
            <a:schemeClr val="accent1"/>
          </a:fillRef>
          <a:effectRef idx="2">
            <a:schemeClr val="accent1"/>
          </a:effectRef>
          <a:fontRef idx="minor">
            <a:schemeClr val="lt1"/>
          </a:fontRef>
        </p:style>
        <p:txBody>
          <a:bodyPr lIns="0" tIns="56579" rIns="0" bIns="56579" rtlCol="0" anchor="ctr"/>
          <a:lstStyle/>
          <a:p>
            <a:pPr algn="ctr"/>
            <a:endParaRPr lang="en-US" sz="867" b="1" spc="186" dirty="0">
              <a:solidFill>
                <a:schemeClr val="bg1"/>
              </a:solidFill>
            </a:endParaRPr>
          </a:p>
        </p:txBody>
      </p:sp>
      <p:sp>
        <p:nvSpPr>
          <p:cNvPr id="23" name="Oval 22">
            <a:extLst>
              <a:ext uri="{FF2B5EF4-FFF2-40B4-BE49-F238E27FC236}">
                <a16:creationId xmlns:a16="http://schemas.microsoft.com/office/drawing/2014/main" id="{E6FC4102-7C30-6C4A-A003-572E35494090}"/>
              </a:ext>
            </a:extLst>
          </p:cNvPr>
          <p:cNvSpPr>
            <a:spLocks noChangeAspect="1"/>
          </p:cNvSpPr>
          <p:nvPr/>
        </p:nvSpPr>
        <p:spPr>
          <a:xfrm>
            <a:off x="1496361" y="2393188"/>
            <a:ext cx="1212476" cy="2789487"/>
          </a:xfrm>
          <a:prstGeom prst="ellipse">
            <a:avLst/>
          </a:prstGeom>
          <a:solidFill>
            <a:srgbClr val="E87722"/>
          </a:solidFill>
          <a:ln w="57150">
            <a:noFill/>
          </a:ln>
          <a:effectLst/>
        </p:spPr>
        <p:style>
          <a:lnRef idx="1">
            <a:schemeClr val="accent1"/>
          </a:lnRef>
          <a:fillRef idx="3">
            <a:schemeClr val="accent1"/>
          </a:fillRef>
          <a:effectRef idx="2">
            <a:schemeClr val="accent1"/>
          </a:effectRef>
          <a:fontRef idx="minor">
            <a:schemeClr val="lt1"/>
          </a:fontRef>
        </p:style>
        <p:txBody>
          <a:bodyPr lIns="0" tIns="56579" rIns="0" bIns="56579" rtlCol="0" anchor="ctr"/>
          <a:lstStyle/>
          <a:p>
            <a:pPr algn="ctr"/>
            <a:endParaRPr lang="en-US" sz="867" b="1" spc="186" dirty="0">
              <a:solidFill>
                <a:schemeClr val="bg1"/>
              </a:solidFill>
            </a:endParaRPr>
          </a:p>
        </p:txBody>
      </p:sp>
      <p:sp>
        <p:nvSpPr>
          <p:cNvPr id="24" name="Oval 23">
            <a:extLst>
              <a:ext uri="{FF2B5EF4-FFF2-40B4-BE49-F238E27FC236}">
                <a16:creationId xmlns:a16="http://schemas.microsoft.com/office/drawing/2014/main" id="{1C4CB017-60FC-5142-83B0-57F68278BFBF}"/>
              </a:ext>
            </a:extLst>
          </p:cNvPr>
          <p:cNvSpPr>
            <a:spLocks noChangeAspect="1"/>
          </p:cNvSpPr>
          <p:nvPr/>
        </p:nvSpPr>
        <p:spPr>
          <a:xfrm>
            <a:off x="1607108" y="2647976"/>
            <a:ext cx="990981" cy="2279904"/>
          </a:xfrm>
          <a:prstGeom prst="ellipse">
            <a:avLst/>
          </a:prstGeom>
          <a:solidFill>
            <a:schemeClr val="tx2"/>
          </a:solidFill>
          <a:ln w="57150">
            <a:noFill/>
          </a:ln>
          <a:effectLst/>
        </p:spPr>
        <p:style>
          <a:lnRef idx="1">
            <a:schemeClr val="accent1"/>
          </a:lnRef>
          <a:fillRef idx="3">
            <a:schemeClr val="accent1"/>
          </a:fillRef>
          <a:effectRef idx="2">
            <a:schemeClr val="accent1"/>
          </a:effectRef>
          <a:fontRef idx="minor">
            <a:schemeClr val="lt1"/>
          </a:fontRef>
        </p:style>
        <p:txBody>
          <a:bodyPr lIns="0" tIns="56579" rIns="0" bIns="56579" rtlCol="0" anchor="ctr"/>
          <a:lstStyle/>
          <a:p>
            <a:pPr algn="ctr"/>
            <a:endParaRPr lang="en-US" sz="867" b="1" spc="186" dirty="0">
              <a:solidFill>
                <a:schemeClr val="bg1"/>
              </a:solidFill>
            </a:endParaRPr>
          </a:p>
        </p:txBody>
      </p:sp>
      <p:sp>
        <p:nvSpPr>
          <p:cNvPr id="27" name="Oval 26">
            <a:extLst>
              <a:ext uri="{FF2B5EF4-FFF2-40B4-BE49-F238E27FC236}">
                <a16:creationId xmlns:a16="http://schemas.microsoft.com/office/drawing/2014/main" id="{2407EE9A-02BF-6043-8A49-66DF664707E7}"/>
              </a:ext>
            </a:extLst>
          </p:cNvPr>
          <p:cNvSpPr>
            <a:spLocks noChangeAspect="1"/>
          </p:cNvSpPr>
          <p:nvPr userDrawn="1"/>
        </p:nvSpPr>
        <p:spPr>
          <a:xfrm>
            <a:off x="5032561" y="2389086"/>
            <a:ext cx="1212476" cy="2789487"/>
          </a:xfrm>
          <a:prstGeom prst="ellipse">
            <a:avLst/>
          </a:prstGeom>
          <a:solidFill>
            <a:srgbClr val="E87722"/>
          </a:solidFill>
          <a:ln w="57150">
            <a:noFill/>
          </a:ln>
          <a:effectLst/>
        </p:spPr>
        <p:style>
          <a:lnRef idx="1">
            <a:schemeClr val="accent1"/>
          </a:lnRef>
          <a:fillRef idx="3">
            <a:schemeClr val="accent1"/>
          </a:fillRef>
          <a:effectRef idx="2">
            <a:schemeClr val="accent1"/>
          </a:effectRef>
          <a:fontRef idx="minor">
            <a:schemeClr val="lt1"/>
          </a:fontRef>
        </p:style>
        <p:txBody>
          <a:bodyPr lIns="0" tIns="56579" rIns="0" bIns="56579" rtlCol="0" anchor="ctr"/>
          <a:lstStyle/>
          <a:p>
            <a:pPr algn="ctr"/>
            <a:endParaRPr lang="en-US" sz="867" b="1" spc="186" dirty="0">
              <a:solidFill>
                <a:schemeClr val="bg1"/>
              </a:solidFill>
            </a:endParaRPr>
          </a:p>
        </p:txBody>
      </p:sp>
      <p:sp>
        <p:nvSpPr>
          <p:cNvPr id="30" name="Oval 29">
            <a:extLst>
              <a:ext uri="{FF2B5EF4-FFF2-40B4-BE49-F238E27FC236}">
                <a16:creationId xmlns:a16="http://schemas.microsoft.com/office/drawing/2014/main" id="{D12028D0-06C4-A042-9237-3AE2D20BAD51}"/>
              </a:ext>
            </a:extLst>
          </p:cNvPr>
          <p:cNvSpPr>
            <a:spLocks noChangeAspect="1"/>
          </p:cNvSpPr>
          <p:nvPr/>
        </p:nvSpPr>
        <p:spPr>
          <a:xfrm>
            <a:off x="5143309" y="2643873"/>
            <a:ext cx="990981" cy="2279904"/>
          </a:xfrm>
          <a:prstGeom prst="ellipse">
            <a:avLst/>
          </a:prstGeom>
          <a:solidFill>
            <a:schemeClr val="accent3"/>
          </a:solidFill>
          <a:ln w="57150">
            <a:noFill/>
          </a:ln>
          <a:effectLst/>
        </p:spPr>
        <p:style>
          <a:lnRef idx="1">
            <a:schemeClr val="accent1"/>
          </a:lnRef>
          <a:fillRef idx="3">
            <a:schemeClr val="accent1"/>
          </a:fillRef>
          <a:effectRef idx="2">
            <a:schemeClr val="accent1"/>
          </a:effectRef>
          <a:fontRef idx="minor">
            <a:schemeClr val="lt1"/>
          </a:fontRef>
        </p:style>
        <p:txBody>
          <a:bodyPr lIns="0" tIns="56579" rIns="0" bIns="56579" rtlCol="0" anchor="ctr"/>
          <a:lstStyle/>
          <a:p>
            <a:pPr algn="ctr"/>
            <a:endParaRPr lang="en-US" sz="867" b="1" spc="186" dirty="0">
              <a:solidFill>
                <a:schemeClr val="bg1"/>
              </a:solidFill>
            </a:endParaRPr>
          </a:p>
        </p:txBody>
      </p:sp>
      <p:sp>
        <p:nvSpPr>
          <p:cNvPr id="33" name="Text Placeholder 24">
            <a:extLst>
              <a:ext uri="{FF2B5EF4-FFF2-40B4-BE49-F238E27FC236}">
                <a16:creationId xmlns:a16="http://schemas.microsoft.com/office/drawing/2014/main" id="{700C541E-16A7-7948-A657-916C3FDE8A2D}"/>
              </a:ext>
            </a:extLst>
          </p:cNvPr>
          <p:cNvSpPr>
            <a:spLocks noGrp="1"/>
          </p:cNvSpPr>
          <p:nvPr userDrawn="1">
            <p:ph type="body" sz="quarter" idx="16" hasCustomPrompt="1"/>
          </p:nvPr>
        </p:nvSpPr>
        <p:spPr>
          <a:xfrm>
            <a:off x="1346497" y="5897604"/>
            <a:ext cx="1512203" cy="1063288"/>
          </a:xfrm>
        </p:spPr>
        <p:txBody>
          <a:bodyPr>
            <a:noAutofit/>
          </a:bodyPr>
          <a:lstStyle>
            <a:lvl1pPr marL="0" indent="0" algn="ctr">
              <a:buNone/>
              <a:defRPr sz="990" cap="all" baseline="0">
                <a:solidFill>
                  <a:srgbClr val="63656A"/>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lvl="0"/>
            <a:r>
              <a:rPr lang="en-US" dirty="0"/>
              <a:t>Content – Arial,16 </a:t>
            </a:r>
            <a:r>
              <a:rPr lang="en-US" dirty="0" err="1"/>
              <a:t>pt</a:t>
            </a:r>
            <a:r>
              <a:rPr lang="en-US" dirty="0"/>
              <a:t>, GRAY FONT,</a:t>
            </a:r>
            <a:br>
              <a:rPr lang="en-US" dirty="0"/>
            </a:br>
            <a:r>
              <a:rPr lang="en-US" dirty="0"/>
              <a:t>ALL CAPS</a:t>
            </a:r>
          </a:p>
        </p:txBody>
      </p:sp>
      <p:sp>
        <p:nvSpPr>
          <p:cNvPr id="34" name="Text Placeholder 24">
            <a:extLst>
              <a:ext uri="{FF2B5EF4-FFF2-40B4-BE49-F238E27FC236}">
                <a16:creationId xmlns:a16="http://schemas.microsoft.com/office/drawing/2014/main" id="{C6632954-4CD9-AC4E-873D-4EB8E3074714}"/>
              </a:ext>
            </a:extLst>
          </p:cNvPr>
          <p:cNvSpPr>
            <a:spLocks noGrp="1"/>
          </p:cNvSpPr>
          <p:nvPr userDrawn="1">
            <p:ph type="body" sz="quarter" idx="17" hasCustomPrompt="1"/>
          </p:nvPr>
        </p:nvSpPr>
        <p:spPr>
          <a:xfrm>
            <a:off x="3130100" y="5897604"/>
            <a:ext cx="1512203" cy="1063288"/>
          </a:xfrm>
        </p:spPr>
        <p:txBody>
          <a:bodyPr>
            <a:noAutofit/>
          </a:bodyPr>
          <a:lstStyle>
            <a:lvl1pPr marL="0" indent="0" algn="ctr">
              <a:buNone/>
              <a:defRPr sz="990" cap="all" baseline="0">
                <a:solidFill>
                  <a:srgbClr val="63656A"/>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lvl="0"/>
            <a:r>
              <a:rPr lang="en-US" dirty="0"/>
              <a:t>Content – Arial,16 </a:t>
            </a:r>
            <a:r>
              <a:rPr lang="en-US" dirty="0" err="1"/>
              <a:t>pt</a:t>
            </a:r>
            <a:r>
              <a:rPr lang="en-US" dirty="0"/>
              <a:t>, GRAY FONT,</a:t>
            </a:r>
            <a:br>
              <a:rPr lang="en-US" dirty="0"/>
            </a:br>
            <a:r>
              <a:rPr lang="en-US" dirty="0"/>
              <a:t>ALL CAPS</a:t>
            </a:r>
          </a:p>
        </p:txBody>
      </p:sp>
      <p:sp>
        <p:nvSpPr>
          <p:cNvPr id="39" name="Text Placeholder 24">
            <a:extLst>
              <a:ext uri="{FF2B5EF4-FFF2-40B4-BE49-F238E27FC236}">
                <a16:creationId xmlns:a16="http://schemas.microsoft.com/office/drawing/2014/main" id="{47FCF07A-3FC5-C64E-BBD7-7A1019EE2490}"/>
              </a:ext>
            </a:extLst>
          </p:cNvPr>
          <p:cNvSpPr>
            <a:spLocks noGrp="1"/>
          </p:cNvSpPr>
          <p:nvPr userDrawn="1">
            <p:ph type="body" sz="quarter" idx="18" hasCustomPrompt="1"/>
          </p:nvPr>
        </p:nvSpPr>
        <p:spPr>
          <a:xfrm>
            <a:off x="4893607" y="5897604"/>
            <a:ext cx="1512203" cy="1063288"/>
          </a:xfrm>
        </p:spPr>
        <p:txBody>
          <a:bodyPr>
            <a:noAutofit/>
          </a:bodyPr>
          <a:lstStyle>
            <a:lvl1pPr marL="0" indent="0" algn="ctr">
              <a:buNone/>
              <a:defRPr sz="990" cap="all" baseline="0">
                <a:solidFill>
                  <a:srgbClr val="63656A"/>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lvl="0"/>
            <a:r>
              <a:rPr lang="en-US" dirty="0"/>
              <a:t>Content – Arial,16 </a:t>
            </a:r>
            <a:r>
              <a:rPr lang="en-US" dirty="0" err="1"/>
              <a:t>pt</a:t>
            </a:r>
            <a:r>
              <a:rPr lang="en-US" dirty="0"/>
              <a:t>, GRAY FONT,</a:t>
            </a:r>
            <a:br>
              <a:rPr lang="en-US" dirty="0"/>
            </a:br>
            <a:r>
              <a:rPr lang="en-US" dirty="0"/>
              <a:t>ALL CAPS</a:t>
            </a:r>
          </a:p>
        </p:txBody>
      </p:sp>
      <p:sp>
        <p:nvSpPr>
          <p:cNvPr id="32" name="Oval 31">
            <a:extLst>
              <a:ext uri="{FF2B5EF4-FFF2-40B4-BE49-F238E27FC236}">
                <a16:creationId xmlns:a16="http://schemas.microsoft.com/office/drawing/2014/main" id="{9F0C2A2F-44BD-FF40-8445-274D308A0861}"/>
              </a:ext>
            </a:extLst>
          </p:cNvPr>
          <p:cNvSpPr>
            <a:spLocks noChangeAspect="1"/>
          </p:cNvSpPr>
          <p:nvPr userDrawn="1"/>
        </p:nvSpPr>
        <p:spPr>
          <a:xfrm>
            <a:off x="3376022" y="2643873"/>
            <a:ext cx="990981" cy="2279904"/>
          </a:xfrm>
          <a:prstGeom prst="ellipse">
            <a:avLst/>
          </a:prstGeom>
          <a:solidFill>
            <a:schemeClr val="accent2"/>
          </a:solidFill>
          <a:ln w="57150">
            <a:noFill/>
          </a:ln>
          <a:effectLst/>
        </p:spPr>
        <p:style>
          <a:lnRef idx="1">
            <a:schemeClr val="accent1"/>
          </a:lnRef>
          <a:fillRef idx="3">
            <a:schemeClr val="accent1"/>
          </a:fillRef>
          <a:effectRef idx="2">
            <a:schemeClr val="accent1"/>
          </a:effectRef>
          <a:fontRef idx="minor">
            <a:schemeClr val="lt1"/>
          </a:fontRef>
        </p:style>
        <p:txBody>
          <a:bodyPr lIns="0" tIns="56579" rIns="0" bIns="56579" rtlCol="0" anchor="ctr"/>
          <a:lstStyle/>
          <a:p>
            <a:pPr algn="ctr"/>
            <a:endParaRPr lang="en-US" sz="867" b="1" spc="186" dirty="0">
              <a:solidFill>
                <a:schemeClr val="bg1"/>
              </a:solidFill>
            </a:endParaRPr>
          </a:p>
        </p:txBody>
      </p:sp>
      <p:sp>
        <p:nvSpPr>
          <p:cNvPr id="35" name="Picture Placeholder 7">
            <a:extLst>
              <a:ext uri="{FF2B5EF4-FFF2-40B4-BE49-F238E27FC236}">
                <a16:creationId xmlns:a16="http://schemas.microsoft.com/office/drawing/2014/main" id="{9F87CD6C-63F4-C84A-8065-26C3EF5C174D}"/>
              </a:ext>
            </a:extLst>
          </p:cNvPr>
          <p:cNvSpPr>
            <a:spLocks noGrp="1"/>
          </p:cNvSpPr>
          <p:nvPr>
            <p:ph type="pic" sz="quarter" idx="20" hasCustomPrompt="1"/>
          </p:nvPr>
        </p:nvSpPr>
        <p:spPr>
          <a:xfrm>
            <a:off x="1607108" y="2647979"/>
            <a:ext cx="990981" cy="2279905"/>
          </a:xfrm>
          <a:prstGeom prst="ellipse">
            <a:avLst/>
          </a:prstGeom>
          <a:solidFill>
            <a:srgbClr val="E87722"/>
          </a:solidFill>
        </p:spPr>
        <p:txBody>
          <a:bodyPr anchor="ctr">
            <a:normAutofit/>
          </a:bodyPr>
          <a:lstStyle>
            <a:lvl1pPr marL="0" indent="0" algn="ctr">
              <a:buNone/>
              <a:defRPr sz="990">
                <a:solidFill>
                  <a:schemeClr val="bg1"/>
                </a:solidFill>
              </a:defRPr>
            </a:lvl1pPr>
          </a:lstStyle>
          <a:p>
            <a:r>
              <a:rPr lang="en-US" dirty="0"/>
              <a:t>Insert Photo or Icon Here</a:t>
            </a:r>
          </a:p>
        </p:txBody>
      </p:sp>
      <p:sp>
        <p:nvSpPr>
          <p:cNvPr id="36" name="Picture Placeholder 7">
            <a:extLst>
              <a:ext uri="{FF2B5EF4-FFF2-40B4-BE49-F238E27FC236}">
                <a16:creationId xmlns:a16="http://schemas.microsoft.com/office/drawing/2014/main" id="{0D504FA1-522A-7F4F-87EB-C4D1DE46E621}"/>
              </a:ext>
            </a:extLst>
          </p:cNvPr>
          <p:cNvSpPr>
            <a:spLocks noGrp="1"/>
          </p:cNvSpPr>
          <p:nvPr>
            <p:ph type="pic" sz="quarter" idx="21" hasCustomPrompt="1"/>
          </p:nvPr>
        </p:nvSpPr>
        <p:spPr>
          <a:xfrm>
            <a:off x="3376022" y="2643877"/>
            <a:ext cx="990981" cy="2279905"/>
          </a:xfrm>
          <a:prstGeom prst="ellipse">
            <a:avLst/>
          </a:prstGeom>
          <a:solidFill>
            <a:srgbClr val="E87722"/>
          </a:solidFill>
        </p:spPr>
        <p:txBody>
          <a:bodyPr anchor="ctr">
            <a:normAutofit/>
          </a:bodyPr>
          <a:lstStyle>
            <a:lvl1pPr marL="0" indent="0" algn="ctr">
              <a:buNone/>
              <a:defRPr sz="990">
                <a:solidFill>
                  <a:schemeClr val="bg1"/>
                </a:solidFill>
              </a:defRPr>
            </a:lvl1pPr>
          </a:lstStyle>
          <a:p>
            <a:r>
              <a:rPr lang="en-US" dirty="0"/>
              <a:t>Insert Photo or Icon Here</a:t>
            </a:r>
          </a:p>
        </p:txBody>
      </p:sp>
      <p:sp>
        <p:nvSpPr>
          <p:cNvPr id="37" name="Picture Placeholder 7">
            <a:extLst>
              <a:ext uri="{FF2B5EF4-FFF2-40B4-BE49-F238E27FC236}">
                <a16:creationId xmlns:a16="http://schemas.microsoft.com/office/drawing/2014/main" id="{B6C0E8E8-FD78-B148-9097-AC22A7BE5F7E}"/>
              </a:ext>
            </a:extLst>
          </p:cNvPr>
          <p:cNvSpPr>
            <a:spLocks noGrp="1"/>
          </p:cNvSpPr>
          <p:nvPr>
            <p:ph type="pic" sz="quarter" idx="22" hasCustomPrompt="1"/>
          </p:nvPr>
        </p:nvSpPr>
        <p:spPr>
          <a:xfrm>
            <a:off x="5143309" y="2643877"/>
            <a:ext cx="990981" cy="2279905"/>
          </a:xfrm>
          <a:prstGeom prst="ellipse">
            <a:avLst/>
          </a:prstGeom>
          <a:solidFill>
            <a:srgbClr val="E87722"/>
          </a:solidFill>
        </p:spPr>
        <p:txBody>
          <a:bodyPr anchor="ctr">
            <a:normAutofit/>
          </a:bodyPr>
          <a:lstStyle>
            <a:lvl1pPr marL="0" indent="0" algn="ctr">
              <a:buNone/>
              <a:defRPr sz="990">
                <a:solidFill>
                  <a:schemeClr val="bg1"/>
                </a:solidFill>
              </a:defRPr>
            </a:lvl1pPr>
          </a:lstStyle>
          <a:p>
            <a:r>
              <a:rPr lang="en-US" dirty="0"/>
              <a:t>Insert Photo or Icon Here</a:t>
            </a:r>
          </a:p>
        </p:txBody>
      </p:sp>
      <p:cxnSp>
        <p:nvCxnSpPr>
          <p:cNvPr id="8" name="Straight Connector 7">
            <a:extLst>
              <a:ext uri="{FF2B5EF4-FFF2-40B4-BE49-F238E27FC236}">
                <a16:creationId xmlns:a16="http://schemas.microsoft.com/office/drawing/2014/main" id="{F833174B-0E31-7648-819C-BB44E7BEEA82}"/>
              </a:ext>
            </a:extLst>
          </p:cNvPr>
          <p:cNvCxnSpPr/>
          <p:nvPr userDrawn="1"/>
        </p:nvCxnSpPr>
        <p:spPr>
          <a:xfrm>
            <a:off x="5634990" y="5178573"/>
            <a:ext cx="0" cy="364020"/>
          </a:xfrm>
          <a:prstGeom prst="line">
            <a:avLst/>
          </a:prstGeom>
          <a:ln w="44450">
            <a:solidFill>
              <a:srgbClr val="C8C8C8"/>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E0E21-18AF-A748-AC8A-27B7834B7B49}"/>
              </a:ext>
            </a:extLst>
          </p:cNvPr>
          <p:cNvCxnSpPr/>
          <p:nvPr userDrawn="1"/>
        </p:nvCxnSpPr>
        <p:spPr>
          <a:xfrm>
            <a:off x="3871511" y="5178573"/>
            <a:ext cx="0" cy="364020"/>
          </a:xfrm>
          <a:prstGeom prst="line">
            <a:avLst/>
          </a:prstGeom>
          <a:ln w="44450">
            <a:solidFill>
              <a:srgbClr val="C8C8C8"/>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0CE64D7-553E-A347-BF9D-990DEE2BCF41}"/>
              </a:ext>
            </a:extLst>
          </p:cNvPr>
          <p:cNvCxnSpPr/>
          <p:nvPr userDrawn="1"/>
        </p:nvCxnSpPr>
        <p:spPr>
          <a:xfrm>
            <a:off x="2102597" y="5178573"/>
            <a:ext cx="0" cy="364020"/>
          </a:xfrm>
          <a:prstGeom prst="line">
            <a:avLst/>
          </a:prstGeom>
          <a:ln w="44450">
            <a:solidFill>
              <a:srgbClr val="C8C8C8"/>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375E40D3-F6D6-F44B-B312-C8C3C219C114}"/>
              </a:ext>
            </a:extLst>
          </p:cNvPr>
          <p:cNvSpPr>
            <a:spLocks noGrp="1"/>
          </p:cNvSpPr>
          <p:nvPr>
            <p:ph type="sldNum" sz="quarter" idx="23"/>
          </p:nvPr>
        </p:nvSpPr>
        <p:spPr/>
        <p:txBody>
          <a:bodyPr/>
          <a:lstStyle/>
          <a:p>
            <a:fld id="{9564885F-477D-A14D-B2C1-5ECAF755F313}" type="slidenum">
              <a:rPr lang="en-US" smtClean="0"/>
              <a:pPr/>
              <a:t>‹#›</a:t>
            </a:fld>
            <a:endParaRPr lang="en-US" spc="248" dirty="0"/>
          </a:p>
        </p:txBody>
      </p:sp>
      <p:sp>
        <p:nvSpPr>
          <p:cNvPr id="4" name="Footer Placeholder 3">
            <a:extLst>
              <a:ext uri="{FF2B5EF4-FFF2-40B4-BE49-F238E27FC236}">
                <a16:creationId xmlns:a16="http://schemas.microsoft.com/office/drawing/2014/main" id="{7CF0AE1D-97AE-0F48-B316-23990F7DBAC6}"/>
              </a:ext>
            </a:extLst>
          </p:cNvPr>
          <p:cNvSpPr>
            <a:spLocks noGrp="1"/>
          </p:cNvSpPr>
          <p:nvPr>
            <p:ph type="ftr" sz="quarter" idx="24"/>
          </p:nvPr>
        </p:nvSpPr>
        <p:spPr/>
        <p:txBody>
          <a:bodyPr/>
          <a:lstStyle/>
          <a:p>
            <a:endParaRPr lang="en-US" dirty="0"/>
          </a:p>
        </p:txBody>
      </p:sp>
    </p:spTree>
    <p:extLst>
      <p:ext uri="{BB962C8B-B14F-4D97-AF65-F5344CB8AC3E}">
        <p14:creationId xmlns:p14="http://schemas.microsoft.com/office/powerpoint/2010/main" val="3035283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796" userDrawn="1">
          <p15:clr>
            <a:srgbClr val="FBAE40"/>
          </p15:clr>
        </p15:guide>
        <p15:guide id="3" pos="138" userDrawn="1">
          <p15:clr>
            <a:srgbClr val="FBAE40"/>
          </p15:clr>
        </p15:guide>
        <p15:guide id="4" pos="4759" userDrawn="1">
          <p15:clr>
            <a:srgbClr val="FBAE40"/>
          </p15:clr>
        </p15:guide>
        <p15:guide id="6" pos="4086" userDrawn="1">
          <p15:clr>
            <a:srgbClr val="FBAE40"/>
          </p15:clr>
        </p15:guide>
        <p15:guide id="7" pos="459" userDrawn="1">
          <p15:clr>
            <a:srgbClr val="FBAE40"/>
          </p15:clr>
        </p15:guide>
        <p15:guide id="8" pos="4422" userDrawn="1">
          <p15:clr>
            <a:srgbClr val="FBAE40"/>
          </p15:clr>
        </p15:guide>
        <p15:guide id="9" orient="horz" pos="598" userDrawn="1">
          <p15:clr>
            <a:srgbClr val="FBAE40"/>
          </p15:clr>
        </p15:guide>
        <p15:guide id="10" orient="horz" pos="1232" userDrawn="1">
          <p15:clr>
            <a:srgbClr val="FBAE40"/>
          </p15:clr>
        </p15:guide>
        <p15:guide id="11" orient="horz" pos="4646" userDrawn="1">
          <p15:clr>
            <a:srgbClr val="FBAE40"/>
          </p15:clr>
        </p15:guide>
        <p15:guide id="12" orient="horz" pos="6195"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 One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4EE40-4D3D-2147-A24D-2865DF4D2EBB}"/>
              </a:ext>
            </a:extLst>
          </p:cNvPr>
          <p:cNvSpPr>
            <a:spLocks noGrp="1"/>
          </p:cNvSpPr>
          <p:nvPr>
            <p:ph type="title" hasCustomPrompt="1"/>
          </p:nvPr>
        </p:nvSpPr>
        <p:spPr>
          <a:xfrm>
            <a:off x="218600" y="535519"/>
            <a:ext cx="3449002" cy="1275867"/>
          </a:xfrm>
        </p:spPr>
        <p:txBody>
          <a:bodyPr>
            <a:noAutofit/>
          </a:bodyPr>
          <a:lstStyle>
            <a:lvl1pPr>
              <a:defRPr sz="1485">
                <a:solidFill>
                  <a:srgbClr val="0C2340"/>
                </a:solidFill>
              </a:defRPr>
            </a:lvl1pPr>
          </a:lstStyle>
          <a:p>
            <a:r>
              <a:rPr lang="en-US" dirty="0"/>
              <a:t>TITLE – ARIAL BOLD, 24 PT, dark blue font, ALL CAPS</a:t>
            </a:r>
          </a:p>
        </p:txBody>
      </p:sp>
      <p:cxnSp>
        <p:nvCxnSpPr>
          <p:cNvPr id="14" name="Straight Connector 13">
            <a:extLst>
              <a:ext uri="{FF2B5EF4-FFF2-40B4-BE49-F238E27FC236}">
                <a16:creationId xmlns:a16="http://schemas.microsoft.com/office/drawing/2014/main" id="{BBBEC4A2-D8E3-9A4C-99C0-E6770DE0AD3A}"/>
              </a:ext>
            </a:extLst>
          </p:cNvPr>
          <p:cNvCxnSpPr>
            <a:cxnSpLocks/>
          </p:cNvCxnSpPr>
          <p:nvPr userDrawn="1"/>
        </p:nvCxnSpPr>
        <p:spPr>
          <a:xfrm>
            <a:off x="217135" y="1812634"/>
            <a:ext cx="3450465"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ext Placeholder 24">
            <a:extLst>
              <a:ext uri="{FF2B5EF4-FFF2-40B4-BE49-F238E27FC236}">
                <a16:creationId xmlns:a16="http://schemas.microsoft.com/office/drawing/2014/main" id="{9C47DA44-3DE1-054E-8E91-2F6AB98D22B1}"/>
              </a:ext>
            </a:extLst>
          </p:cNvPr>
          <p:cNvSpPr>
            <a:spLocks noGrp="1"/>
          </p:cNvSpPr>
          <p:nvPr>
            <p:ph type="body" sz="quarter" idx="14" hasCustomPrompt="1"/>
          </p:nvPr>
        </p:nvSpPr>
        <p:spPr>
          <a:xfrm>
            <a:off x="218599" y="3244577"/>
            <a:ext cx="3449003" cy="5427241"/>
          </a:xfrm>
        </p:spPr>
        <p:txBody>
          <a:bodyPr>
            <a:noAutofit/>
          </a:bodyPr>
          <a:lstStyle>
            <a:lvl1pPr marL="314325" marR="0" indent="-314325" algn="l" defTabSz="565785" rtl="0" eaLnBrk="1" fontAlgn="auto" latinLnBrk="0" hangingPunct="1">
              <a:lnSpc>
                <a:spcPct val="90000"/>
              </a:lnSpc>
              <a:spcBef>
                <a:spcPts val="0"/>
              </a:spcBef>
              <a:spcAft>
                <a:spcPts val="0"/>
              </a:spcAft>
              <a:buClr>
                <a:srgbClr val="E87722"/>
              </a:buClr>
              <a:buSzTx/>
              <a:buFont typeface="Arial" panose="020B0604020202020204" pitchFamily="34" charset="0"/>
              <a:buChar char="•"/>
              <a:tabLst/>
              <a:defRPr sz="990">
                <a:solidFill>
                  <a:srgbClr val="63656A"/>
                </a:solidFill>
              </a:defRPr>
            </a:lvl1pPr>
            <a:lvl2pPr marL="424339" indent="-141447">
              <a:lnSpc>
                <a:spcPct val="90000"/>
              </a:lnSpc>
              <a:spcAft>
                <a:spcPts val="248"/>
              </a:spcAft>
              <a:buClr>
                <a:srgbClr val="0C2340"/>
              </a:buClr>
              <a:buFont typeface="System Font Regular"/>
              <a:buChar char="–"/>
              <a:defRPr sz="867">
                <a:solidFill>
                  <a:srgbClr val="63656A"/>
                </a:solidFill>
              </a:defRPr>
            </a:lvl2pPr>
            <a:lvl3pPr marL="707232" indent="-141447">
              <a:lnSpc>
                <a:spcPct val="90000"/>
              </a:lnSpc>
              <a:spcAft>
                <a:spcPts val="248"/>
              </a:spcAft>
              <a:buClr>
                <a:srgbClr val="0C2340"/>
              </a:buClr>
              <a:buFont typeface="Arial" panose="020B0604020202020204" pitchFamily="34" charset="0"/>
              <a:buChar char="•"/>
              <a:defRPr sz="743">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r>
              <a:rPr lang="en-US" dirty="0"/>
              <a:t>Content – Arial, 16 </a:t>
            </a:r>
            <a:r>
              <a:rPr lang="en-US" dirty="0" err="1"/>
              <a:t>pt</a:t>
            </a:r>
            <a:r>
              <a:rPr lang="en-US" dirty="0"/>
              <a:t>, gray font, sentence case</a:t>
            </a:r>
          </a:p>
          <a:p>
            <a:r>
              <a:rPr lang="en-US" dirty="0"/>
              <a:t>To change the photo</a:t>
            </a:r>
          </a:p>
          <a:p>
            <a:pPr lvl="1"/>
            <a:r>
              <a:rPr lang="en-US" dirty="0"/>
              <a:t>Delete existing photo</a:t>
            </a:r>
          </a:p>
          <a:p>
            <a:pPr lvl="1"/>
            <a:r>
              <a:rPr lang="en-US" dirty="0"/>
              <a:t>Click picture icon in center of placeholder</a:t>
            </a:r>
          </a:p>
          <a:p>
            <a:pPr lvl="1"/>
            <a:r>
              <a:rPr lang="en-US" dirty="0"/>
              <a:t>Locate and select photo from your computer’s file options</a:t>
            </a:r>
          </a:p>
          <a:p>
            <a:pPr lvl="1"/>
            <a:r>
              <a:rPr lang="en-US" dirty="0"/>
              <a:t>Click Insert</a:t>
            </a:r>
          </a:p>
          <a:p>
            <a:pPr lvl="1"/>
            <a:r>
              <a:rPr lang="en-US" dirty="0"/>
              <a:t>PPT will size photo to fit</a:t>
            </a:r>
          </a:p>
          <a:p>
            <a:r>
              <a:rPr lang="en-US" dirty="0"/>
              <a:t>To reposition the image within the graphic container:</a:t>
            </a:r>
          </a:p>
          <a:p>
            <a:pPr lvl="1"/>
            <a:r>
              <a:rPr lang="en-US" dirty="0"/>
              <a:t>Click Crop in the Picture Format tab</a:t>
            </a:r>
          </a:p>
          <a:p>
            <a:pPr lvl="1"/>
            <a:r>
              <a:rPr lang="en-US" dirty="0"/>
              <a:t>Click middle of image and drag to reposition</a:t>
            </a:r>
          </a:p>
          <a:p>
            <a:pPr lvl="1"/>
            <a:r>
              <a:rPr lang="en-US" dirty="0"/>
              <a:t>To adjust image size, click and drag corners of image (not corners of graphic container)</a:t>
            </a:r>
          </a:p>
          <a:p>
            <a:pPr marL="285750" indent="-285750">
              <a:spcAft>
                <a:spcPts val="0"/>
              </a:spcAft>
              <a:buFont typeface="Arial" panose="020B0604020202020204" pitchFamily="34" charset="0"/>
              <a:buChar char="•"/>
            </a:pPr>
            <a:endParaRPr lang="en-US" dirty="0"/>
          </a:p>
          <a:p>
            <a:pPr marL="285750" indent="-285750">
              <a:spcAft>
                <a:spcPts val="0"/>
              </a:spcAft>
              <a:buFont typeface="Arial" panose="020B0604020202020204" pitchFamily="34" charset="0"/>
              <a:buChar char="•"/>
            </a:pPr>
            <a:endParaRPr lang="en-US" dirty="0"/>
          </a:p>
        </p:txBody>
      </p:sp>
      <p:sp>
        <p:nvSpPr>
          <p:cNvPr id="11" name="Text Placeholder 24">
            <a:extLst>
              <a:ext uri="{FF2B5EF4-FFF2-40B4-BE49-F238E27FC236}">
                <a16:creationId xmlns:a16="http://schemas.microsoft.com/office/drawing/2014/main" id="{5B5ABDF0-F3ED-C245-9D0C-39E133980F7A}"/>
              </a:ext>
            </a:extLst>
          </p:cNvPr>
          <p:cNvSpPr>
            <a:spLocks noGrp="1"/>
          </p:cNvSpPr>
          <p:nvPr>
            <p:ph type="body" sz="quarter" idx="16" hasCustomPrompt="1"/>
          </p:nvPr>
        </p:nvSpPr>
        <p:spPr>
          <a:xfrm>
            <a:off x="218599" y="1939915"/>
            <a:ext cx="3449003" cy="804672"/>
          </a:xfrm>
        </p:spPr>
        <p:txBody>
          <a:bodyPr>
            <a:noAutofit/>
          </a:bodyPr>
          <a:lstStyle>
            <a:lvl1pPr marL="0" indent="0" algn="l">
              <a:buNone/>
              <a:defRPr sz="1114" b="1" cap="all" baseline="0">
                <a:solidFill>
                  <a:srgbClr val="E87722"/>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lvl="0"/>
            <a:r>
              <a:rPr lang="en-US" dirty="0"/>
              <a:t>subTITLE – Arial bold, 18 </a:t>
            </a:r>
            <a:r>
              <a:rPr lang="en-US" dirty="0" err="1"/>
              <a:t>pt</a:t>
            </a:r>
            <a:r>
              <a:rPr lang="en-US" dirty="0"/>
              <a:t>, ORANGE font, all caps</a:t>
            </a:r>
          </a:p>
        </p:txBody>
      </p:sp>
      <p:sp>
        <p:nvSpPr>
          <p:cNvPr id="8" name="Picture Placeholder 7">
            <a:extLst>
              <a:ext uri="{FF2B5EF4-FFF2-40B4-BE49-F238E27FC236}">
                <a16:creationId xmlns:a16="http://schemas.microsoft.com/office/drawing/2014/main" id="{C0A8442C-C506-D548-B49D-D6C32C802F47}"/>
              </a:ext>
            </a:extLst>
          </p:cNvPr>
          <p:cNvSpPr>
            <a:spLocks noGrp="1"/>
          </p:cNvSpPr>
          <p:nvPr>
            <p:ph type="pic" sz="quarter" idx="17" hasCustomPrompt="1"/>
          </p:nvPr>
        </p:nvSpPr>
        <p:spPr>
          <a:xfrm>
            <a:off x="3899356" y="2"/>
            <a:ext cx="3873044" cy="8671815"/>
          </a:xfrm>
        </p:spPr>
        <p:txBody>
          <a:bodyPr anchor="ctr"/>
          <a:lstStyle>
            <a:lvl1pPr marL="0" indent="0" algn="ctr">
              <a:buNone/>
              <a:defRPr/>
            </a:lvl1pPr>
          </a:lstStyle>
          <a:p>
            <a:r>
              <a:rPr lang="en-US" dirty="0"/>
              <a:t>Insert Photo Here</a:t>
            </a:r>
          </a:p>
        </p:txBody>
      </p:sp>
      <p:sp>
        <p:nvSpPr>
          <p:cNvPr id="3" name="Slide Number Placeholder 2">
            <a:extLst>
              <a:ext uri="{FF2B5EF4-FFF2-40B4-BE49-F238E27FC236}">
                <a16:creationId xmlns:a16="http://schemas.microsoft.com/office/drawing/2014/main" id="{4148881C-B7F1-EF44-9233-880FE293C991}"/>
              </a:ext>
            </a:extLst>
          </p:cNvPr>
          <p:cNvSpPr>
            <a:spLocks noGrp="1"/>
          </p:cNvSpPr>
          <p:nvPr>
            <p:ph type="sldNum" sz="quarter" idx="18"/>
          </p:nvPr>
        </p:nvSpPr>
        <p:spPr/>
        <p:txBody>
          <a:bodyPr/>
          <a:lstStyle/>
          <a:p>
            <a:fld id="{9564885F-477D-A14D-B2C1-5ECAF755F313}" type="slidenum">
              <a:rPr lang="en-US" smtClean="0"/>
              <a:pPr/>
              <a:t>‹#›</a:t>
            </a:fld>
            <a:endParaRPr lang="en-US" spc="248" dirty="0"/>
          </a:p>
        </p:txBody>
      </p:sp>
      <p:sp>
        <p:nvSpPr>
          <p:cNvPr id="4" name="Footer Placeholder 3">
            <a:extLst>
              <a:ext uri="{FF2B5EF4-FFF2-40B4-BE49-F238E27FC236}">
                <a16:creationId xmlns:a16="http://schemas.microsoft.com/office/drawing/2014/main" id="{B80D09FB-38A0-594C-B068-CF374D8AD03E}"/>
              </a:ext>
            </a:extLst>
          </p:cNvPr>
          <p:cNvSpPr>
            <a:spLocks noGrp="1"/>
          </p:cNvSpPr>
          <p:nvPr>
            <p:ph type="ftr" sz="quarter" idx="19"/>
          </p:nvPr>
        </p:nvSpPr>
        <p:spPr>
          <a:xfrm>
            <a:off x="242889" y="8587327"/>
            <a:ext cx="4299108" cy="535515"/>
          </a:xfrm>
        </p:spPr>
        <p:txBody>
          <a:bodyPr/>
          <a:lstStyle/>
          <a:p>
            <a:endParaRPr lang="en-US" dirty="0"/>
          </a:p>
        </p:txBody>
      </p:sp>
    </p:spTree>
    <p:extLst>
      <p:ext uri="{BB962C8B-B14F-4D97-AF65-F5344CB8AC3E}">
        <p14:creationId xmlns:p14="http://schemas.microsoft.com/office/powerpoint/2010/main" val="2700334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598" userDrawn="1">
          <p15:clr>
            <a:srgbClr val="FBAE40"/>
          </p15:clr>
        </p15:guide>
        <p15:guide id="2" pos="2448" userDrawn="1">
          <p15:clr>
            <a:srgbClr val="FBAE40"/>
          </p15:clr>
        </p15:guide>
        <p15:guide id="3" pos="138" userDrawn="1">
          <p15:clr>
            <a:srgbClr val="FBAE40"/>
          </p15:clr>
        </p15:guide>
        <p15:guide id="4" pos="4759" userDrawn="1">
          <p15:clr>
            <a:srgbClr val="FBAE40"/>
          </p15:clr>
        </p15:guide>
        <p15:guide id="5" pos="2311" userDrawn="1">
          <p15:clr>
            <a:srgbClr val="FBAE40"/>
          </p15:clr>
        </p15:guide>
        <p15:guide id="6" orient="horz" pos="1654" userDrawn="1">
          <p15:clr>
            <a:srgbClr val="FBAE40"/>
          </p15:clr>
        </p15:guide>
        <p15:guide id="7" orient="horz" pos="6195"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 Char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B5E0565-FE34-F64B-ADC4-B0ADC919081E}"/>
              </a:ext>
            </a:extLst>
          </p:cNvPr>
          <p:cNvSpPr/>
          <p:nvPr userDrawn="1"/>
        </p:nvSpPr>
        <p:spPr>
          <a:xfrm>
            <a:off x="3886200" y="2947804"/>
            <a:ext cx="3886200" cy="5570496"/>
          </a:xfrm>
          <a:prstGeom prst="rect">
            <a:avLst/>
          </a:prstGeom>
          <a:solidFill>
            <a:schemeClr val="bg1">
              <a:lumMod val="9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14" dirty="0"/>
          </a:p>
        </p:txBody>
      </p:sp>
      <p:sp>
        <p:nvSpPr>
          <p:cNvPr id="9" name="Content Placeholder 8">
            <a:extLst>
              <a:ext uri="{FF2B5EF4-FFF2-40B4-BE49-F238E27FC236}">
                <a16:creationId xmlns:a16="http://schemas.microsoft.com/office/drawing/2014/main" id="{DD11C5B5-95FC-2849-A9BF-2F7A149B538C}"/>
              </a:ext>
            </a:extLst>
          </p:cNvPr>
          <p:cNvSpPr>
            <a:spLocks noGrp="1"/>
          </p:cNvSpPr>
          <p:nvPr>
            <p:ph sz="quarter" idx="17" hasCustomPrompt="1"/>
          </p:nvPr>
        </p:nvSpPr>
        <p:spPr>
          <a:xfrm>
            <a:off x="4028298" y="3056504"/>
            <a:ext cx="3525504" cy="5249124"/>
          </a:xfrm>
        </p:spPr>
        <p:txBody>
          <a:bodyPr/>
          <a:lstStyle>
            <a:lvl1pPr marL="0" indent="0">
              <a:buNone/>
              <a:defRPr/>
            </a:lvl1pPr>
          </a:lstStyle>
          <a:p>
            <a:pPr lvl="0"/>
            <a:r>
              <a:rPr lang="en-US" dirty="0"/>
              <a:t>Insert table, chart, graph</a:t>
            </a:r>
          </a:p>
        </p:txBody>
      </p:sp>
      <p:sp>
        <p:nvSpPr>
          <p:cNvPr id="16" name="Title 1">
            <a:extLst>
              <a:ext uri="{FF2B5EF4-FFF2-40B4-BE49-F238E27FC236}">
                <a16:creationId xmlns:a16="http://schemas.microsoft.com/office/drawing/2014/main" id="{68F05619-4524-46F6-A8C6-1CB85BF75C86}"/>
              </a:ext>
            </a:extLst>
          </p:cNvPr>
          <p:cNvSpPr>
            <a:spLocks noGrp="1"/>
          </p:cNvSpPr>
          <p:nvPr>
            <p:ph type="title" hasCustomPrompt="1"/>
          </p:nvPr>
        </p:nvSpPr>
        <p:spPr>
          <a:xfrm>
            <a:off x="218597" y="535519"/>
            <a:ext cx="3449003" cy="1275867"/>
          </a:xfrm>
        </p:spPr>
        <p:txBody>
          <a:bodyPr>
            <a:noAutofit/>
          </a:bodyPr>
          <a:lstStyle>
            <a:lvl1pPr>
              <a:defRPr sz="1485">
                <a:solidFill>
                  <a:srgbClr val="0C2340"/>
                </a:solidFill>
              </a:defRPr>
            </a:lvl1pPr>
          </a:lstStyle>
          <a:p>
            <a:r>
              <a:rPr lang="en-US" dirty="0"/>
              <a:t>TITLE – ARIAL BOLD, 24 PT, dark blue font, ALL CAPS</a:t>
            </a:r>
          </a:p>
        </p:txBody>
      </p:sp>
      <p:cxnSp>
        <p:nvCxnSpPr>
          <p:cNvPr id="18" name="Straight Connector 17">
            <a:extLst>
              <a:ext uri="{FF2B5EF4-FFF2-40B4-BE49-F238E27FC236}">
                <a16:creationId xmlns:a16="http://schemas.microsoft.com/office/drawing/2014/main" id="{B26A2B42-F807-4B97-AC03-9EC30BBFD82D}"/>
              </a:ext>
            </a:extLst>
          </p:cNvPr>
          <p:cNvCxnSpPr>
            <a:cxnSpLocks/>
          </p:cNvCxnSpPr>
          <p:nvPr userDrawn="1"/>
        </p:nvCxnSpPr>
        <p:spPr>
          <a:xfrm>
            <a:off x="217135" y="1812634"/>
            <a:ext cx="3450466"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9" name="Text Placeholder 24">
            <a:extLst>
              <a:ext uri="{FF2B5EF4-FFF2-40B4-BE49-F238E27FC236}">
                <a16:creationId xmlns:a16="http://schemas.microsoft.com/office/drawing/2014/main" id="{CE2E4D19-23A0-4B07-8D29-276516BF132F}"/>
              </a:ext>
            </a:extLst>
          </p:cNvPr>
          <p:cNvSpPr>
            <a:spLocks noGrp="1"/>
          </p:cNvSpPr>
          <p:nvPr>
            <p:ph type="body" sz="quarter" idx="14" hasCustomPrompt="1"/>
          </p:nvPr>
        </p:nvSpPr>
        <p:spPr>
          <a:xfrm>
            <a:off x="218599" y="2947805"/>
            <a:ext cx="3449003" cy="5570496"/>
          </a:xfrm>
        </p:spPr>
        <p:txBody>
          <a:bodyPr>
            <a:noAutofit/>
          </a:bodyPr>
          <a:lstStyle>
            <a:lvl1pPr marL="141447" marR="0" indent="-141447" algn="l" defTabSz="565785" rtl="0" eaLnBrk="1" fontAlgn="auto" latinLnBrk="0" hangingPunct="1">
              <a:lnSpc>
                <a:spcPct val="90000"/>
              </a:lnSpc>
              <a:spcBef>
                <a:spcPts val="0"/>
              </a:spcBef>
              <a:spcAft>
                <a:spcPts val="372"/>
              </a:spcAft>
              <a:buClr>
                <a:srgbClr val="E87722"/>
              </a:buClr>
              <a:buSzTx/>
              <a:buFont typeface="Wingdings" pitchFamily="2" charset="2"/>
              <a:buChar char="§"/>
              <a:tabLst/>
              <a:defRPr sz="990">
                <a:solidFill>
                  <a:srgbClr val="63656A"/>
                </a:solidFill>
              </a:defRPr>
            </a:lvl1pPr>
            <a:lvl2pPr marL="424339" indent="-141447">
              <a:lnSpc>
                <a:spcPct val="90000"/>
              </a:lnSpc>
              <a:spcAft>
                <a:spcPts val="372"/>
              </a:spcAft>
              <a:buClr>
                <a:srgbClr val="0C2340"/>
              </a:buClr>
              <a:buFont typeface="System Font Regular"/>
              <a:buChar char="–"/>
              <a:defRPr sz="867">
                <a:solidFill>
                  <a:srgbClr val="63656A"/>
                </a:solidFill>
              </a:defRPr>
            </a:lvl2pPr>
            <a:lvl3pPr marL="707232" indent="-141447">
              <a:lnSpc>
                <a:spcPct val="90000"/>
              </a:lnSpc>
              <a:spcAft>
                <a:spcPts val="372"/>
              </a:spcAft>
              <a:buClr>
                <a:srgbClr val="0C2340"/>
              </a:buClr>
              <a:buFont typeface="Arial" panose="020B0604020202020204" pitchFamily="34" charset="0"/>
              <a:buChar char="•"/>
              <a:defRPr sz="743">
                <a:solidFill>
                  <a:srgbClr val="63656A"/>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a:lnSpc>
                <a:spcPct val="87000"/>
              </a:lnSpc>
            </a:pPr>
            <a:r>
              <a:rPr lang="en-US" dirty="0"/>
              <a:t>First level bullet, square, orange</a:t>
            </a:r>
          </a:p>
          <a:p>
            <a:pPr lvl="1">
              <a:lnSpc>
                <a:spcPct val="87000"/>
              </a:lnSpc>
            </a:pPr>
            <a:r>
              <a:rPr lang="en-US" dirty="0"/>
              <a:t>Second level bullet, dash, dark blue</a:t>
            </a:r>
          </a:p>
          <a:p>
            <a:pPr lvl="2">
              <a:lnSpc>
                <a:spcPct val="87000"/>
              </a:lnSpc>
            </a:pPr>
            <a:r>
              <a:rPr lang="en-US" dirty="0"/>
              <a:t>Third level bullet, circle, dark blue</a:t>
            </a:r>
          </a:p>
          <a:p>
            <a:pPr>
              <a:lnSpc>
                <a:spcPct val="87000"/>
              </a:lnSpc>
            </a:pPr>
            <a:r>
              <a:rPr lang="en-US" dirty="0"/>
              <a:t>Text is Arial, 16 </a:t>
            </a:r>
            <a:r>
              <a:rPr lang="en-US" dirty="0" err="1"/>
              <a:t>pt</a:t>
            </a:r>
            <a:r>
              <a:rPr lang="en-US" dirty="0"/>
              <a:t>, gray font, sentence case</a:t>
            </a:r>
          </a:p>
          <a:p>
            <a:pPr lvl="1">
              <a:lnSpc>
                <a:spcPct val="87000"/>
              </a:lnSpc>
            </a:pPr>
            <a:r>
              <a:rPr lang="en-US" dirty="0"/>
              <a:t>Sentence case is capitalizing only the first letter of the first word and any proper names/titles. </a:t>
            </a:r>
          </a:p>
          <a:p>
            <a:pPr lvl="2">
              <a:lnSpc>
                <a:spcPct val="87000"/>
              </a:lnSpc>
            </a:pPr>
            <a:r>
              <a:rPr lang="en-US" dirty="0"/>
              <a:t>Use a period if the bullet is a complete sentence. </a:t>
            </a:r>
          </a:p>
          <a:p>
            <a:pPr>
              <a:lnSpc>
                <a:spcPct val="87000"/>
              </a:lnSpc>
            </a:pPr>
            <a:r>
              <a:rPr lang="en-US" dirty="0"/>
              <a:t>To add a second level bullet after this first level bullet, press enter, then tab.  </a:t>
            </a:r>
          </a:p>
          <a:p>
            <a:pPr lvl="1">
              <a:lnSpc>
                <a:spcPct val="87000"/>
              </a:lnSpc>
            </a:pPr>
            <a:r>
              <a:rPr lang="en-US" dirty="0"/>
              <a:t>To add a third level bullet after this second level bullet, press enter, then tab. </a:t>
            </a:r>
          </a:p>
          <a:p>
            <a:pPr lvl="2">
              <a:lnSpc>
                <a:spcPct val="87000"/>
              </a:lnSpc>
            </a:pPr>
            <a:r>
              <a:rPr lang="en-US" dirty="0"/>
              <a:t>To go back to a second level bullet from here, press enter, then shift + tab.  </a:t>
            </a:r>
          </a:p>
          <a:p>
            <a:pPr lvl="1">
              <a:lnSpc>
                <a:spcPct val="87000"/>
              </a:lnSpc>
            </a:pPr>
            <a:r>
              <a:rPr lang="en-US" dirty="0"/>
              <a:t>Using shift + tab takes you back one level at a time.</a:t>
            </a:r>
          </a:p>
          <a:p>
            <a:pPr lvl="2">
              <a:lnSpc>
                <a:spcPct val="87000"/>
              </a:lnSpc>
            </a:pPr>
            <a:r>
              <a:rPr lang="en-US" dirty="0"/>
              <a:t>To go back to a first level bullet from here, press enter, then shift + tab twice.  </a:t>
            </a:r>
          </a:p>
        </p:txBody>
      </p:sp>
      <p:sp>
        <p:nvSpPr>
          <p:cNvPr id="20" name="Text Placeholder 24">
            <a:extLst>
              <a:ext uri="{FF2B5EF4-FFF2-40B4-BE49-F238E27FC236}">
                <a16:creationId xmlns:a16="http://schemas.microsoft.com/office/drawing/2014/main" id="{C6473A8B-D36F-439A-9B85-EFE74FE956B2}"/>
              </a:ext>
            </a:extLst>
          </p:cNvPr>
          <p:cNvSpPr>
            <a:spLocks noGrp="1"/>
          </p:cNvSpPr>
          <p:nvPr>
            <p:ph type="body" sz="quarter" idx="16" hasCustomPrompt="1"/>
          </p:nvPr>
        </p:nvSpPr>
        <p:spPr>
          <a:xfrm>
            <a:off x="218599" y="2080271"/>
            <a:ext cx="3449003" cy="804672"/>
          </a:xfrm>
        </p:spPr>
        <p:txBody>
          <a:bodyPr>
            <a:noAutofit/>
          </a:bodyPr>
          <a:lstStyle>
            <a:lvl1pPr marL="0" indent="0" algn="l">
              <a:buNone/>
              <a:defRPr sz="1114" b="1" cap="all" baseline="0">
                <a:solidFill>
                  <a:srgbClr val="E87722"/>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lvl="0"/>
            <a:r>
              <a:rPr lang="en-US" dirty="0"/>
              <a:t>subTITLE – Arial bold, 18 </a:t>
            </a:r>
            <a:r>
              <a:rPr lang="en-US" dirty="0" err="1"/>
              <a:t>pt</a:t>
            </a:r>
            <a:r>
              <a:rPr lang="en-US" dirty="0"/>
              <a:t>, orange</a:t>
            </a:r>
          </a:p>
        </p:txBody>
      </p:sp>
      <p:sp>
        <p:nvSpPr>
          <p:cNvPr id="12" name="Text Placeholder 16">
            <a:extLst>
              <a:ext uri="{FF2B5EF4-FFF2-40B4-BE49-F238E27FC236}">
                <a16:creationId xmlns:a16="http://schemas.microsoft.com/office/drawing/2014/main" id="{325679FD-09AB-454E-9FC7-CB284AEAB5C9}"/>
              </a:ext>
            </a:extLst>
          </p:cNvPr>
          <p:cNvSpPr>
            <a:spLocks noGrp="1"/>
          </p:cNvSpPr>
          <p:nvPr>
            <p:ph type="body" sz="quarter" idx="20" hasCustomPrompt="1"/>
          </p:nvPr>
        </p:nvSpPr>
        <p:spPr>
          <a:xfrm>
            <a:off x="4048634" y="2049080"/>
            <a:ext cx="3505168" cy="625622"/>
          </a:xfrm>
        </p:spPr>
        <p:txBody>
          <a:bodyPr tIns="91440">
            <a:noAutofit/>
          </a:bodyPr>
          <a:lstStyle>
            <a:lvl1pPr marL="0" marR="0" indent="0" algn="l" defTabSz="565785" rtl="0" eaLnBrk="1" fontAlgn="auto" latinLnBrk="0" hangingPunct="1">
              <a:lnSpc>
                <a:spcPct val="80000"/>
              </a:lnSpc>
              <a:spcBef>
                <a:spcPts val="0"/>
              </a:spcBef>
              <a:spcAft>
                <a:spcPts val="0"/>
              </a:spcAft>
              <a:buClrTx/>
              <a:buSzTx/>
              <a:buFontTx/>
              <a:buNone/>
              <a:tabLst/>
              <a:defRPr sz="1114" b="1" i="0" cap="all" baseline="0">
                <a:solidFill>
                  <a:srgbClr val="E87722"/>
                </a:solidFill>
              </a:defRPr>
            </a:lvl1pPr>
          </a:lstStyle>
          <a:p>
            <a:r>
              <a:rPr lang="en-US" dirty="0"/>
              <a:t>Arial Bold, 18 </a:t>
            </a:r>
            <a:r>
              <a:rPr lang="en-US" dirty="0" err="1"/>
              <a:t>pt</a:t>
            </a:r>
            <a:r>
              <a:rPr lang="en-US" dirty="0"/>
              <a:t>, orange</a:t>
            </a:r>
          </a:p>
        </p:txBody>
      </p:sp>
      <p:sp>
        <p:nvSpPr>
          <p:cNvPr id="2" name="Slide Number Placeholder 1">
            <a:extLst>
              <a:ext uri="{FF2B5EF4-FFF2-40B4-BE49-F238E27FC236}">
                <a16:creationId xmlns:a16="http://schemas.microsoft.com/office/drawing/2014/main" id="{2409C4C5-DD58-F143-87AE-1F3AC0B60101}"/>
              </a:ext>
            </a:extLst>
          </p:cNvPr>
          <p:cNvSpPr>
            <a:spLocks noGrp="1"/>
          </p:cNvSpPr>
          <p:nvPr>
            <p:ph type="sldNum" sz="quarter" idx="21"/>
          </p:nvPr>
        </p:nvSpPr>
        <p:spPr/>
        <p:txBody>
          <a:bodyPr/>
          <a:lstStyle/>
          <a:p>
            <a:fld id="{9564885F-477D-A14D-B2C1-5ECAF755F313}" type="slidenum">
              <a:rPr lang="en-US" smtClean="0"/>
              <a:pPr/>
              <a:t>‹#›</a:t>
            </a:fld>
            <a:endParaRPr lang="en-US" spc="248" dirty="0"/>
          </a:p>
        </p:txBody>
      </p:sp>
      <p:sp>
        <p:nvSpPr>
          <p:cNvPr id="3" name="Footer Placeholder 2">
            <a:extLst>
              <a:ext uri="{FF2B5EF4-FFF2-40B4-BE49-F238E27FC236}">
                <a16:creationId xmlns:a16="http://schemas.microsoft.com/office/drawing/2014/main" id="{A43A7B8C-8BA0-814A-B195-A077C11F620D}"/>
              </a:ext>
            </a:extLst>
          </p:cNvPr>
          <p:cNvSpPr>
            <a:spLocks noGrp="1"/>
          </p:cNvSpPr>
          <p:nvPr>
            <p:ph type="ftr" sz="quarter" idx="22"/>
          </p:nvPr>
        </p:nvSpPr>
        <p:spPr/>
        <p:txBody>
          <a:bodyPr/>
          <a:lstStyle/>
          <a:p>
            <a:endParaRPr lang="en-US" dirty="0"/>
          </a:p>
        </p:txBody>
      </p:sp>
    </p:spTree>
    <p:extLst>
      <p:ext uri="{BB962C8B-B14F-4D97-AF65-F5344CB8AC3E}">
        <p14:creationId xmlns:p14="http://schemas.microsoft.com/office/powerpoint/2010/main" val="1893240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2448" userDrawn="1">
          <p15:clr>
            <a:srgbClr val="FBAE40"/>
          </p15:clr>
        </p15:guide>
        <p15:guide id="3" pos="138" userDrawn="1">
          <p15:clr>
            <a:srgbClr val="FBAE40"/>
          </p15:clr>
        </p15:guide>
        <p15:guide id="4" orient="horz" pos="5808" userDrawn="1">
          <p15:clr>
            <a:srgbClr val="FBAE40"/>
          </p15:clr>
        </p15:guide>
        <p15:guide id="5" pos="2311" userDrawn="1">
          <p15:clr>
            <a:srgbClr val="FBAE40"/>
          </p15:clr>
        </p15:guide>
        <p15:guide id="6" orient="horz" pos="598" userDrawn="1">
          <p15:clr>
            <a:srgbClr val="FBAE40"/>
          </p15:clr>
        </p15:guide>
        <p15:guide id="7" orient="horz" pos="1549" userDrawn="1">
          <p15:clr>
            <a:srgbClr val="FBAE40"/>
          </p15:clr>
        </p15:guide>
        <p15:guide id="8" orient="horz" pos="6195" userDrawn="1">
          <p15:clr>
            <a:srgbClr val="FBAE40"/>
          </p15:clr>
        </p15:guide>
        <p15:guide id="10" pos="4759"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28AEC2-BB00-E14A-935A-51CB9E4A467E}"/>
              </a:ext>
            </a:extLst>
          </p:cNvPr>
          <p:cNvSpPr>
            <a:spLocks noGrp="1"/>
          </p:cNvSpPr>
          <p:nvPr>
            <p:ph idx="1" hasCustomPrompt="1"/>
          </p:nvPr>
        </p:nvSpPr>
        <p:spPr>
          <a:xfrm>
            <a:off x="947262" y="1978587"/>
            <a:ext cx="5853588" cy="3291723"/>
          </a:xfrm>
        </p:spPr>
        <p:txBody>
          <a:bodyPr anchor="b">
            <a:noAutofit/>
          </a:bodyPr>
          <a:lstStyle>
            <a:lvl1pPr marL="0" marR="0" indent="0" algn="l" defTabSz="565785" rtl="0" eaLnBrk="1" fontAlgn="auto" latinLnBrk="0" hangingPunct="1">
              <a:lnSpc>
                <a:spcPct val="90000"/>
              </a:lnSpc>
              <a:spcBef>
                <a:spcPts val="0"/>
              </a:spcBef>
              <a:spcAft>
                <a:spcPts val="743"/>
              </a:spcAft>
              <a:buClr>
                <a:schemeClr val="tx2"/>
              </a:buClr>
              <a:buSzTx/>
              <a:buFont typeface="Wingdings" charset="2"/>
              <a:buNone/>
              <a:tabLst/>
              <a:defRPr sz="2970" b="0" i="1">
                <a:solidFill>
                  <a:srgbClr val="0C2340"/>
                </a:solidFill>
                <a:latin typeface="Arial" panose="020B0604020202020204" pitchFamily="34" charset="0"/>
                <a:cs typeface="Arial" panose="020B0604020202020204" pitchFamily="34" charset="0"/>
              </a:defRPr>
            </a:lvl1pPr>
            <a:lvl2pPr>
              <a:defRPr/>
            </a:lvl2pPr>
            <a:lvl3pPr marL="565785" marR="0" indent="0" algn="l" defTabSz="565785" rtl="0" eaLnBrk="1" fontAlgn="auto" latinLnBrk="0" hangingPunct="1">
              <a:lnSpc>
                <a:spcPct val="90000"/>
              </a:lnSpc>
              <a:spcBef>
                <a:spcPts val="0"/>
              </a:spcBef>
              <a:spcAft>
                <a:spcPts val="743"/>
              </a:spcAft>
              <a:buClrTx/>
              <a:buSzTx/>
              <a:buFont typeface="Arial" panose="020B0604020202020204" pitchFamily="34" charset="0"/>
              <a:buNone/>
              <a:tabLst/>
              <a:defRPr/>
            </a:lvl3pPr>
            <a:lvl4pPr marL="848678" marR="0" indent="0" algn="l" defTabSz="565785" rtl="0" eaLnBrk="1" fontAlgn="auto" latinLnBrk="0" hangingPunct="1">
              <a:lnSpc>
                <a:spcPct val="90000"/>
              </a:lnSpc>
              <a:spcBef>
                <a:spcPts val="0"/>
              </a:spcBef>
              <a:spcAft>
                <a:spcPts val="743"/>
              </a:spcAft>
              <a:buClrTx/>
              <a:buSzTx/>
              <a:buFont typeface="Arial" panose="020B0604020202020204" pitchFamily="34" charset="0"/>
              <a:buNone/>
              <a:tabLst/>
              <a:defRPr/>
            </a:lvl4pPr>
            <a:lvl5pPr marL="1131570" marR="0" indent="0" algn="l" defTabSz="565785" rtl="0" eaLnBrk="1" fontAlgn="auto" latinLnBrk="0" hangingPunct="1">
              <a:lnSpc>
                <a:spcPct val="90000"/>
              </a:lnSpc>
              <a:spcBef>
                <a:spcPts val="0"/>
              </a:spcBef>
              <a:spcAft>
                <a:spcPts val="743"/>
              </a:spcAft>
              <a:buClrTx/>
              <a:buSzTx/>
              <a:buFont typeface="Arial" panose="020B0604020202020204" pitchFamily="34" charset="0"/>
              <a:buNone/>
              <a:tabLst/>
              <a:defRPr/>
            </a:lvl5pPr>
          </a:lstStyle>
          <a:p>
            <a:r>
              <a:rPr lang="en-US" i="1" dirty="0"/>
              <a:t>Quote text – Arial, 48 </a:t>
            </a:r>
            <a:r>
              <a:rPr lang="en-US" i="1" dirty="0" err="1"/>
              <a:t>pt</a:t>
            </a:r>
            <a:r>
              <a:rPr lang="en-US" i="1" dirty="0"/>
              <a:t>, dark blue font, italics, sentence case</a:t>
            </a:r>
          </a:p>
        </p:txBody>
      </p:sp>
      <p:sp>
        <p:nvSpPr>
          <p:cNvPr id="12" name="Content Placeholder 2">
            <a:extLst>
              <a:ext uri="{FF2B5EF4-FFF2-40B4-BE49-F238E27FC236}">
                <a16:creationId xmlns:a16="http://schemas.microsoft.com/office/drawing/2014/main" id="{741E1D58-DDCE-FE4F-B7B5-C762A613D1AD}"/>
              </a:ext>
            </a:extLst>
          </p:cNvPr>
          <p:cNvSpPr>
            <a:spLocks noGrp="1"/>
          </p:cNvSpPr>
          <p:nvPr>
            <p:ph idx="13" hasCustomPrompt="1"/>
          </p:nvPr>
        </p:nvSpPr>
        <p:spPr>
          <a:xfrm>
            <a:off x="947262" y="5622557"/>
            <a:ext cx="5853588" cy="718564"/>
          </a:xfrm>
        </p:spPr>
        <p:txBody>
          <a:bodyPr anchor="t">
            <a:noAutofit/>
          </a:bodyPr>
          <a:lstStyle>
            <a:lvl1pPr marL="0" indent="0" algn="r">
              <a:buNone/>
              <a:defRPr sz="1485">
                <a:solidFill>
                  <a:srgbClr val="E87722"/>
                </a:solidFill>
              </a:defRPr>
            </a:lvl1pPr>
            <a:lvl2pPr>
              <a:defRPr/>
            </a:lvl2pPr>
            <a:lvl3pPr marL="565785" marR="0" indent="0" algn="l" defTabSz="565785" rtl="0" eaLnBrk="1" fontAlgn="auto" latinLnBrk="0" hangingPunct="1">
              <a:lnSpc>
                <a:spcPct val="90000"/>
              </a:lnSpc>
              <a:spcBef>
                <a:spcPts val="0"/>
              </a:spcBef>
              <a:spcAft>
                <a:spcPts val="743"/>
              </a:spcAft>
              <a:buClrTx/>
              <a:buSzTx/>
              <a:buFont typeface="Arial" panose="020B0604020202020204" pitchFamily="34" charset="0"/>
              <a:buNone/>
              <a:tabLst/>
              <a:defRPr/>
            </a:lvl3pPr>
            <a:lvl4pPr marL="848678" marR="0" indent="0" algn="l" defTabSz="565785" rtl="0" eaLnBrk="1" fontAlgn="auto" latinLnBrk="0" hangingPunct="1">
              <a:lnSpc>
                <a:spcPct val="90000"/>
              </a:lnSpc>
              <a:spcBef>
                <a:spcPts val="0"/>
              </a:spcBef>
              <a:spcAft>
                <a:spcPts val="743"/>
              </a:spcAft>
              <a:buClrTx/>
              <a:buSzTx/>
              <a:buFont typeface="Arial" panose="020B0604020202020204" pitchFamily="34" charset="0"/>
              <a:buNone/>
              <a:tabLst/>
              <a:defRPr/>
            </a:lvl4pPr>
            <a:lvl5pPr marL="1131570" marR="0" indent="0" algn="l" defTabSz="565785" rtl="0" eaLnBrk="1" fontAlgn="auto" latinLnBrk="0" hangingPunct="1">
              <a:lnSpc>
                <a:spcPct val="90000"/>
              </a:lnSpc>
              <a:spcBef>
                <a:spcPts val="0"/>
              </a:spcBef>
              <a:spcAft>
                <a:spcPts val="743"/>
              </a:spcAft>
              <a:buClrTx/>
              <a:buSzTx/>
              <a:buFont typeface="Arial" panose="020B0604020202020204" pitchFamily="34" charset="0"/>
              <a:buNone/>
              <a:tabLst/>
              <a:defRPr/>
            </a:lvl5pPr>
          </a:lstStyle>
          <a:p>
            <a:r>
              <a:rPr lang="en-US" dirty="0"/>
              <a:t>Author – </a:t>
            </a:r>
            <a:r>
              <a:rPr lang="en-US" sz="1485" dirty="0"/>
              <a:t>Arial, 24 </a:t>
            </a:r>
            <a:r>
              <a:rPr lang="en-US" sz="1485" dirty="0" err="1"/>
              <a:t>pt</a:t>
            </a:r>
            <a:r>
              <a:rPr lang="en-US" sz="1485" dirty="0"/>
              <a:t>, Orange Font, Title Case</a:t>
            </a:r>
          </a:p>
        </p:txBody>
      </p:sp>
      <p:sp>
        <p:nvSpPr>
          <p:cNvPr id="2" name="Slide Number Placeholder 1">
            <a:extLst>
              <a:ext uri="{FF2B5EF4-FFF2-40B4-BE49-F238E27FC236}">
                <a16:creationId xmlns:a16="http://schemas.microsoft.com/office/drawing/2014/main" id="{362ACD4A-BCD2-C541-BD93-E1FFF4C6FB22}"/>
              </a:ext>
            </a:extLst>
          </p:cNvPr>
          <p:cNvSpPr>
            <a:spLocks noGrp="1"/>
          </p:cNvSpPr>
          <p:nvPr>
            <p:ph type="sldNum" sz="quarter" idx="14"/>
          </p:nvPr>
        </p:nvSpPr>
        <p:spPr/>
        <p:txBody>
          <a:bodyPr/>
          <a:lstStyle/>
          <a:p>
            <a:fld id="{9564885F-477D-A14D-B2C1-5ECAF755F313}" type="slidenum">
              <a:rPr lang="en-US" smtClean="0"/>
              <a:pPr/>
              <a:t>‹#›</a:t>
            </a:fld>
            <a:endParaRPr lang="en-US" spc="248" dirty="0"/>
          </a:p>
        </p:txBody>
      </p:sp>
      <p:sp>
        <p:nvSpPr>
          <p:cNvPr id="4" name="Footer Placeholder 3">
            <a:extLst>
              <a:ext uri="{FF2B5EF4-FFF2-40B4-BE49-F238E27FC236}">
                <a16:creationId xmlns:a16="http://schemas.microsoft.com/office/drawing/2014/main" id="{80035913-5EAA-3245-8C06-06F9DC8617CA}"/>
              </a:ext>
            </a:extLst>
          </p:cNvPr>
          <p:cNvSpPr>
            <a:spLocks noGrp="1"/>
          </p:cNvSpPr>
          <p:nvPr>
            <p:ph type="ftr" sz="quarter" idx="15"/>
          </p:nvPr>
        </p:nvSpPr>
        <p:spPr/>
        <p:txBody>
          <a:bodyPr/>
          <a:lstStyle/>
          <a:p>
            <a:endParaRPr lang="en-US" dirty="0"/>
          </a:p>
        </p:txBody>
      </p:sp>
    </p:spTree>
    <p:extLst>
      <p:ext uri="{BB962C8B-B14F-4D97-AF65-F5344CB8AC3E}">
        <p14:creationId xmlns:p14="http://schemas.microsoft.com/office/powerpoint/2010/main" val="1424950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3" pos="138" userDrawn="1">
          <p15:clr>
            <a:srgbClr val="FBAE40"/>
          </p15:clr>
        </p15:guide>
        <p15:guide id="4" pos="4759" userDrawn="1">
          <p15:clr>
            <a:srgbClr val="FBAE40"/>
          </p15:clr>
        </p15:guide>
        <p15:guide id="5" pos="4284" userDrawn="1">
          <p15:clr>
            <a:srgbClr val="FBAE40"/>
          </p15:clr>
        </p15:guide>
        <p15:guide id="6" pos="597" userDrawn="1">
          <p15:clr>
            <a:srgbClr val="FBAE40"/>
          </p15:clr>
        </p15:guide>
        <p15:guide id="7" orient="horz" pos="6195"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Content_1 Box">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headline</a:t>
            </a:r>
          </a:p>
        </p:txBody>
      </p:sp>
      <p:sp>
        <p:nvSpPr>
          <p:cNvPr id="3" name="Content Placeholder 2"/>
          <p:cNvSpPr>
            <a:spLocks noGrp="1"/>
          </p:cNvSpPr>
          <p:nvPr>
            <p:ph idx="1" hasCustomPrompt="1"/>
          </p:nvPr>
        </p:nvSpPr>
        <p:spPr>
          <a:xfrm>
            <a:off x="544068" y="2145791"/>
            <a:ext cx="6684264" cy="6705600"/>
          </a:xfrm>
        </p:spPr>
        <p:txBody>
          <a:bodyPr/>
          <a:lstStyle>
            <a:lvl1pPr>
              <a:defRPr/>
            </a:lvl1pPr>
            <a:lvl4pPr>
              <a:buClr>
                <a:srgbClr val="0C2340"/>
              </a:buClr>
              <a:defRPr/>
            </a:lvl4pPr>
            <a:lvl5pPr>
              <a:buClr>
                <a:srgbClr val="0C2340"/>
              </a:buClr>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551731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Blank slide">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B6EF261C-3A68-3243-BAB6-3A4943D5A00A}"/>
              </a:ext>
            </a:extLst>
          </p:cNvPr>
          <p:cNvSpPr>
            <a:spLocks noGrp="1"/>
          </p:cNvSpPr>
          <p:nvPr>
            <p:ph type="sldNum" sz="quarter" idx="12"/>
          </p:nvPr>
        </p:nvSpPr>
        <p:spPr>
          <a:xfrm>
            <a:off x="181869" y="9396658"/>
            <a:ext cx="259808" cy="535516"/>
          </a:xfrm>
        </p:spPr>
        <p:txBody>
          <a:bodyPr/>
          <a:lstStyle>
            <a:lvl1pPr algn="r">
              <a:defRPr>
                <a:solidFill>
                  <a:schemeClr val="bg1">
                    <a:lumMod val="50000"/>
                  </a:schemeClr>
                </a:solidFill>
              </a:defRPr>
            </a:lvl1pPr>
          </a:lstStyle>
          <a:p>
            <a:fld id="{9564885F-477D-A14D-B2C1-5ECAF755F313}" type="slidenum">
              <a:rPr lang="en-US" smtClean="0"/>
              <a:pPr/>
              <a:t>‹#›</a:t>
            </a:fld>
            <a:endParaRPr lang="en-US" dirty="0"/>
          </a:p>
        </p:txBody>
      </p:sp>
    </p:spTree>
    <p:extLst>
      <p:ext uri="{BB962C8B-B14F-4D97-AF65-F5344CB8AC3E}">
        <p14:creationId xmlns:p14="http://schemas.microsoft.com/office/powerpoint/2010/main" val="4291238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168" userDrawn="1">
          <p15:clr>
            <a:srgbClr val="FBAE40"/>
          </p15:clr>
        </p15:guide>
        <p15:guide id="2" pos="964" userDrawn="1">
          <p15:clr>
            <a:srgbClr val="FBAE40"/>
          </p15:clr>
        </p15:guide>
        <p15:guide id="3" pos="4575" userDrawn="1">
          <p15:clr>
            <a:srgbClr val="FBAE40"/>
          </p15:clr>
        </p15:guide>
        <p15:guide id="4" pos="138" userDrawn="1">
          <p15:clr>
            <a:srgbClr val="FBAE40"/>
          </p15:clr>
        </p15:guide>
        <p15:guide id="5" pos="4759" userDrawn="1">
          <p15:clr>
            <a:srgbClr val="FBAE40"/>
          </p15:clr>
        </p15:guide>
        <p15:guide id="6" orient="horz" pos="6125" userDrawn="1">
          <p15:clr>
            <a:srgbClr val="FBAE40"/>
          </p15:clr>
        </p15:guide>
        <p15:guide id="7" orient="horz" pos="4083"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4_Title Slide Right (Dark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625F42-3CCD-8846-90C7-1997F4801CFF}"/>
              </a:ext>
            </a:extLst>
          </p:cNvPr>
          <p:cNvSpPr/>
          <p:nvPr userDrawn="1"/>
        </p:nvSpPr>
        <p:spPr>
          <a:xfrm>
            <a:off x="1" y="7338906"/>
            <a:ext cx="7806997" cy="2738120"/>
          </a:xfrm>
          <a:prstGeom prst="rect">
            <a:avLst/>
          </a:prstGeom>
          <a:solidFill>
            <a:srgbClr val="0C23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dirty="0"/>
          </a:p>
        </p:txBody>
      </p:sp>
      <p:sp>
        <p:nvSpPr>
          <p:cNvPr id="14" name="Title 1">
            <a:extLst>
              <a:ext uri="{FF2B5EF4-FFF2-40B4-BE49-F238E27FC236}">
                <a16:creationId xmlns:a16="http://schemas.microsoft.com/office/drawing/2014/main" id="{9246B1FB-BAF8-FA45-B481-0B89CB03162E}"/>
              </a:ext>
            </a:extLst>
          </p:cNvPr>
          <p:cNvSpPr>
            <a:spLocks noGrp="1"/>
          </p:cNvSpPr>
          <p:nvPr>
            <p:ph type="ctrTitle" hasCustomPrompt="1"/>
          </p:nvPr>
        </p:nvSpPr>
        <p:spPr>
          <a:xfrm>
            <a:off x="239650" y="1551794"/>
            <a:ext cx="7314153" cy="1619885"/>
          </a:xfrm>
        </p:spPr>
        <p:txBody>
          <a:bodyPr anchor="t">
            <a:noAutofit/>
          </a:bodyPr>
          <a:lstStyle>
            <a:lvl1pPr algn="l">
              <a:defRPr sz="2228" baseline="0">
                <a:solidFill>
                  <a:schemeClr val="bg1"/>
                </a:solidFill>
              </a:defRPr>
            </a:lvl1pPr>
          </a:lstStyle>
          <a:p>
            <a:r>
              <a:rPr lang="en-US" dirty="0"/>
              <a:t>INSERT TITLE OF PRESENTATION HERE</a:t>
            </a:r>
          </a:p>
        </p:txBody>
      </p:sp>
      <p:sp>
        <p:nvSpPr>
          <p:cNvPr id="20" name="Text Placeholder 12">
            <a:extLst>
              <a:ext uri="{FF2B5EF4-FFF2-40B4-BE49-F238E27FC236}">
                <a16:creationId xmlns:a16="http://schemas.microsoft.com/office/drawing/2014/main" id="{D809FA8D-C5E0-8A45-AC78-C35B57903C6B}"/>
              </a:ext>
            </a:extLst>
          </p:cNvPr>
          <p:cNvSpPr>
            <a:spLocks noGrp="1"/>
          </p:cNvSpPr>
          <p:nvPr>
            <p:ph type="body" sz="quarter" idx="10" hasCustomPrompt="1"/>
          </p:nvPr>
        </p:nvSpPr>
        <p:spPr>
          <a:xfrm>
            <a:off x="4019555" y="7686548"/>
            <a:ext cx="3534248" cy="905721"/>
          </a:xfrm>
        </p:spPr>
        <p:txBody>
          <a:bodyPr anchor="b">
            <a:noAutofit/>
          </a:bodyPr>
          <a:lstStyle>
            <a:lvl1pPr marL="0" indent="0">
              <a:buNone/>
              <a:defRPr sz="1114" b="1">
                <a:solidFill>
                  <a:srgbClr val="E87722"/>
                </a:solidFill>
              </a:defRPr>
            </a:lvl1pPr>
            <a:lvl2pPr marL="282893" indent="0">
              <a:buNone/>
              <a:defRPr>
                <a:solidFill>
                  <a:schemeClr val="bg1"/>
                </a:solidFill>
              </a:defRPr>
            </a:lvl2pPr>
            <a:lvl3pPr marL="565785" indent="0">
              <a:buNone/>
              <a:defRPr>
                <a:solidFill>
                  <a:schemeClr val="bg1"/>
                </a:solidFill>
              </a:defRPr>
            </a:lvl3pPr>
            <a:lvl4pPr marL="848678" indent="0">
              <a:buNone/>
              <a:defRPr>
                <a:solidFill>
                  <a:schemeClr val="bg1"/>
                </a:solidFill>
              </a:defRPr>
            </a:lvl4pPr>
            <a:lvl5pPr marL="1131570" indent="0">
              <a:buNone/>
              <a:defRPr>
                <a:solidFill>
                  <a:schemeClr val="bg1"/>
                </a:solidFill>
              </a:defRPr>
            </a:lvl5pPr>
          </a:lstStyle>
          <a:p>
            <a:r>
              <a:rPr lang="en-US" dirty="0"/>
              <a:t>Presenter Name</a:t>
            </a:r>
          </a:p>
        </p:txBody>
      </p:sp>
      <p:sp>
        <p:nvSpPr>
          <p:cNvPr id="21" name="Text Placeholder 12">
            <a:extLst>
              <a:ext uri="{FF2B5EF4-FFF2-40B4-BE49-F238E27FC236}">
                <a16:creationId xmlns:a16="http://schemas.microsoft.com/office/drawing/2014/main" id="{3C029147-EE5B-B745-9D78-D1F5CAE55137}"/>
              </a:ext>
            </a:extLst>
          </p:cNvPr>
          <p:cNvSpPr>
            <a:spLocks noGrp="1"/>
          </p:cNvSpPr>
          <p:nvPr>
            <p:ph type="body" sz="quarter" idx="11" hasCustomPrompt="1"/>
          </p:nvPr>
        </p:nvSpPr>
        <p:spPr>
          <a:xfrm>
            <a:off x="4021687" y="8658338"/>
            <a:ext cx="3534248" cy="317316"/>
          </a:xfrm>
        </p:spPr>
        <p:txBody>
          <a:bodyPr anchor="t">
            <a:noAutofit/>
          </a:bodyPr>
          <a:lstStyle>
            <a:lvl1pPr marL="0" marR="0" indent="0" algn="l" defTabSz="565785" rtl="0" eaLnBrk="1" fontAlgn="auto" latinLnBrk="0" hangingPunct="1">
              <a:lnSpc>
                <a:spcPct val="90000"/>
              </a:lnSpc>
              <a:spcBef>
                <a:spcPts val="0"/>
              </a:spcBef>
              <a:spcAft>
                <a:spcPts val="743"/>
              </a:spcAft>
              <a:buClr>
                <a:schemeClr val="tx2"/>
              </a:buClr>
              <a:buSzTx/>
              <a:buFont typeface="Wingdings" charset="2"/>
              <a:buNone/>
              <a:tabLst/>
              <a:defRPr sz="867" b="0">
                <a:solidFill>
                  <a:schemeClr val="bg1"/>
                </a:solidFill>
              </a:defRPr>
            </a:lvl1pPr>
            <a:lvl2pPr marL="282893" indent="0">
              <a:buNone/>
              <a:defRPr>
                <a:solidFill>
                  <a:schemeClr val="bg1"/>
                </a:solidFill>
              </a:defRPr>
            </a:lvl2pPr>
            <a:lvl3pPr marL="565785" indent="0">
              <a:buNone/>
              <a:defRPr>
                <a:solidFill>
                  <a:schemeClr val="bg1"/>
                </a:solidFill>
              </a:defRPr>
            </a:lvl3pPr>
            <a:lvl4pPr marL="848678" indent="0">
              <a:buNone/>
              <a:defRPr>
                <a:solidFill>
                  <a:schemeClr val="bg1"/>
                </a:solidFill>
              </a:defRPr>
            </a:lvl4pPr>
            <a:lvl5pPr marL="1131570" indent="0">
              <a:buNone/>
              <a:defRPr>
                <a:solidFill>
                  <a:schemeClr val="bg1"/>
                </a:solidFill>
              </a:defRPr>
            </a:lvl5pPr>
          </a:lstStyle>
          <a:p>
            <a:r>
              <a:rPr lang="en-US" dirty="0"/>
              <a:t>Presenter Title</a:t>
            </a:r>
          </a:p>
        </p:txBody>
      </p:sp>
      <p:sp>
        <p:nvSpPr>
          <p:cNvPr id="22" name="Text Placeholder 12">
            <a:extLst>
              <a:ext uri="{FF2B5EF4-FFF2-40B4-BE49-F238E27FC236}">
                <a16:creationId xmlns:a16="http://schemas.microsoft.com/office/drawing/2014/main" id="{25AAC3EB-82FB-5748-9FDC-C5514A0939C6}"/>
              </a:ext>
            </a:extLst>
          </p:cNvPr>
          <p:cNvSpPr>
            <a:spLocks noGrp="1"/>
          </p:cNvSpPr>
          <p:nvPr>
            <p:ph type="body" sz="quarter" idx="13" hasCustomPrompt="1"/>
          </p:nvPr>
        </p:nvSpPr>
        <p:spPr>
          <a:xfrm>
            <a:off x="4021687" y="9182716"/>
            <a:ext cx="3534248" cy="334474"/>
          </a:xfrm>
        </p:spPr>
        <p:txBody>
          <a:bodyPr anchor="t">
            <a:noAutofit/>
          </a:bodyPr>
          <a:lstStyle>
            <a:lvl1pPr marL="0" marR="0" indent="0" algn="l" defTabSz="565785" rtl="0" eaLnBrk="1" fontAlgn="auto" latinLnBrk="0" hangingPunct="1">
              <a:lnSpc>
                <a:spcPct val="90000"/>
              </a:lnSpc>
              <a:spcBef>
                <a:spcPts val="0"/>
              </a:spcBef>
              <a:spcAft>
                <a:spcPts val="743"/>
              </a:spcAft>
              <a:buClr>
                <a:schemeClr val="tx2"/>
              </a:buClr>
              <a:buSzTx/>
              <a:buFont typeface="Wingdings" charset="2"/>
              <a:buNone/>
              <a:tabLst/>
              <a:defRPr sz="867" b="0">
                <a:solidFill>
                  <a:schemeClr val="bg1"/>
                </a:solidFill>
              </a:defRPr>
            </a:lvl1pPr>
            <a:lvl2pPr marL="282893" indent="0">
              <a:buNone/>
              <a:defRPr>
                <a:solidFill>
                  <a:schemeClr val="bg1"/>
                </a:solidFill>
              </a:defRPr>
            </a:lvl2pPr>
            <a:lvl3pPr marL="565785" indent="0">
              <a:buNone/>
              <a:defRPr>
                <a:solidFill>
                  <a:schemeClr val="bg1"/>
                </a:solidFill>
              </a:defRPr>
            </a:lvl3pPr>
            <a:lvl4pPr marL="848678" indent="0">
              <a:buNone/>
              <a:defRPr>
                <a:solidFill>
                  <a:schemeClr val="bg1"/>
                </a:solidFill>
              </a:defRPr>
            </a:lvl4pPr>
            <a:lvl5pPr marL="1131570" indent="0">
              <a:buNone/>
              <a:defRPr>
                <a:solidFill>
                  <a:schemeClr val="bg1"/>
                </a:solidFill>
              </a:defRPr>
            </a:lvl5pPr>
          </a:lstStyle>
          <a:p>
            <a:pPr marL="0" marR="0" lvl="0" indent="0" algn="l" defTabSz="565785" rtl="0" eaLnBrk="1" fontAlgn="auto" latinLnBrk="0" hangingPunct="1">
              <a:lnSpc>
                <a:spcPct val="90000"/>
              </a:lnSpc>
              <a:spcBef>
                <a:spcPts val="0"/>
              </a:spcBef>
              <a:spcAft>
                <a:spcPts val="743"/>
              </a:spcAft>
              <a:buClr>
                <a:schemeClr val="tx2"/>
              </a:buClr>
              <a:buSzTx/>
              <a:buFont typeface="Wingdings" charset="2"/>
              <a:buNone/>
              <a:tabLst/>
              <a:defRPr/>
            </a:pPr>
            <a:r>
              <a:rPr lang="en-US" dirty="0"/>
              <a:t>Date</a:t>
            </a:r>
          </a:p>
        </p:txBody>
      </p:sp>
      <p:sp>
        <p:nvSpPr>
          <p:cNvPr id="5" name="Picture Placeholder 4">
            <a:extLst>
              <a:ext uri="{FF2B5EF4-FFF2-40B4-BE49-F238E27FC236}">
                <a16:creationId xmlns:a16="http://schemas.microsoft.com/office/drawing/2014/main" id="{91C6AD5C-B10C-C54B-AEEB-F7FED8E01362}"/>
              </a:ext>
            </a:extLst>
          </p:cNvPr>
          <p:cNvSpPr>
            <a:spLocks noGrp="1"/>
          </p:cNvSpPr>
          <p:nvPr>
            <p:ph type="pic" sz="quarter" idx="14" hasCustomPrompt="1"/>
          </p:nvPr>
        </p:nvSpPr>
        <p:spPr>
          <a:xfrm>
            <a:off x="0" y="0"/>
            <a:ext cx="7772400" cy="6537960"/>
          </a:xfrm>
        </p:spPr>
        <p:txBody>
          <a:bodyPr/>
          <a:lstStyle/>
          <a:p>
            <a:r>
              <a:rPr lang="en-US" dirty="0"/>
              <a:t>Insert photo</a:t>
            </a:r>
          </a:p>
        </p:txBody>
      </p:sp>
      <p:cxnSp>
        <p:nvCxnSpPr>
          <p:cNvPr id="8" name="Straight Connector 7">
            <a:extLst>
              <a:ext uri="{FF2B5EF4-FFF2-40B4-BE49-F238E27FC236}">
                <a16:creationId xmlns:a16="http://schemas.microsoft.com/office/drawing/2014/main" id="{49A81F9D-8ED9-7C4C-94F5-7F9948B32707}"/>
              </a:ext>
            </a:extLst>
          </p:cNvPr>
          <p:cNvCxnSpPr>
            <a:cxnSpLocks/>
          </p:cNvCxnSpPr>
          <p:nvPr userDrawn="1"/>
        </p:nvCxnSpPr>
        <p:spPr>
          <a:xfrm>
            <a:off x="3885577" y="7705172"/>
            <a:ext cx="0" cy="2017949"/>
          </a:xfrm>
          <a:prstGeom prst="line">
            <a:avLst/>
          </a:prstGeom>
          <a:ln w="12700">
            <a:solidFill>
              <a:srgbClr val="E87722"/>
            </a:solidFill>
          </a:ln>
        </p:spPr>
        <p:style>
          <a:lnRef idx="1">
            <a:schemeClr val="accent2"/>
          </a:lnRef>
          <a:fillRef idx="0">
            <a:schemeClr val="accent2"/>
          </a:fillRef>
          <a:effectRef idx="0">
            <a:schemeClr val="accent2"/>
          </a:effectRef>
          <a:fontRef idx="minor">
            <a:schemeClr val="tx1"/>
          </a:fontRef>
        </p:style>
      </p:cxnSp>
      <p:pic>
        <p:nvPicPr>
          <p:cNvPr id="10" name="Picture 9" descr="Text&#10;&#10;Description automatically generated">
            <a:extLst>
              <a:ext uri="{FF2B5EF4-FFF2-40B4-BE49-F238E27FC236}">
                <a16:creationId xmlns:a16="http://schemas.microsoft.com/office/drawing/2014/main" id="{D2CA17CE-1468-C24C-B97C-13B9B9F71D0F}"/>
              </a:ext>
            </a:extLst>
          </p:cNvPr>
          <p:cNvPicPr>
            <a:picLocks noChangeAspect="1"/>
          </p:cNvPicPr>
          <p:nvPr userDrawn="1"/>
        </p:nvPicPr>
        <p:blipFill>
          <a:blip r:embed="rId2"/>
          <a:stretch>
            <a:fillRect/>
          </a:stretch>
        </p:blipFill>
        <p:spPr>
          <a:xfrm>
            <a:off x="257837" y="8205806"/>
            <a:ext cx="2298089" cy="1303671"/>
          </a:xfrm>
          <a:prstGeom prst="rect">
            <a:avLst/>
          </a:prstGeom>
        </p:spPr>
      </p:pic>
    </p:spTree>
    <p:extLst>
      <p:ext uri="{BB962C8B-B14F-4D97-AF65-F5344CB8AC3E}">
        <p14:creationId xmlns:p14="http://schemas.microsoft.com/office/powerpoint/2010/main" val="872981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8" userDrawn="1">
          <p15:clr>
            <a:srgbClr val="FBAE40"/>
          </p15:clr>
        </p15:guide>
        <p15:guide id="2" pos="2111" userDrawn="1">
          <p15:clr>
            <a:srgbClr val="FBAE40"/>
          </p15:clr>
        </p15:guide>
        <p15:guide id="3" pos="4759" userDrawn="1">
          <p15:clr>
            <a:srgbClr val="FBAE40"/>
          </p15:clr>
        </p15:guide>
        <p15:guide id="4" orient="horz" pos="5139" userDrawn="1">
          <p15:clr>
            <a:srgbClr val="FBAE40"/>
          </p15:clr>
        </p15:guide>
        <p15:guide id="5" orient="horz" pos="986" userDrawn="1">
          <p15:clr>
            <a:srgbClr val="FBAE40"/>
          </p15:clr>
        </p15:guide>
        <p15:guide id="6" orient="horz" pos="4400" userDrawn="1">
          <p15:clr>
            <a:srgbClr val="FBAE40"/>
          </p15:clr>
        </p15:guide>
        <p15:guide id="7" orient="horz" pos="3168" userDrawn="1">
          <p15:clr>
            <a:srgbClr val="FBAE40"/>
          </p15:clr>
        </p15:guide>
        <p15:guide id="8" orient="horz" pos="6019" userDrawn="1">
          <p15:clr>
            <a:srgbClr val="FBAE40"/>
          </p15:clr>
        </p15:guide>
        <p15:guide id="9" pos="153" userDrawn="1">
          <p15:clr>
            <a:srgbClr val="FBAE40"/>
          </p15:clr>
        </p15:guide>
        <p15:guide id="10" orient="horz" pos="5667"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3_Title Slide Right (Dark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625F42-3CCD-8846-90C7-1997F4801CFF}"/>
              </a:ext>
            </a:extLst>
          </p:cNvPr>
          <p:cNvSpPr/>
          <p:nvPr userDrawn="1"/>
        </p:nvSpPr>
        <p:spPr>
          <a:xfrm>
            <a:off x="1" y="0"/>
            <a:ext cx="7806997" cy="10058400"/>
          </a:xfrm>
          <a:prstGeom prst="rect">
            <a:avLst/>
          </a:prstGeom>
          <a:solidFill>
            <a:srgbClr val="E877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dirty="0"/>
          </a:p>
        </p:txBody>
      </p:sp>
      <p:sp>
        <p:nvSpPr>
          <p:cNvPr id="14" name="Title 1">
            <a:extLst>
              <a:ext uri="{FF2B5EF4-FFF2-40B4-BE49-F238E27FC236}">
                <a16:creationId xmlns:a16="http://schemas.microsoft.com/office/drawing/2014/main" id="{9246B1FB-BAF8-FA45-B481-0B89CB03162E}"/>
              </a:ext>
            </a:extLst>
          </p:cNvPr>
          <p:cNvSpPr>
            <a:spLocks noGrp="1"/>
          </p:cNvSpPr>
          <p:nvPr>
            <p:ph type="ctrTitle" hasCustomPrompt="1"/>
          </p:nvPr>
        </p:nvSpPr>
        <p:spPr>
          <a:xfrm>
            <a:off x="239650" y="1551794"/>
            <a:ext cx="7314153" cy="1619885"/>
          </a:xfrm>
        </p:spPr>
        <p:txBody>
          <a:bodyPr anchor="t">
            <a:noAutofit/>
          </a:bodyPr>
          <a:lstStyle>
            <a:lvl1pPr algn="l">
              <a:defRPr sz="2228" baseline="0">
                <a:solidFill>
                  <a:srgbClr val="0C2340"/>
                </a:solidFill>
              </a:defRPr>
            </a:lvl1pPr>
          </a:lstStyle>
          <a:p>
            <a:r>
              <a:rPr lang="en-US" dirty="0"/>
              <a:t>INSERT TITLE OF PRESENTATION HERE</a:t>
            </a:r>
          </a:p>
        </p:txBody>
      </p:sp>
      <p:sp>
        <p:nvSpPr>
          <p:cNvPr id="20" name="Text Placeholder 12">
            <a:extLst>
              <a:ext uri="{FF2B5EF4-FFF2-40B4-BE49-F238E27FC236}">
                <a16:creationId xmlns:a16="http://schemas.microsoft.com/office/drawing/2014/main" id="{D809FA8D-C5E0-8A45-AC78-C35B57903C6B}"/>
              </a:ext>
            </a:extLst>
          </p:cNvPr>
          <p:cNvSpPr>
            <a:spLocks noGrp="1"/>
          </p:cNvSpPr>
          <p:nvPr>
            <p:ph type="body" sz="quarter" idx="10" hasCustomPrompt="1"/>
          </p:nvPr>
        </p:nvSpPr>
        <p:spPr>
          <a:xfrm>
            <a:off x="252290" y="3718893"/>
            <a:ext cx="3668508" cy="905721"/>
          </a:xfrm>
        </p:spPr>
        <p:txBody>
          <a:bodyPr anchor="b">
            <a:noAutofit/>
          </a:bodyPr>
          <a:lstStyle>
            <a:lvl1pPr marL="0" indent="0">
              <a:buNone/>
              <a:defRPr sz="1114" b="1">
                <a:solidFill>
                  <a:schemeClr val="bg1"/>
                </a:solidFill>
              </a:defRPr>
            </a:lvl1pPr>
            <a:lvl2pPr marL="282893" indent="0">
              <a:buNone/>
              <a:defRPr>
                <a:solidFill>
                  <a:schemeClr val="bg1"/>
                </a:solidFill>
              </a:defRPr>
            </a:lvl2pPr>
            <a:lvl3pPr marL="565785" indent="0">
              <a:buNone/>
              <a:defRPr>
                <a:solidFill>
                  <a:schemeClr val="bg1"/>
                </a:solidFill>
              </a:defRPr>
            </a:lvl3pPr>
            <a:lvl4pPr marL="848678" indent="0">
              <a:buNone/>
              <a:defRPr>
                <a:solidFill>
                  <a:schemeClr val="bg1"/>
                </a:solidFill>
              </a:defRPr>
            </a:lvl4pPr>
            <a:lvl5pPr marL="1131570" indent="0">
              <a:buNone/>
              <a:defRPr>
                <a:solidFill>
                  <a:schemeClr val="bg1"/>
                </a:solidFill>
              </a:defRPr>
            </a:lvl5pPr>
          </a:lstStyle>
          <a:p>
            <a:r>
              <a:rPr lang="en-US" dirty="0"/>
              <a:t>Presenter Name</a:t>
            </a:r>
          </a:p>
        </p:txBody>
      </p:sp>
      <p:sp>
        <p:nvSpPr>
          <p:cNvPr id="21" name="Text Placeholder 12">
            <a:extLst>
              <a:ext uri="{FF2B5EF4-FFF2-40B4-BE49-F238E27FC236}">
                <a16:creationId xmlns:a16="http://schemas.microsoft.com/office/drawing/2014/main" id="{3C029147-EE5B-B745-9D78-D1F5CAE55137}"/>
              </a:ext>
            </a:extLst>
          </p:cNvPr>
          <p:cNvSpPr>
            <a:spLocks noGrp="1"/>
          </p:cNvSpPr>
          <p:nvPr>
            <p:ph type="body" sz="quarter" idx="11" hasCustomPrompt="1"/>
          </p:nvPr>
        </p:nvSpPr>
        <p:spPr>
          <a:xfrm>
            <a:off x="254423" y="4572430"/>
            <a:ext cx="3668508" cy="317316"/>
          </a:xfrm>
        </p:spPr>
        <p:txBody>
          <a:bodyPr anchor="t">
            <a:noAutofit/>
          </a:bodyPr>
          <a:lstStyle>
            <a:lvl1pPr marL="0" marR="0" indent="0" algn="l" defTabSz="565785" rtl="0" eaLnBrk="1" fontAlgn="auto" latinLnBrk="0" hangingPunct="1">
              <a:lnSpc>
                <a:spcPct val="90000"/>
              </a:lnSpc>
              <a:spcBef>
                <a:spcPts val="0"/>
              </a:spcBef>
              <a:spcAft>
                <a:spcPts val="743"/>
              </a:spcAft>
              <a:buClr>
                <a:schemeClr val="tx2"/>
              </a:buClr>
              <a:buSzTx/>
              <a:buFont typeface="Wingdings" charset="2"/>
              <a:buNone/>
              <a:tabLst/>
              <a:defRPr sz="867" b="0">
                <a:solidFill>
                  <a:schemeClr val="bg1"/>
                </a:solidFill>
              </a:defRPr>
            </a:lvl1pPr>
            <a:lvl2pPr marL="282893" indent="0">
              <a:buNone/>
              <a:defRPr>
                <a:solidFill>
                  <a:schemeClr val="bg1"/>
                </a:solidFill>
              </a:defRPr>
            </a:lvl2pPr>
            <a:lvl3pPr marL="565785" indent="0">
              <a:buNone/>
              <a:defRPr>
                <a:solidFill>
                  <a:schemeClr val="bg1"/>
                </a:solidFill>
              </a:defRPr>
            </a:lvl3pPr>
            <a:lvl4pPr marL="848678" indent="0">
              <a:buNone/>
              <a:defRPr>
                <a:solidFill>
                  <a:schemeClr val="bg1"/>
                </a:solidFill>
              </a:defRPr>
            </a:lvl4pPr>
            <a:lvl5pPr marL="1131570" indent="0">
              <a:buNone/>
              <a:defRPr>
                <a:solidFill>
                  <a:schemeClr val="bg1"/>
                </a:solidFill>
              </a:defRPr>
            </a:lvl5pPr>
          </a:lstStyle>
          <a:p>
            <a:r>
              <a:rPr lang="en-US" dirty="0"/>
              <a:t>Presenter Title</a:t>
            </a:r>
          </a:p>
        </p:txBody>
      </p:sp>
      <p:sp>
        <p:nvSpPr>
          <p:cNvPr id="22" name="Text Placeholder 12">
            <a:extLst>
              <a:ext uri="{FF2B5EF4-FFF2-40B4-BE49-F238E27FC236}">
                <a16:creationId xmlns:a16="http://schemas.microsoft.com/office/drawing/2014/main" id="{25AAC3EB-82FB-5748-9FDC-C5514A0939C6}"/>
              </a:ext>
            </a:extLst>
          </p:cNvPr>
          <p:cNvSpPr>
            <a:spLocks noGrp="1"/>
          </p:cNvSpPr>
          <p:nvPr>
            <p:ph type="body" sz="quarter" idx="13" hasCustomPrompt="1"/>
          </p:nvPr>
        </p:nvSpPr>
        <p:spPr>
          <a:xfrm>
            <a:off x="254423" y="5084675"/>
            <a:ext cx="3668508" cy="334474"/>
          </a:xfrm>
        </p:spPr>
        <p:txBody>
          <a:bodyPr anchor="t">
            <a:noAutofit/>
          </a:bodyPr>
          <a:lstStyle>
            <a:lvl1pPr marL="0" marR="0" indent="0" algn="l" defTabSz="565785" rtl="0" eaLnBrk="1" fontAlgn="auto" latinLnBrk="0" hangingPunct="1">
              <a:lnSpc>
                <a:spcPct val="90000"/>
              </a:lnSpc>
              <a:spcBef>
                <a:spcPts val="0"/>
              </a:spcBef>
              <a:spcAft>
                <a:spcPts val="743"/>
              </a:spcAft>
              <a:buClr>
                <a:schemeClr val="tx2"/>
              </a:buClr>
              <a:buSzTx/>
              <a:buFont typeface="Wingdings" charset="2"/>
              <a:buNone/>
              <a:tabLst/>
              <a:defRPr sz="867" b="0">
                <a:solidFill>
                  <a:schemeClr val="bg1"/>
                </a:solidFill>
              </a:defRPr>
            </a:lvl1pPr>
            <a:lvl2pPr marL="282893" indent="0">
              <a:buNone/>
              <a:defRPr>
                <a:solidFill>
                  <a:schemeClr val="bg1"/>
                </a:solidFill>
              </a:defRPr>
            </a:lvl2pPr>
            <a:lvl3pPr marL="565785" indent="0">
              <a:buNone/>
              <a:defRPr>
                <a:solidFill>
                  <a:schemeClr val="bg1"/>
                </a:solidFill>
              </a:defRPr>
            </a:lvl3pPr>
            <a:lvl4pPr marL="848678" indent="0">
              <a:buNone/>
              <a:defRPr>
                <a:solidFill>
                  <a:schemeClr val="bg1"/>
                </a:solidFill>
              </a:defRPr>
            </a:lvl4pPr>
            <a:lvl5pPr marL="1131570" indent="0">
              <a:buNone/>
              <a:defRPr>
                <a:solidFill>
                  <a:schemeClr val="bg1"/>
                </a:solidFill>
              </a:defRPr>
            </a:lvl5pPr>
          </a:lstStyle>
          <a:p>
            <a:pPr marL="0" marR="0" lvl="0" indent="0" algn="l" defTabSz="565785" rtl="0" eaLnBrk="1" fontAlgn="auto" latinLnBrk="0" hangingPunct="1">
              <a:lnSpc>
                <a:spcPct val="90000"/>
              </a:lnSpc>
              <a:spcBef>
                <a:spcPts val="0"/>
              </a:spcBef>
              <a:spcAft>
                <a:spcPts val="743"/>
              </a:spcAft>
              <a:buClr>
                <a:schemeClr val="tx2"/>
              </a:buClr>
              <a:buSzTx/>
              <a:buFont typeface="Wingdings" charset="2"/>
              <a:buNone/>
              <a:tabLst/>
              <a:defRPr/>
            </a:pPr>
            <a:r>
              <a:rPr lang="en-US" dirty="0"/>
              <a:t>Date</a:t>
            </a:r>
          </a:p>
        </p:txBody>
      </p:sp>
      <p:sp>
        <p:nvSpPr>
          <p:cNvPr id="4" name="Rectangle 3">
            <a:extLst>
              <a:ext uri="{FF2B5EF4-FFF2-40B4-BE49-F238E27FC236}">
                <a16:creationId xmlns:a16="http://schemas.microsoft.com/office/drawing/2014/main" id="{F8D20EC8-EA8E-EB48-A86A-7EAA2B743411}"/>
              </a:ext>
            </a:extLst>
          </p:cNvPr>
          <p:cNvSpPr/>
          <p:nvPr userDrawn="1"/>
        </p:nvSpPr>
        <p:spPr>
          <a:xfrm>
            <a:off x="3361283" y="9684447"/>
            <a:ext cx="3715051" cy="149593"/>
          </a:xfrm>
          <a:prstGeom prst="rect">
            <a:avLst/>
          </a:prstGeom>
        </p:spPr>
        <p:txBody>
          <a:bodyPr wrap="square">
            <a:spAutoFit/>
          </a:bodyPr>
          <a:lstStyle/>
          <a:p>
            <a:r>
              <a:rPr lang="en-US" sz="372" kern="1200" spc="62" baseline="0" noProof="0" dirty="0">
                <a:solidFill>
                  <a:schemeClr val="bg1">
                    <a:lumMod val="65000"/>
                  </a:schemeClr>
                </a:solidFill>
                <a:latin typeface="Arial" charset="0"/>
                <a:ea typeface="Arial" charset="0"/>
                <a:cs typeface="Arial" charset="0"/>
              </a:rPr>
              <a:t>FOOTER</a:t>
            </a:r>
            <a:endParaRPr lang="en-US" sz="372" dirty="0"/>
          </a:p>
        </p:txBody>
      </p:sp>
      <p:pic>
        <p:nvPicPr>
          <p:cNvPr id="30" name="Picture 29" descr="A close up of a sign&#10;&#10;Description automatically generated">
            <a:extLst>
              <a:ext uri="{FF2B5EF4-FFF2-40B4-BE49-F238E27FC236}">
                <a16:creationId xmlns:a16="http://schemas.microsoft.com/office/drawing/2014/main" id="{AA8345BB-E3AD-4E44-8F60-93D8076FCA21}"/>
              </a:ext>
            </a:extLst>
          </p:cNvPr>
          <p:cNvPicPr>
            <a:picLocks noChangeAspect="1"/>
          </p:cNvPicPr>
          <p:nvPr userDrawn="1"/>
        </p:nvPicPr>
        <p:blipFill>
          <a:blip r:embed="rId2"/>
          <a:stretch>
            <a:fillRect/>
          </a:stretch>
        </p:blipFill>
        <p:spPr>
          <a:xfrm>
            <a:off x="6895118" y="8270878"/>
            <a:ext cx="704098" cy="1619885"/>
          </a:xfrm>
          <a:prstGeom prst="rect">
            <a:avLst/>
          </a:prstGeom>
        </p:spPr>
      </p:pic>
      <p:pic>
        <p:nvPicPr>
          <p:cNvPr id="10" name="Picture 9" descr="A picture containing light, drawing&#10;&#10;Description automatically generated">
            <a:extLst>
              <a:ext uri="{FF2B5EF4-FFF2-40B4-BE49-F238E27FC236}">
                <a16:creationId xmlns:a16="http://schemas.microsoft.com/office/drawing/2014/main" id="{06B9A911-4C44-D04B-A6AC-48BEB9E92860}"/>
              </a:ext>
            </a:extLst>
          </p:cNvPr>
          <p:cNvPicPr>
            <a:picLocks noChangeAspect="1"/>
          </p:cNvPicPr>
          <p:nvPr userDrawn="1"/>
        </p:nvPicPr>
        <p:blipFill rotWithShape="1">
          <a:blip r:embed="rId3"/>
          <a:srcRect l="3407" r="4370" b="27945"/>
          <a:stretch/>
        </p:blipFill>
        <p:spPr>
          <a:xfrm>
            <a:off x="1" y="5463594"/>
            <a:ext cx="7806997" cy="4604999"/>
          </a:xfrm>
          <a:prstGeom prst="rect">
            <a:avLst/>
          </a:prstGeom>
        </p:spPr>
      </p:pic>
      <p:pic>
        <p:nvPicPr>
          <p:cNvPr id="12" name="Picture 11" descr="Logo&#10;&#10;Description automatically generated">
            <a:extLst>
              <a:ext uri="{FF2B5EF4-FFF2-40B4-BE49-F238E27FC236}">
                <a16:creationId xmlns:a16="http://schemas.microsoft.com/office/drawing/2014/main" id="{05EC4291-2ABB-9942-8524-4850217E535F}"/>
              </a:ext>
            </a:extLst>
          </p:cNvPr>
          <p:cNvPicPr>
            <a:picLocks noChangeAspect="1"/>
          </p:cNvPicPr>
          <p:nvPr userDrawn="1"/>
        </p:nvPicPr>
        <p:blipFill rotWithShape="1">
          <a:blip r:embed="rId4"/>
          <a:srcRect l="22566" r="24819" b="43549"/>
          <a:stretch/>
        </p:blipFill>
        <p:spPr>
          <a:xfrm>
            <a:off x="3586974" y="8428467"/>
            <a:ext cx="576034" cy="1139342"/>
          </a:xfrm>
          <a:prstGeom prst="rect">
            <a:avLst/>
          </a:prstGeom>
        </p:spPr>
      </p:pic>
    </p:spTree>
    <p:extLst>
      <p:ext uri="{BB962C8B-B14F-4D97-AF65-F5344CB8AC3E}">
        <p14:creationId xmlns:p14="http://schemas.microsoft.com/office/powerpoint/2010/main" val="740379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8" userDrawn="1">
          <p15:clr>
            <a:srgbClr val="FBAE40"/>
          </p15:clr>
        </p15:guide>
        <p15:guide id="2" pos="2111" userDrawn="1">
          <p15:clr>
            <a:srgbClr val="FBAE40"/>
          </p15:clr>
        </p15:guide>
        <p15:guide id="3" pos="4759" userDrawn="1">
          <p15:clr>
            <a:srgbClr val="FBAE40"/>
          </p15:clr>
        </p15:guide>
        <p15:guide id="4" orient="horz" pos="4893" userDrawn="1">
          <p15:clr>
            <a:srgbClr val="FBAE40"/>
          </p15:clr>
        </p15:guide>
        <p15:guide id="5" orient="horz" pos="986" userDrawn="1">
          <p15:clr>
            <a:srgbClr val="FBAE40"/>
          </p15:clr>
        </p15:guide>
        <p15:guide id="6" orient="horz" pos="4400" userDrawn="1">
          <p15:clr>
            <a:srgbClr val="FBAE40"/>
          </p15:clr>
        </p15:guide>
        <p15:guide id="7" orient="horz" pos="3168" userDrawn="1">
          <p15:clr>
            <a:srgbClr val="FBAE40"/>
          </p15:clr>
        </p15:guide>
        <p15:guide id="8" orient="horz" pos="6230" userDrawn="1">
          <p15:clr>
            <a:srgbClr val="FBAE40"/>
          </p15:clr>
        </p15:guide>
        <p15:guide id="9" pos="153"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02 (Dark Blue)">
    <p:spTree>
      <p:nvGrpSpPr>
        <p:cNvPr id="1" name=""/>
        <p:cNvGrpSpPr/>
        <p:nvPr/>
      </p:nvGrpSpPr>
      <p:grpSpPr>
        <a:xfrm>
          <a:off x="0" y="0"/>
          <a:ext cx="0" cy="0"/>
          <a:chOff x="0" y="0"/>
          <a:chExt cx="0" cy="0"/>
        </a:xfrm>
      </p:grpSpPr>
      <p:sp>
        <p:nvSpPr>
          <p:cNvPr id="11" name="Rectangle 6">
            <a:extLst>
              <a:ext uri="{FF2B5EF4-FFF2-40B4-BE49-F238E27FC236}">
                <a16:creationId xmlns:a16="http://schemas.microsoft.com/office/drawing/2014/main" id="{4050DAC1-B798-2846-8B6F-449A7905A417}"/>
              </a:ext>
            </a:extLst>
          </p:cNvPr>
          <p:cNvSpPr/>
          <p:nvPr userDrawn="1"/>
        </p:nvSpPr>
        <p:spPr>
          <a:xfrm>
            <a:off x="638956" y="0"/>
            <a:ext cx="2812730" cy="10058400"/>
          </a:xfrm>
          <a:custGeom>
            <a:avLst/>
            <a:gdLst>
              <a:gd name="connsiteX0" fmla="*/ 0 w 2563091"/>
              <a:gd name="connsiteY0" fmla="*/ 0 h 6858000"/>
              <a:gd name="connsiteX1" fmla="*/ 2563091 w 2563091"/>
              <a:gd name="connsiteY1" fmla="*/ 0 h 6858000"/>
              <a:gd name="connsiteX2" fmla="*/ 2563091 w 2563091"/>
              <a:gd name="connsiteY2" fmla="*/ 6858000 h 6858000"/>
              <a:gd name="connsiteX3" fmla="*/ 0 w 2563091"/>
              <a:gd name="connsiteY3" fmla="*/ 6858000 h 6858000"/>
              <a:gd name="connsiteX4" fmla="*/ 0 w 2563091"/>
              <a:gd name="connsiteY4" fmla="*/ 0 h 6858000"/>
              <a:gd name="connsiteX0" fmla="*/ 13854 w 2576945"/>
              <a:gd name="connsiteY0" fmla="*/ 0 h 6858000"/>
              <a:gd name="connsiteX1" fmla="*/ 2576945 w 2576945"/>
              <a:gd name="connsiteY1" fmla="*/ 0 h 6858000"/>
              <a:gd name="connsiteX2" fmla="*/ 2576945 w 2576945"/>
              <a:gd name="connsiteY2" fmla="*/ 6858000 h 6858000"/>
              <a:gd name="connsiteX3" fmla="*/ 13854 w 2576945"/>
              <a:gd name="connsiteY3" fmla="*/ 6858000 h 6858000"/>
              <a:gd name="connsiteX4" fmla="*/ 0 w 2576945"/>
              <a:gd name="connsiteY4" fmla="*/ 4641273 h 6858000"/>
              <a:gd name="connsiteX5" fmla="*/ 13854 w 2576945"/>
              <a:gd name="connsiteY5" fmla="*/ 0 h 6858000"/>
              <a:gd name="connsiteX0" fmla="*/ 1094509 w 3657600"/>
              <a:gd name="connsiteY0" fmla="*/ 0 h 6858000"/>
              <a:gd name="connsiteX1" fmla="*/ 3657600 w 3657600"/>
              <a:gd name="connsiteY1" fmla="*/ 0 h 6858000"/>
              <a:gd name="connsiteX2" fmla="*/ 3657600 w 3657600"/>
              <a:gd name="connsiteY2" fmla="*/ 6858000 h 6858000"/>
              <a:gd name="connsiteX3" fmla="*/ 1094509 w 3657600"/>
              <a:gd name="connsiteY3" fmla="*/ 6858000 h 6858000"/>
              <a:gd name="connsiteX4" fmla="*/ 0 w 3657600"/>
              <a:gd name="connsiteY4" fmla="*/ 4599710 h 6858000"/>
              <a:gd name="connsiteX5" fmla="*/ 1094509 w 3657600"/>
              <a:gd name="connsiteY5" fmla="*/ 0 h 6858000"/>
              <a:gd name="connsiteX0" fmla="*/ 1454727 w 3657600"/>
              <a:gd name="connsiteY0" fmla="*/ 0 h 6858000"/>
              <a:gd name="connsiteX1" fmla="*/ 3657600 w 3657600"/>
              <a:gd name="connsiteY1" fmla="*/ 0 h 6858000"/>
              <a:gd name="connsiteX2" fmla="*/ 3657600 w 3657600"/>
              <a:gd name="connsiteY2" fmla="*/ 6858000 h 6858000"/>
              <a:gd name="connsiteX3" fmla="*/ 1094509 w 3657600"/>
              <a:gd name="connsiteY3" fmla="*/ 6858000 h 6858000"/>
              <a:gd name="connsiteX4" fmla="*/ 0 w 3657600"/>
              <a:gd name="connsiteY4" fmla="*/ 4599710 h 6858000"/>
              <a:gd name="connsiteX5" fmla="*/ 1454727 w 3657600"/>
              <a:gd name="connsiteY5" fmla="*/ 0 h 6858000"/>
              <a:gd name="connsiteX0" fmla="*/ 1454727 w 3657600"/>
              <a:gd name="connsiteY0" fmla="*/ 0 h 6858000"/>
              <a:gd name="connsiteX1" fmla="*/ 1915468 w 3657600"/>
              <a:gd name="connsiteY1" fmla="*/ 0 h 6858000"/>
              <a:gd name="connsiteX2" fmla="*/ 3657600 w 3657600"/>
              <a:gd name="connsiteY2" fmla="*/ 0 h 6858000"/>
              <a:gd name="connsiteX3" fmla="*/ 3657600 w 3657600"/>
              <a:gd name="connsiteY3" fmla="*/ 6858000 h 6858000"/>
              <a:gd name="connsiteX4" fmla="*/ 1094509 w 3657600"/>
              <a:gd name="connsiteY4" fmla="*/ 6858000 h 6858000"/>
              <a:gd name="connsiteX5" fmla="*/ 0 w 3657600"/>
              <a:gd name="connsiteY5" fmla="*/ 4599710 h 6858000"/>
              <a:gd name="connsiteX6" fmla="*/ 1454727 w 3657600"/>
              <a:gd name="connsiteY6" fmla="*/ 0 h 6858000"/>
              <a:gd name="connsiteX0" fmla="*/ 0 w 3657600"/>
              <a:gd name="connsiteY0" fmla="*/ 4599710 h 6858000"/>
              <a:gd name="connsiteX1" fmla="*/ 1915468 w 3657600"/>
              <a:gd name="connsiteY1" fmla="*/ 0 h 6858000"/>
              <a:gd name="connsiteX2" fmla="*/ 3657600 w 3657600"/>
              <a:gd name="connsiteY2" fmla="*/ 0 h 6858000"/>
              <a:gd name="connsiteX3" fmla="*/ 3657600 w 3657600"/>
              <a:gd name="connsiteY3" fmla="*/ 6858000 h 6858000"/>
              <a:gd name="connsiteX4" fmla="*/ 1094509 w 3657600"/>
              <a:gd name="connsiteY4" fmla="*/ 6858000 h 6858000"/>
              <a:gd name="connsiteX5" fmla="*/ 0 w 3657600"/>
              <a:gd name="connsiteY5" fmla="*/ 4599710 h 6858000"/>
              <a:gd name="connsiteX0" fmla="*/ 0 w 3417053"/>
              <a:gd name="connsiteY0" fmla="*/ 4633164 h 6858000"/>
              <a:gd name="connsiteX1" fmla="*/ 1674921 w 3417053"/>
              <a:gd name="connsiteY1" fmla="*/ 0 h 6858000"/>
              <a:gd name="connsiteX2" fmla="*/ 3417053 w 3417053"/>
              <a:gd name="connsiteY2" fmla="*/ 0 h 6858000"/>
              <a:gd name="connsiteX3" fmla="*/ 3417053 w 3417053"/>
              <a:gd name="connsiteY3" fmla="*/ 6858000 h 6858000"/>
              <a:gd name="connsiteX4" fmla="*/ 853962 w 3417053"/>
              <a:gd name="connsiteY4" fmla="*/ 6858000 h 6858000"/>
              <a:gd name="connsiteX5" fmla="*/ 0 w 3417053"/>
              <a:gd name="connsiteY5" fmla="*/ 4633164 h 6858000"/>
              <a:gd name="connsiteX0" fmla="*/ 107970 w 3525023"/>
              <a:gd name="connsiteY0" fmla="*/ 4633164 h 6858000"/>
              <a:gd name="connsiteX1" fmla="*/ 0 w 3525023"/>
              <a:gd name="connsiteY1" fmla="*/ 0 h 6858000"/>
              <a:gd name="connsiteX2" fmla="*/ 3525023 w 3525023"/>
              <a:gd name="connsiteY2" fmla="*/ 0 h 6858000"/>
              <a:gd name="connsiteX3" fmla="*/ 3525023 w 3525023"/>
              <a:gd name="connsiteY3" fmla="*/ 6858000 h 6858000"/>
              <a:gd name="connsiteX4" fmla="*/ 961932 w 3525023"/>
              <a:gd name="connsiteY4" fmla="*/ 6858000 h 6858000"/>
              <a:gd name="connsiteX5" fmla="*/ 107970 w 3525023"/>
              <a:gd name="connsiteY5" fmla="*/ 4633164 h 6858000"/>
              <a:gd name="connsiteX0" fmla="*/ 1838679 w 3525023"/>
              <a:gd name="connsiteY0" fmla="*/ 4426335 h 6858000"/>
              <a:gd name="connsiteX1" fmla="*/ 0 w 3525023"/>
              <a:gd name="connsiteY1" fmla="*/ 0 h 6858000"/>
              <a:gd name="connsiteX2" fmla="*/ 3525023 w 3525023"/>
              <a:gd name="connsiteY2" fmla="*/ 0 h 6858000"/>
              <a:gd name="connsiteX3" fmla="*/ 3525023 w 3525023"/>
              <a:gd name="connsiteY3" fmla="*/ 6858000 h 6858000"/>
              <a:gd name="connsiteX4" fmla="*/ 961932 w 3525023"/>
              <a:gd name="connsiteY4" fmla="*/ 6858000 h 6858000"/>
              <a:gd name="connsiteX5" fmla="*/ 1838679 w 3525023"/>
              <a:gd name="connsiteY5" fmla="*/ 442633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25023" h="6858000">
                <a:moveTo>
                  <a:pt x="1838679" y="4426335"/>
                </a:moveTo>
                <a:lnTo>
                  <a:pt x="0" y="0"/>
                </a:lnTo>
                <a:lnTo>
                  <a:pt x="3525023" y="0"/>
                </a:lnTo>
                <a:lnTo>
                  <a:pt x="3525023" y="6858000"/>
                </a:lnTo>
                <a:lnTo>
                  <a:pt x="961932" y="6858000"/>
                </a:lnTo>
                <a:lnTo>
                  <a:pt x="1838679" y="442633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dirty="0"/>
          </a:p>
        </p:txBody>
      </p:sp>
      <p:sp>
        <p:nvSpPr>
          <p:cNvPr id="10" name="Slide Number Placeholder 5">
            <a:extLst>
              <a:ext uri="{FF2B5EF4-FFF2-40B4-BE49-F238E27FC236}">
                <a16:creationId xmlns:a16="http://schemas.microsoft.com/office/drawing/2014/main" id="{B6EF261C-3A68-3243-BAB6-3A4943D5A00A}"/>
              </a:ext>
            </a:extLst>
          </p:cNvPr>
          <p:cNvSpPr>
            <a:spLocks noGrp="1"/>
          </p:cNvSpPr>
          <p:nvPr>
            <p:ph type="sldNum" sz="quarter" idx="12"/>
          </p:nvPr>
        </p:nvSpPr>
        <p:spPr>
          <a:xfrm>
            <a:off x="181869" y="9396658"/>
            <a:ext cx="259808" cy="535516"/>
          </a:xfrm>
        </p:spPr>
        <p:txBody>
          <a:bodyPr/>
          <a:lstStyle>
            <a:lvl1pPr algn="r">
              <a:defRPr>
                <a:solidFill>
                  <a:schemeClr val="bg1">
                    <a:lumMod val="50000"/>
                  </a:schemeClr>
                </a:solidFill>
              </a:defRPr>
            </a:lvl1pPr>
          </a:lstStyle>
          <a:p>
            <a:fld id="{9564885F-477D-A14D-B2C1-5ECAF755F313}" type="slidenum">
              <a:rPr lang="en-US" smtClean="0"/>
              <a:pPr/>
              <a:t>‹#›</a:t>
            </a:fld>
            <a:endParaRPr lang="en-US" dirty="0"/>
          </a:p>
        </p:txBody>
      </p:sp>
      <p:sp>
        <p:nvSpPr>
          <p:cNvPr id="12" name="Title 1">
            <a:extLst>
              <a:ext uri="{FF2B5EF4-FFF2-40B4-BE49-F238E27FC236}">
                <a16:creationId xmlns:a16="http://schemas.microsoft.com/office/drawing/2014/main" id="{2742C97D-1546-4CBF-A61E-725EA7022285}"/>
              </a:ext>
            </a:extLst>
          </p:cNvPr>
          <p:cNvSpPr>
            <a:spLocks noGrp="1"/>
          </p:cNvSpPr>
          <p:nvPr>
            <p:ph type="ctrTitle" hasCustomPrompt="1"/>
          </p:nvPr>
        </p:nvSpPr>
        <p:spPr>
          <a:xfrm>
            <a:off x="1547133" y="2339871"/>
            <a:ext cx="4849843" cy="3501814"/>
          </a:xfrm>
        </p:spPr>
        <p:txBody>
          <a:bodyPr anchor="b">
            <a:noAutofit/>
          </a:bodyPr>
          <a:lstStyle>
            <a:lvl1pPr algn="l">
              <a:defRPr sz="2228">
                <a:solidFill>
                  <a:srgbClr val="0C2340"/>
                </a:solidFill>
              </a:defRPr>
            </a:lvl1pPr>
          </a:lstStyle>
          <a:p>
            <a:r>
              <a:rPr lang="en-US" dirty="0"/>
              <a:t>DIVIDER – ARIAL BOLD, 36 PT, Dark blue font, all caps</a:t>
            </a:r>
          </a:p>
        </p:txBody>
      </p:sp>
      <p:sp>
        <p:nvSpPr>
          <p:cNvPr id="13" name="Subtitle 2">
            <a:extLst>
              <a:ext uri="{FF2B5EF4-FFF2-40B4-BE49-F238E27FC236}">
                <a16:creationId xmlns:a16="http://schemas.microsoft.com/office/drawing/2014/main" id="{347B2A29-479D-4F15-874B-92AAFE7F8216}"/>
              </a:ext>
            </a:extLst>
          </p:cNvPr>
          <p:cNvSpPr>
            <a:spLocks noGrp="1"/>
          </p:cNvSpPr>
          <p:nvPr>
            <p:ph type="subTitle" idx="1" hasCustomPrompt="1"/>
          </p:nvPr>
        </p:nvSpPr>
        <p:spPr>
          <a:xfrm>
            <a:off x="1547133" y="6072460"/>
            <a:ext cx="4849843" cy="1214225"/>
          </a:xfrm>
        </p:spPr>
        <p:txBody>
          <a:bodyPr>
            <a:noAutofit/>
          </a:bodyPr>
          <a:lstStyle>
            <a:lvl1pPr marL="0" indent="0" algn="l">
              <a:buNone/>
              <a:defRPr lang="en-US" sz="1114" kern="1200" cap="all" spc="0" baseline="0" dirty="0">
                <a:solidFill>
                  <a:srgbClr val="E87722"/>
                </a:solidFill>
                <a:latin typeface="Arial" charset="0"/>
                <a:ea typeface="Arial" charset="0"/>
                <a:cs typeface="Arial" charset="0"/>
              </a:defRPr>
            </a:lvl1pPr>
            <a:lvl2pPr marL="282893" indent="0" algn="ctr">
              <a:buNone/>
              <a:defRPr sz="1238"/>
            </a:lvl2pPr>
            <a:lvl3pPr marL="565785" indent="0" algn="ctr">
              <a:buNone/>
              <a:defRPr sz="1114"/>
            </a:lvl3pPr>
            <a:lvl4pPr marL="848678" indent="0" algn="ctr">
              <a:buNone/>
              <a:defRPr sz="990"/>
            </a:lvl4pPr>
            <a:lvl5pPr marL="1131570" indent="0" algn="ctr">
              <a:buNone/>
              <a:defRPr sz="990"/>
            </a:lvl5pPr>
            <a:lvl6pPr marL="1414463" indent="0" algn="ctr">
              <a:buNone/>
              <a:defRPr sz="990"/>
            </a:lvl6pPr>
            <a:lvl7pPr marL="1697355" indent="0" algn="ctr">
              <a:buNone/>
              <a:defRPr sz="990"/>
            </a:lvl7pPr>
            <a:lvl8pPr marL="1980248" indent="0" algn="ctr">
              <a:buNone/>
              <a:defRPr sz="990"/>
            </a:lvl8pPr>
            <a:lvl9pPr marL="2263140" indent="0" algn="ctr">
              <a:buNone/>
              <a:defRPr sz="990"/>
            </a:lvl9pPr>
          </a:lstStyle>
          <a:p>
            <a:r>
              <a:rPr lang="en-US" dirty="0"/>
              <a:t>Subtitle – ARIAL, 18 PT, orange, ALL CAPS</a:t>
            </a:r>
          </a:p>
        </p:txBody>
      </p:sp>
      <p:sp>
        <p:nvSpPr>
          <p:cNvPr id="2" name="Rectangle 1">
            <a:extLst>
              <a:ext uri="{FF2B5EF4-FFF2-40B4-BE49-F238E27FC236}">
                <a16:creationId xmlns:a16="http://schemas.microsoft.com/office/drawing/2014/main" id="{52202030-B101-AE48-A3C4-D7B253467281}"/>
              </a:ext>
            </a:extLst>
          </p:cNvPr>
          <p:cNvSpPr/>
          <p:nvPr userDrawn="1"/>
        </p:nvSpPr>
        <p:spPr>
          <a:xfrm>
            <a:off x="2" y="0"/>
            <a:ext cx="218598" cy="10058400"/>
          </a:xfrm>
          <a:prstGeom prst="rect">
            <a:avLst/>
          </a:prstGeom>
          <a:solidFill>
            <a:srgbClr val="0C23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dirty="0"/>
          </a:p>
        </p:txBody>
      </p:sp>
      <p:pic>
        <p:nvPicPr>
          <p:cNvPr id="8" name="Picture 7" descr="Logo&#10;&#10;Description automatically generated">
            <a:extLst>
              <a:ext uri="{FF2B5EF4-FFF2-40B4-BE49-F238E27FC236}">
                <a16:creationId xmlns:a16="http://schemas.microsoft.com/office/drawing/2014/main" id="{FEFC20E5-0BAB-9040-A22D-F2851164999D}"/>
              </a:ext>
            </a:extLst>
          </p:cNvPr>
          <p:cNvPicPr>
            <a:picLocks noChangeAspect="1"/>
          </p:cNvPicPr>
          <p:nvPr userDrawn="1"/>
        </p:nvPicPr>
        <p:blipFill rotWithShape="1">
          <a:blip r:embed="rId2"/>
          <a:srcRect l="22566" r="24819" b="43549"/>
          <a:stretch/>
        </p:blipFill>
        <p:spPr>
          <a:xfrm>
            <a:off x="7131579" y="8949399"/>
            <a:ext cx="436533" cy="863422"/>
          </a:xfrm>
          <a:prstGeom prst="rect">
            <a:avLst/>
          </a:prstGeom>
        </p:spPr>
      </p:pic>
    </p:spTree>
    <p:extLst>
      <p:ext uri="{BB962C8B-B14F-4D97-AF65-F5344CB8AC3E}">
        <p14:creationId xmlns:p14="http://schemas.microsoft.com/office/powerpoint/2010/main" val="579367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168" userDrawn="1">
          <p15:clr>
            <a:srgbClr val="FBAE40"/>
          </p15:clr>
        </p15:guide>
        <p15:guide id="2" pos="964" userDrawn="1">
          <p15:clr>
            <a:srgbClr val="FBAE40"/>
          </p15:clr>
        </p15:guide>
        <p15:guide id="3" pos="4575" userDrawn="1">
          <p15:clr>
            <a:srgbClr val="FBAE40"/>
          </p15:clr>
        </p15:guide>
        <p15:guide id="4" pos="138" userDrawn="1">
          <p15:clr>
            <a:srgbClr val="FBAE40"/>
          </p15:clr>
        </p15:guide>
        <p15:guide id="5" pos="4759" userDrawn="1">
          <p15:clr>
            <a:srgbClr val="FBAE40"/>
          </p15:clr>
        </p15:guide>
        <p15:guide id="6" orient="horz" pos="6125" userDrawn="1">
          <p15:clr>
            <a:srgbClr val="FBAE40"/>
          </p15:clr>
        </p15:guide>
        <p15:guide id="7" orient="horz" pos="4083"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Divider 02 (Dark Blue)">
    <p:spTree>
      <p:nvGrpSpPr>
        <p:cNvPr id="1" name=""/>
        <p:cNvGrpSpPr/>
        <p:nvPr/>
      </p:nvGrpSpPr>
      <p:grpSpPr>
        <a:xfrm>
          <a:off x="0" y="0"/>
          <a:ext cx="0" cy="0"/>
          <a:chOff x="0" y="0"/>
          <a:chExt cx="0" cy="0"/>
        </a:xfrm>
      </p:grpSpPr>
      <p:sp>
        <p:nvSpPr>
          <p:cNvPr id="11" name="Rectangle 6">
            <a:extLst>
              <a:ext uri="{FF2B5EF4-FFF2-40B4-BE49-F238E27FC236}">
                <a16:creationId xmlns:a16="http://schemas.microsoft.com/office/drawing/2014/main" id="{4050DAC1-B798-2846-8B6F-449A7905A417}"/>
              </a:ext>
            </a:extLst>
          </p:cNvPr>
          <p:cNvSpPr/>
          <p:nvPr userDrawn="1"/>
        </p:nvSpPr>
        <p:spPr>
          <a:xfrm>
            <a:off x="313601" y="0"/>
            <a:ext cx="2812730" cy="10058400"/>
          </a:xfrm>
          <a:custGeom>
            <a:avLst/>
            <a:gdLst>
              <a:gd name="connsiteX0" fmla="*/ 0 w 2563091"/>
              <a:gd name="connsiteY0" fmla="*/ 0 h 6858000"/>
              <a:gd name="connsiteX1" fmla="*/ 2563091 w 2563091"/>
              <a:gd name="connsiteY1" fmla="*/ 0 h 6858000"/>
              <a:gd name="connsiteX2" fmla="*/ 2563091 w 2563091"/>
              <a:gd name="connsiteY2" fmla="*/ 6858000 h 6858000"/>
              <a:gd name="connsiteX3" fmla="*/ 0 w 2563091"/>
              <a:gd name="connsiteY3" fmla="*/ 6858000 h 6858000"/>
              <a:gd name="connsiteX4" fmla="*/ 0 w 2563091"/>
              <a:gd name="connsiteY4" fmla="*/ 0 h 6858000"/>
              <a:gd name="connsiteX0" fmla="*/ 13854 w 2576945"/>
              <a:gd name="connsiteY0" fmla="*/ 0 h 6858000"/>
              <a:gd name="connsiteX1" fmla="*/ 2576945 w 2576945"/>
              <a:gd name="connsiteY1" fmla="*/ 0 h 6858000"/>
              <a:gd name="connsiteX2" fmla="*/ 2576945 w 2576945"/>
              <a:gd name="connsiteY2" fmla="*/ 6858000 h 6858000"/>
              <a:gd name="connsiteX3" fmla="*/ 13854 w 2576945"/>
              <a:gd name="connsiteY3" fmla="*/ 6858000 h 6858000"/>
              <a:gd name="connsiteX4" fmla="*/ 0 w 2576945"/>
              <a:gd name="connsiteY4" fmla="*/ 4641273 h 6858000"/>
              <a:gd name="connsiteX5" fmla="*/ 13854 w 2576945"/>
              <a:gd name="connsiteY5" fmla="*/ 0 h 6858000"/>
              <a:gd name="connsiteX0" fmla="*/ 1094509 w 3657600"/>
              <a:gd name="connsiteY0" fmla="*/ 0 h 6858000"/>
              <a:gd name="connsiteX1" fmla="*/ 3657600 w 3657600"/>
              <a:gd name="connsiteY1" fmla="*/ 0 h 6858000"/>
              <a:gd name="connsiteX2" fmla="*/ 3657600 w 3657600"/>
              <a:gd name="connsiteY2" fmla="*/ 6858000 h 6858000"/>
              <a:gd name="connsiteX3" fmla="*/ 1094509 w 3657600"/>
              <a:gd name="connsiteY3" fmla="*/ 6858000 h 6858000"/>
              <a:gd name="connsiteX4" fmla="*/ 0 w 3657600"/>
              <a:gd name="connsiteY4" fmla="*/ 4599710 h 6858000"/>
              <a:gd name="connsiteX5" fmla="*/ 1094509 w 3657600"/>
              <a:gd name="connsiteY5" fmla="*/ 0 h 6858000"/>
              <a:gd name="connsiteX0" fmla="*/ 1454727 w 3657600"/>
              <a:gd name="connsiteY0" fmla="*/ 0 h 6858000"/>
              <a:gd name="connsiteX1" fmla="*/ 3657600 w 3657600"/>
              <a:gd name="connsiteY1" fmla="*/ 0 h 6858000"/>
              <a:gd name="connsiteX2" fmla="*/ 3657600 w 3657600"/>
              <a:gd name="connsiteY2" fmla="*/ 6858000 h 6858000"/>
              <a:gd name="connsiteX3" fmla="*/ 1094509 w 3657600"/>
              <a:gd name="connsiteY3" fmla="*/ 6858000 h 6858000"/>
              <a:gd name="connsiteX4" fmla="*/ 0 w 3657600"/>
              <a:gd name="connsiteY4" fmla="*/ 4599710 h 6858000"/>
              <a:gd name="connsiteX5" fmla="*/ 1454727 w 3657600"/>
              <a:gd name="connsiteY5" fmla="*/ 0 h 6858000"/>
              <a:gd name="connsiteX0" fmla="*/ 1454727 w 3657600"/>
              <a:gd name="connsiteY0" fmla="*/ 0 h 6858000"/>
              <a:gd name="connsiteX1" fmla="*/ 1915468 w 3657600"/>
              <a:gd name="connsiteY1" fmla="*/ 0 h 6858000"/>
              <a:gd name="connsiteX2" fmla="*/ 3657600 w 3657600"/>
              <a:gd name="connsiteY2" fmla="*/ 0 h 6858000"/>
              <a:gd name="connsiteX3" fmla="*/ 3657600 w 3657600"/>
              <a:gd name="connsiteY3" fmla="*/ 6858000 h 6858000"/>
              <a:gd name="connsiteX4" fmla="*/ 1094509 w 3657600"/>
              <a:gd name="connsiteY4" fmla="*/ 6858000 h 6858000"/>
              <a:gd name="connsiteX5" fmla="*/ 0 w 3657600"/>
              <a:gd name="connsiteY5" fmla="*/ 4599710 h 6858000"/>
              <a:gd name="connsiteX6" fmla="*/ 1454727 w 3657600"/>
              <a:gd name="connsiteY6" fmla="*/ 0 h 6858000"/>
              <a:gd name="connsiteX0" fmla="*/ 0 w 3657600"/>
              <a:gd name="connsiteY0" fmla="*/ 4599710 h 6858000"/>
              <a:gd name="connsiteX1" fmla="*/ 1915468 w 3657600"/>
              <a:gd name="connsiteY1" fmla="*/ 0 h 6858000"/>
              <a:gd name="connsiteX2" fmla="*/ 3657600 w 3657600"/>
              <a:gd name="connsiteY2" fmla="*/ 0 h 6858000"/>
              <a:gd name="connsiteX3" fmla="*/ 3657600 w 3657600"/>
              <a:gd name="connsiteY3" fmla="*/ 6858000 h 6858000"/>
              <a:gd name="connsiteX4" fmla="*/ 1094509 w 3657600"/>
              <a:gd name="connsiteY4" fmla="*/ 6858000 h 6858000"/>
              <a:gd name="connsiteX5" fmla="*/ 0 w 3657600"/>
              <a:gd name="connsiteY5" fmla="*/ 4599710 h 6858000"/>
              <a:gd name="connsiteX0" fmla="*/ 0 w 3417053"/>
              <a:gd name="connsiteY0" fmla="*/ 4633164 h 6858000"/>
              <a:gd name="connsiteX1" fmla="*/ 1674921 w 3417053"/>
              <a:gd name="connsiteY1" fmla="*/ 0 h 6858000"/>
              <a:gd name="connsiteX2" fmla="*/ 3417053 w 3417053"/>
              <a:gd name="connsiteY2" fmla="*/ 0 h 6858000"/>
              <a:gd name="connsiteX3" fmla="*/ 3417053 w 3417053"/>
              <a:gd name="connsiteY3" fmla="*/ 6858000 h 6858000"/>
              <a:gd name="connsiteX4" fmla="*/ 853962 w 3417053"/>
              <a:gd name="connsiteY4" fmla="*/ 6858000 h 6858000"/>
              <a:gd name="connsiteX5" fmla="*/ 0 w 3417053"/>
              <a:gd name="connsiteY5" fmla="*/ 4633164 h 6858000"/>
              <a:gd name="connsiteX0" fmla="*/ 107970 w 3525023"/>
              <a:gd name="connsiteY0" fmla="*/ 4633164 h 6858000"/>
              <a:gd name="connsiteX1" fmla="*/ 0 w 3525023"/>
              <a:gd name="connsiteY1" fmla="*/ 0 h 6858000"/>
              <a:gd name="connsiteX2" fmla="*/ 3525023 w 3525023"/>
              <a:gd name="connsiteY2" fmla="*/ 0 h 6858000"/>
              <a:gd name="connsiteX3" fmla="*/ 3525023 w 3525023"/>
              <a:gd name="connsiteY3" fmla="*/ 6858000 h 6858000"/>
              <a:gd name="connsiteX4" fmla="*/ 961932 w 3525023"/>
              <a:gd name="connsiteY4" fmla="*/ 6858000 h 6858000"/>
              <a:gd name="connsiteX5" fmla="*/ 107970 w 3525023"/>
              <a:gd name="connsiteY5" fmla="*/ 4633164 h 6858000"/>
              <a:gd name="connsiteX0" fmla="*/ 1838679 w 3525023"/>
              <a:gd name="connsiteY0" fmla="*/ 4426335 h 6858000"/>
              <a:gd name="connsiteX1" fmla="*/ 0 w 3525023"/>
              <a:gd name="connsiteY1" fmla="*/ 0 h 6858000"/>
              <a:gd name="connsiteX2" fmla="*/ 3525023 w 3525023"/>
              <a:gd name="connsiteY2" fmla="*/ 0 h 6858000"/>
              <a:gd name="connsiteX3" fmla="*/ 3525023 w 3525023"/>
              <a:gd name="connsiteY3" fmla="*/ 6858000 h 6858000"/>
              <a:gd name="connsiteX4" fmla="*/ 961932 w 3525023"/>
              <a:gd name="connsiteY4" fmla="*/ 6858000 h 6858000"/>
              <a:gd name="connsiteX5" fmla="*/ 1838679 w 3525023"/>
              <a:gd name="connsiteY5" fmla="*/ 442633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25023" h="6858000">
                <a:moveTo>
                  <a:pt x="1838679" y="4426335"/>
                </a:moveTo>
                <a:lnTo>
                  <a:pt x="0" y="0"/>
                </a:lnTo>
                <a:lnTo>
                  <a:pt x="3525023" y="0"/>
                </a:lnTo>
                <a:lnTo>
                  <a:pt x="3525023" y="6858000"/>
                </a:lnTo>
                <a:lnTo>
                  <a:pt x="961932" y="6858000"/>
                </a:lnTo>
                <a:lnTo>
                  <a:pt x="1838679" y="442633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dirty="0"/>
          </a:p>
        </p:txBody>
      </p:sp>
      <p:sp>
        <p:nvSpPr>
          <p:cNvPr id="12" name="Title 1">
            <a:extLst>
              <a:ext uri="{FF2B5EF4-FFF2-40B4-BE49-F238E27FC236}">
                <a16:creationId xmlns:a16="http://schemas.microsoft.com/office/drawing/2014/main" id="{2742C97D-1546-4CBF-A61E-725EA7022285}"/>
              </a:ext>
            </a:extLst>
          </p:cNvPr>
          <p:cNvSpPr>
            <a:spLocks noGrp="1"/>
          </p:cNvSpPr>
          <p:nvPr>
            <p:ph type="ctrTitle" hasCustomPrompt="1"/>
          </p:nvPr>
        </p:nvSpPr>
        <p:spPr>
          <a:xfrm>
            <a:off x="1530192" y="2386653"/>
            <a:ext cx="4849843" cy="3501814"/>
          </a:xfrm>
        </p:spPr>
        <p:txBody>
          <a:bodyPr anchor="b">
            <a:noAutofit/>
          </a:bodyPr>
          <a:lstStyle>
            <a:lvl1pPr algn="l">
              <a:defRPr sz="2228">
                <a:solidFill>
                  <a:srgbClr val="E87722"/>
                </a:solidFill>
              </a:defRPr>
            </a:lvl1pPr>
          </a:lstStyle>
          <a:p>
            <a:r>
              <a:rPr lang="en-US" dirty="0"/>
              <a:t>DIVIDER – ARIAL BOLD, 36 PT, orange font, all caps</a:t>
            </a:r>
          </a:p>
        </p:txBody>
      </p:sp>
      <p:sp>
        <p:nvSpPr>
          <p:cNvPr id="13" name="Subtitle 2">
            <a:extLst>
              <a:ext uri="{FF2B5EF4-FFF2-40B4-BE49-F238E27FC236}">
                <a16:creationId xmlns:a16="http://schemas.microsoft.com/office/drawing/2014/main" id="{347B2A29-479D-4F15-874B-92AAFE7F8216}"/>
              </a:ext>
            </a:extLst>
          </p:cNvPr>
          <p:cNvSpPr>
            <a:spLocks noGrp="1"/>
          </p:cNvSpPr>
          <p:nvPr>
            <p:ph type="subTitle" idx="1" hasCustomPrompt="1"/>
          </p:nvPr>
        </p:nvSpPr>
        <p:spPr>
          <a:xfrm>
            <a:off x="1530192" y="6119243"/>
            <a:ext cx="4849843" cy="1214225"/>
          </a:xfrm>
        </p:spPr>
        <p:txBody>
          <a:bodyPr>
            <a:noAutofit/>
          </a:bodyPr>
          <a:lstStyle>
            <a:lvl1pPr marL="0" indent="0" algn="l">
              <a:buNone/>
              <a:defRPr lang="en-US" sz="1114" kern="1200" cap="all" spc="0" baseline="0" dirty="0">
                <a:solidFill>
                  <a:srgbClr val="0C2340"/>
                </a:solidFill>
                <a:latin typeface="Arial" charset="0"/>
                <a:ea typeface="Arial" charset="0"/>
                <a:cs typeface="Arial" charset="0"/>
              </a:defRPr>
            </a:lvl1pPr>
            <a:lvl2pPr marL="282893" indent="0" algn="ctr">
              <a:buNone/>
              <a:defRPr sz="1238"/>
            </a:lvl2pPr>
            <a:lvl3pPr marL="565785" indent="0" algn="ctr">
              <a:buNone/>
              <a:defRPr sz="1114"/>
            </a:lvl3pPr>
            <a:lvl4pPr marL="848678" indent="0" algn="ctr">
              <a:buNone/>
              <a:defRPr sz="990"/>
            </a:lvl4pPr>
            <a:lvl5pPr marL="1131570" indent="0" algn="ctr">
              <a:buNone/>
              <a:defRPr sz="990"/>
            </a:lvl5pPr>
            <a:lvl6pPr marL="1414463" indent="0" algn="ctr">
              <a:buNone/>
              <a:defRPr sz="990"/>
            </a:lvl6pPr>
            <a:lvl7pPr marL="1697355" indent="0" algn="ctr">
              <a:buNone/>
              <a:defRPr sz="990"/>
            </a:lvl7pPr>
            <a:lvl8pPr marL="1980248" indent="0" algn="ctr">
              <a:buNone/>
              <a:defRPr sz="990"/>
            </a:lvl8pPr>
            <a:lvl9pPr marL="2263140" indent="0" algn="ctr">
              <a:buNone/>
              <a:defRPr sz="990"/>
            </a:lvl9pPr>
          </a:lstStyle>
          <a:p>
            <a:r>
              <a:rPr lang="en-US" dirty="0"/>
              <a:t>Subtitle – ARIAL, 18 PT, dark blue font, ALL CAPS</a:t>
            </a:r>
          </a:p>
        </p:txBody>
      </p:sp>
      <p:sp>
        <p:nvSpPr>
          <p:cNvPr id="2" name="Rectangle 1">
            <a:extLst>
              <a:ext uri="{FF2B5EF4-FFF2-40B4-BE49-F238E27FC236}">
                <a16:creationId xmlns:a16="http://schemas.microsoft.com/office/drawing/2014/main" id="{52202030-B101-AE48-A3C4-D7B253467281}"/>
              </a:ext>
            </a:extLst>
          </p:cNvPr>
          <p:cNvSpPr/>
          <p:nvPr userDrawn="1"/>
        </p:nvSpPr>
        <p:spPr>
          <a:xfrm>
            <a:off x="2" y="0"/>
            <a:ext cx="218598" cy="10058400"/>
          </a:xfrm>
          <a:prstGeom prst="rect">
            <a:avLst/>
          </a:prstGeom>
          <a:solidFill>
            <a:srgbClr val="E877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dirty="0"/>
          </a:p>
        </p:txBody>
      </p:sp>
      <p:sp>
        <p:nvSpPr>
          <p:cNvPr id="9" name="Slide Number Placeholder 5">
            <a:extLst>
              <a:ext uri="{FF2B5EF4-FFF2-40B4-BE49-F238E27FC236}">
                <a16:creationId xmlns:a16="http://schemas.microsoft.com/office/drawing/2014/main" id="{9B839A79-3118-F649-A6C3-9A2502829738}"/>
              </a:ext>
            </a:extLst>
          </p:cNvPr>
          <p:cNvSpPr>
            <a:spLocks noGrp="1"/>
          </p:cNvSpPr>
          <p:nvPr>
            <p:ph type="sldNum" sz="quarter" idx="12"/>
          </p:nvPr>
        </p:nvSpPr>
        <p:spPr>
          <a:xfrm>
            <a:off x="181869" y="9396658"/>
            <a:ext cx="259808" cy="535516"/>
          </a:xfrm>
        </p:spPr>
        <p:txBody>
          <a:bodyPr/>
          <a:lstStyle>
            <a:lvl1pPr algn="r">
              <a:defRPr>
                <a:solidFill>
                  <a:schemeClr val="bg1">
                    <a:lumMod val="50000"/>
                  </a:schemeClr>
                </a:solidFill>
              </a:defRPr>
            </a:lvl1pPr>
          </a:lstStyle>
          <a:p>
            <a:fld id="{9564885F-477D-A14D-B2C1-5ECAF755F313}" type="slidenum">
              <a:rPr lang="en-US" smtClean="0"/>
              <a:pPr/>
              <a:t>‹#›</a:t>
            </a:fld>
            <a:endParaRPr lang="en-US" dirty="0"/>
          </a:p>
        </p:txBody>
      </p:sp>
      <p:pic>
        <p:nvPicPr>
          <p:cNvPr id="10" name="Picture 9" descr="Logo&#10;&#10;Description automatically generated">
            <a:extLst>
              <a:ext uri="{FF2B5EF4-FFF2-40B4-BE49-F238E27FC236}">
                <a16:creationId xmlns:a16="http://schemas.microsoft.com/office/drawing/2014/main" id="{33BAC036-CEB6-E243-A800-DFF52FE6C236}"/>
              </a:ext>
            </a:extLst>
          </p:cNvPr>
          <p:cNvPicPr>
            <a:picLocks noChangeAspect="1"/>
          </p:cNvPicPr>
          <p:nvPr userDrawn="1"/>
        </p:nvPicPr>
        <p:blipFill rotWithShape="1">
          <a:blip r:embed="rId2"/>
          <a:srcRect l="22566" r="24819" b="43549"/>
          <a:stretch/>
        </p:blipFill>
        <p:spPr>
          <a:xfrm>
            <a:off x="7131579" y="8949399"/>
            <a:ext cx="436533" cy="863422"/>
          </a:xfrm>
          <a:prstGeom prst="rect">
            <a:avLst/>
          </a:prstGeom>
        </p:spPr>
      </p:pic>
    </p:spTree>
    <p:extLst>
      <p:ext uri="{BB962C8B-B14F-4D97-AF65-F5344CB8AC3E}">
        <p14:creationId xmlns:p14="http://schemas.microsoft.com/office/powerpoint/2010/main" val="2448866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168" userDrawn="1">
          <p15:clr>
            <a:srgbClr val="FBAE40"/>
          </p15:clr>
        </p15:guide>
        <p15:guide id="2" pos="964" userDrawn="1">
          <p15:clr>
            <a:srgbClr val="FBAE40"/>
          </p15:clr>
        </p15:guide>
        <p15:guide id="3" pos="4575" userDrawn="1">
          <p15:clr>
            <a:srgbClr val="FBAE40"/>
          </p15:clr>
        </p15:guide>
        <p15:guide id="4" pos="138" userDrawn="1">
          <p15:clr>
            <a:srgbClr val="FBAE40"/>
          </p15:clr>
        </p15:guide>
        <p15:guide id="5" pos="4759" userDrawn="1">
          <p15:clr>
            <a:srgbClr val="FBAE40"/>
          </p15:clr>
        </p15:guide>
        <p15:guide id="6" orient="horz" pos="6125" userDrawn="1">
          <p15:clr>
            <a:srgbClr val="FBAE40"/>
          </p15:clr>
        </p15:guide>
        <p15:guide id="7" orient="horz" pos="4083"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ntent With Icons (Dark Blue)">
    <p:spTree>
      <p:nvGrpSpPr>
        <p:cNvPr id="1" name=""/>
        <p:cNvGrpSpPr/>
        <p:nvPr/>
      </p:nvGrpSpPr>
      <p:grpSpPr>
        <a:xfrm>
          <a:off x="0" y="0"/>
          <a:ext cx="0" cy="0"/>
          <a:chOff x="0" y="0"/>
          <a:chExt cx="0" cy="0"/>
        </a:xfrm>
      </p:grpSpPr>
      <p:sp>
        <p:nvSpPr>
          <p:cNvPr id="16" name="Rectangle 6"/>
          <p:cNvSpPr/>
          <p:nvPr/>
        </p:nvSpPr>
        <p:spPr>
          <a:xfrm>
            <a:off x="728666" y="-10369"/>
            <a:ext cx="2723021" cy="10074367"/>
          </a:xfrm>
          <a:custGeom>
            <a:avLst/>
            <a:gdLst>
              <a:gd name="connsiteX0" fmla="*/ 0 w 2563091"/>
              <a:gd name="connsiteY0" fmla="*/ 0 h 6858000"/>
              <a:gd name="connsiteX1" fmla="*/ 2563091 w 2563091"/>
              <a:gd name="connsiteY1" fmla="*/ 0 h 6858000"/>
              <a:gd name="connsiteX2" fmla="*/ 2563091 w 2563091"/>
              <a:gd name="connsiteY2" fmla="*/ 6858000 h 6858000"/>
              <a:gd name="connsiteX3" fmla="*/ 0 w 2563091"/>
              <a:gd name="connsiteY3" fmla="*/ 6858000 h 6858000"/>
              <a:gd name="connsiteX4" fmla="*/ 0 w 2563091"/>
              <a:gd name="connsiteY4" fmla="*/ 0 h 6858000"/>
              <a:gd name="connsiteX0" fmla="*/ 13854 w 2576945"/>
              <a:gd name="connsiteY0" fmla="*/ 0 h 6858000"/>
              <a:gd name="connsiteX1" fmla="*/ 2576945 w 2576945"/>
              <a:gd name="connsiteY1" fmla="*/ 0 h 6858000"/>
              <a:gd name="connsiteX2" fmla="*/ 2576945 w 2576945"/>
              <a:gd name="connsiteY2" fmla="*/ 6858000 h 6858000"/>
              <a:gd name="connsiteX3" fmla="*/ 13854 w 2576945"/>
              <a:gd name="connsiteY3" fmla="*/ 6858000 h 6858000"/>
              <a:gd name="connsiteX4" fmla="*/ 0 w 2576945"/>
              <a:gd name="connsiteY4" fmla="*/ 4641273 h 6858000"/>
              <a:gd name="connsiteX5" fmla="*/ 13854 w 2576945"/>
              <a:gd name="connsiteY5" fmla="*/ 0 h 6858000"/>
              <a:gd name="connsiteX0" fmla="*/ 1094509 w 3657600"/>
              <a:gd name="connsiteY0" fmla="*/ 0 h 6858000"/>
              <a:gd name="connsiteX1" fmla="*/ 3657600 w 3657600"/>
              <a:gd name="connsiteY1" fmla="*/ 0 h 6858000"/>
              <a:gd name="connsiteX2" fmla="*/ 3657600 w 3657600"/>
              <a:gd name="connsiteY2" fmla="*/ 6858000 h 6858000"/>
              <a:gd name="connsiteX3" fmla="*/ 1094509 w 3657600"/>
              <a:gd name="connsiteY3" fmla="*/ 6858000 h 6858000"/>
              <a:gd name="connsiteX4" fmla="*/ 0 w 3657600"/>
              <a:gd name="connsiteY4" fmla="*/ 4599710 h 6858000"/>
              <a:gd name="connsiteX5" fmla="*/ 1094509 w 3657600"/>
              <a:gd name="connsiteY5" fmla="*/ 0 h 6858000"/>
              <a:gd name="connsiteX0" fmla="*/ 1454727 w 3657600"/>
              <a:gd name="connsiteY0" fmla="*/ 0 h 6858000"/>
              <a:gd name="connsiteX1" fmla="*/ 3657600 w 3657600"/>
              <a:gd name="connsiteY1" fmla="*/ 0 h 6858000"/>
              <a:gd name="connsiteX2" fmla="*/ 3657600 w 3657600"/>
              <a:gd name="connsiteY2" fmla="*/ 6858000 h 6858000"/>
              <a:gd name="connsiteX3" fmla="*/ 1094509 w 3657600"/>
              <a:gd name="connsiteY3" fmla="*/ 6858000 h 6858000"/>
              <a:gd name="connsiteX4" fmla="*/ 0 w 3657600"/>
              <a:gd name="connsiteY4" fmla="*/ 4599710 h 6858000"/>
              <a:gd name="connsiteX5" fmla="*/ 1454727 w 3657600"/>
              <a:gd name="connsiteY5" fmla="*/ 0 h 6858000"/>
              <a:gd name="connsiteX0" fmla="*/ 1454727 w 3657600"/>
              <a:gd name="connsiteY0" fmla="*/ 0 h 6858000"/>
              <a:gd name="connsiteX1" fmla="*/ 1915468 w 3657600"/>
              <a:gd name="connsiteY1" fmla="*/ 0 h 6858000"/>
              <a:gd name="connsiteX2" fmla="*/ 3657600 w 3657600"/>
              <a:gd name="connsiteY2" fmla="*/ 0 h 6858000"/>
              <a:gd name="connsiteX3" fmla="*/ 3657600 w 3657600"/>
              <a:gd name="connsiteY3" fmla="*/ 6858000 h 6858000"/>
              <a:gd name="connsiteX4" fmla="*/ 1094509 w 3657600"/>
              <a:gd name="connsiteY4" fmla="*/ 6858000 h 6858000"/>
              <a:gd name="connsiteX5" fmla="*/ 0 w 3657600"/>
              <a:gd name="connsiteY5" fmla="*/ 4599710 h 6858000"/>
              <a:gd name="connsiteX6" fmla="*/ 1454727 w 3657600"/>
              <a:gd name="connsiteY6" fmla="*/ 0 h 6858000"/>
              <a:gd name="connsiteX0" fmla="*/ 0 w 3657600"/>
              <a:gd name="connsiteY0" fmla="*/ 4599710 h 6858000"/>
              <a:gd name="connsiteX1" fmla="*/ 1915468 w 3657600"/>
              <a:gd name="connsiteY1" fmla="*/ 0 h 6858000"/>
              <a:gd name="connsiteX2" fmla="*/ 3657600 w 3657600"/>
              <a:gd name="connsiteY2" fmla="*/ 0 h 6858000"/>
              <a:gd name="connsiteX3" fmla="*/ 3657600 w 3657600"/>
              <a:gd name="connsiteY3" fmla="*/ 6858000 h 6858000"/>
              <a:gd name="connsiteX4" fmla="*/ 1094509 w 3657600"/>
              <a:gd name="connsiteY4" fmla="*/ 6858000 h 6858000"/>
              <a:gd name="connsiteX5" fmla="*/ 0 w 3657600"/>
              <a:gd name="connsiteY5" fmla="*/ 4599710 h 6858000"/>
              <a:gd name="connsiteX0" fmla="*/ 0 w 3417053"/>
              <a:gd name="connsiteY0" fmla="*/ 4633164 h 6858000"/>
              <a:gd name="connsiteX1" fmla="*/ 1674921 w 3417053"/>
              <a:gd name="connsiteY1" fmla="*/ 0 h 6858000"/>
              <a:gd name="connsiteX2" fmla="*/ 3417053 w 3417053"/>
              <a:gd name="connsiteY2" fmla="*/ 0 h 6858000"/>
              <a:gd name="connsiteX3" fmla="*/ 3417053 w 3417053"/>
              <a:gd name="connsiteY3" fmla="*/ 6858000 h 6858000"/>
              <a:gd name="connsiteX4" fmla="*/ 853962 w 3417053"/>
              <a:gd name="connsiteY4" fmla="*/ 6858000 h 6858000"/>
              <a:gd name="connsiteX5" fmla="*/ 0 w 3417053"/>
              <a:gd name="connsiteY5" fmla="*/ 4633164 h 6858000"/>
              <a:gd name="connsiteX0" fmla="*/ 0 w 3417053"/>
              <a:gd name="connsiteY0" fmla="*/ 4644050 h 6868886"/>
              <a:gd name="connsiteX1" fmla="*/ 1754103 w 3417053"/>
              <a:gd name="connsiteY1" fmla="*/ 0 h 6868886"/>
              <a:gd name="connsiteX2" fmla="*/ 3417053 w 3417053"/>
              <a:gd name="connsiteY2" fmla="*/ 10886 h 6868886"/>
              <a:gd name="connsiteX3" fmla="*/ 3417053 w 3417053"/>
              <a:gd name="connsiteY3" fmla="*/ 6868886 h 6868886"/>
              <a:gd name="connsiteX4" fmla="*/ 853962 w 3417053"/>
              <a:gd name="connsiteY4" fmla="*/ 6868886 h 6868886"/>
              <a:gd name="connsiteX5" fmla="*/ 0 w 3417053"/>
              <a:gd name="connsiteY5" fmla="*/ 4644050 h 6868886"/>
              <a:gd name="connsiteX0" fmla="*/ 0 w 3452245"/>
              <a:gd name="connsiteY0" fmla="*/ 4448107 h 6868886"/>
              <a:gd name="connsiteX1" fmla="*/ 1789295 w 3452245"/>
              <a:gd name="connsiteY1" fmla="*/ 0 h 6868886"/>
              <a:gd name="connsiteX2" fmla="*/ 3452245 w 3452245"/>
              <a:gd name="connsiteY2" fmla="*/ 10886 h 6868886"/>
              <a:gd name="connsiteX3" fmla="*/ 3452245 w 3452245"/>
              <a:gd name="connsiteY3" fmla="*/ 6868886 h 6868886"/>
              <a:gd name="connsiteX4" fmla="*/ 889154 w 3452245"/>
              <a:gd name="connsiteY4" fmla="*/ 6868886 h 6868886"/>
              <a:gd name="connsiteX5" fmla="*/ 0 w 3452245"/>
              <a:gd name="connsiteY5" fmla="*/ 4448107 h 6868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52245" h="6868886">
                <a:moveTo>
                  <a:pt x="0" y="4448107"/>
                </a:moveTo>
                <a:lnTo>
                  <a:pt x="1789295" y="0"/>
                </a:lnTo>
                <a:lnTo>
                  <a:pt x="3452245" y="10886"/>
                </a:lnTo>
                <a:lnTo>
                  <a:pt x="3452245" y="6868886"/>
                </a:lnTo>
                <a:lnTo>
                  <a:pt x="889154" y="6868886"/>
                </a:lnTo>
                <a:lnTo>
                  <a:pt x="0" y="444810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dirty="0"/>
          </a:p>
        </p:txBody>
      </p:sp>
      <p:sp>
        <p:nvSpPr>
          <p:cNvPr id="6" name="Slide Number Placeholder 5">
            <a:extLst>
              <a:ext uri="{FF2B5EF4-FFF2-40B4-BE49-F238E27FC236}">
                <a16:creationId xmlns:a16="http://schemas.microsoft.com/office/drawing/2014/main" id="{9AD05ADA-E156-0643-B183-FFE72FA07362}"/>
              </a:ext>
            </a:extLst>
          </p:cNvPr>
          <p:cNvSpPr>
            <a:spLocks noGrp="1"/>
          </p:cNvSpPr>
          <p:nvPr>
            <p:ph type="sldNum" sz="quarter" idx="12"/>
          </p:nvPr>
        </p:nvSpPr>
        <p:spPr>
          <a:xfrm>
            <a:off x="7350799" y="9401113"/>
            <a:ext cx="259808" cy="535516"/>
          </a:xfrm>
        </p:spPr>
        <p:txBody>
          <a:bodyPr/>
          <a:lstStyle>
            <a:lvl1pPr algn="r">
              <a:defRPr>
                <a:solidFill>
                  <a:schemeClr val="bg1">
                    <a:lumMod val="50000"/>
                  </a:schemeClr>
                </a:solidFill>
              </a:defRPr>
            </a:lvl1pPr>
          </a:lstStyle>
          <a:p>
            <a:fld id="{9564885F-477D-A14D-B2C1-5ECAF755F313}" type="slidenum">
              <a:rPr lang="en-US" smtClean="0"/>
              <a:pPr/>
              <a:t>‹#›</a:t>
            </a:fld>
            <a:endParaRPr lang="en-US" dirty="0"/>
          </a:p>
        </p:txBody>
      </p:sp>
      <p:sp>
        <p:nvSpPr>
          <p:cNvPr id="11" name="Title 1">
            <a:extLst>
              <a:ext uri="{FF2B5EF4-FFF2-40B4-BE49-F238E27FC236}">
                <a16:creationId xmlns:a16="http://schemas.microsoft.com/office/drawing/2014/main" id="{785B1C5B-0336-194E-AEC4-9BF17E13DB3C}"/>
              </a:ext>
            </a:extLst>
          </p:cNvPr>
          <p:cNvSpPr>
            <a:spLocks noGrp="1"/>
          </p:cNvSpPr>
          <p:nvPr>
            <p:ph type="title" hasCustomPrompt="1"/>
          </p:nvPr>
        </p:nvSpPr>
        <p:spPr>
          <a:xfrm>
            <a:off x="510064" y="527536"/>
            <a:ext cx="7043738" cy="1275867"/>
          </a:xfrm>
        </p:spPr>
        <p:txBody>
          <a:bodyPr>
            <a:noAutofit/>
          </a:bodyPr>
          <a:lstStyle>
            <a:lvl1pPr>
              <a:defRPr sz="1485">
                <a:solidFill>
                  <a:srgbClr val="0C2340"/>
                </a:solidFill>
              </a:defRPr>
            </a:lvl1pPr>
          </a:lstStyle>
          <a:p>
            <a:r>
              <a:rPr lang="en-US" dirty="0"/>
              <a:t>TITLE – ARIAL BOLD, 24 PT, DARK BLUE font, ALL CAPS</a:t>
            </a:r>
          </a:p>
        </p:txBody>
      </p:sp>
      <p:sp>
        <p:nvSpPr>
          <p:cNvPr id="19" name="Oval 18">
            <a:extLst>
              <a:ext uri="{FF2B5EF4-FFF2-40B4-BE49-F238E27FC236}">
                <a16:creationId xmlns:a16="http://schemas.microsoft.com/office/drawing/2014/main" id="{669E0A95-0C53-4047-82CE-0598CA3A5F7B}"/>
              </a:ext>
            </a:extLst>
          </p:cNvPr>
          <p:cNvSpPr>
            <a:spLocks noChangeAspect="1"/>
          </p:cNvSpPr>
          <p:nvPr userDrawn="1"/>
        </p:nvSpPr>
        <p:spPr>
          <a:xfrm>
            <a:off x="845287" y="6002957"/>
            <a:ext cx="1212476" cy="2789487"/>
          </a:xfrm>
          <a:prstGeom prst="ellipse">
            <a:avLst/>
          </a:prstGeom>
          <a:solidFill>
            <a:srgbClr val="E87722"/>
          </a:solidFill>
          <a:ln w="57150">
            <a:noFill/>
          </a:ln>
          <a:effectLst/>
        </p:spPr>
        <p:style>
          <a:lnRef idx="1">
            <a:schemeClr val="accent1"/>
          </a:lnRef>
          <a:fillRef idx="3">
            <a:schemeClr val="accent1"/>
          </a:fillRef>
          <a:effectRef idx="2">
            <a:schemeClr val="accent1"/>
          </a:effectRef>
          <a:fontRef idx="minor">
            <a:schemeClr val="lt1"/>
          </a:fontRef>
        </p:style>
        <p:txBody>
          <a:bodyPr lIns="0" tIns="56579" rIns="0" bIns="56579" rtlCol="0" anchor="ctr"/>
          <a:lstStyle/>
          <a:p>
            <a:pPr algn="ctr"/>
            <a:endParaRPr lang="en-US" sz="867" b="1" spc="186" dirty="0">
              <a:solidFill>
                <a:schemeClr val="bg1"/>
              </a:solidFill>
            </a:endParaRPr>
          </a:p>
        </p:txBody>
      </p:sp>
      <p:sp>
        <p:nvSpPr>
          <p:cNvPr id="20" name="Oval 19">
            <a:extLst>
              <a:ext uri="{FF2B5EF4-FFF2-40B4-BE49-F238E27FC236}">
                <a16:creationId xmlns:a16="http://schemas.microsoft.com/office/drawing/2014/main" id="{9EA5C336-9855-E141-918F-0E89EE827690}"/>
              </a:ext>
            </a:extLst>
          </p:cNvPr>
          <p:cNvSpPr>
            <a:spLocks noChangeAspect="1"/>
          </p:cNvSpPr>
          <p:nvPr userDrawn="1"/>
        </p:nvSpPr>
        <p:spPr>
          <a:xfrm>
            <a:off x="845287" y="2346904"/>
            <a:ext cx="1212476" cy="2789487"/>
          </a:xfrm>
          <a:prstGeom prst="ellipse">
            <a:avLst/>
          </a:prstGeom>
          <a:solidFill>
            <a:srgbClr val="E87722"/>
          </a:solidFill>
          <a:ln w="57150">
            <a:noFill/>
          </a:ln>
          <a:effectLst/>
        </p:spPr>
        <p:style>
          <a:lnRef idx="1">
            <a:schemeClr val="accent1"/>
          </a:lnRef>
          <a:fillRef idx="3">
            <a:schemeClr val="accent1"/>
          </a:fillRef>
          <a:effectRef idx="2">
            <a:schemeClr val="accent1"/>
          </a:effectRef>
          <a:fontRef idx="minor">
            <a:schemeClr val="lt1"/>
          </a:fontRef>
        </p:style>
        <p:txBody>
          <a:bodyPr lIns="0" tIns="56579" rIns="0" bIns="56579" rtlCol="0" anchor="ctr"/>
          <a:lstStyle/>
          <a:p>
            <a:pPr algn="ctr"/>
            <a:endParaRPr lang="en-US" sz="867" b="1" spc="186" dirty="0">
              <a:solidFill>
                <a:schemeClr val="bg1"/>
              </a:solidFill>
            </a:endParaRPr>
          </a:p>
        </p:txBody>
      </p:sp>
      <p:sp>
        <p:nvSpPr>
          <p:cNvPr id="21" name="Oval 20">
            <a:extLst>
              <a:ext uri="{FF2B5EF4-FFF2-40B4-BE49-F238E27FC236}">
                <a16:creationId xmlns:a16="http://schemas.microsoft.com/office/drawing/2014/main" id="{29EA0B01-E266-E545-A750-4CBD0D03EDBD}"/>
              </a:ext>
            </a:extLst>
          </p:cNvPr>
          <p:cNvSpPr>
            <a:spLocks noChangeAspect="1"/>
          </p:cNvSpPr>
          <p:nvPr userDrawn="1"/>
        </p:nvSpPr>
        <p:spPr>
          <a:xfrm>
            <a:off x="956034" y="2601693"/>
            <a:ext cx="990981" cy="2279904"/>
          </a:xfrm>
          <a:prstGeom prst="ellipse">
            <a:avLst/>
          </a:prstGeom>
          <a:solidFill>
            <a:schemeClr val="accent3"/>
          </a:solidFill>
          <a:ln w="57150">
            <a:noFill/>
          </a:ln>
          <a:effectLst/>
        </p:spPr>
        <p:style>
          <a:lnRef idx="1">
            <a:schemeClr val="accent1"/>
          </a:lnRef>
          <a:fillRef idx="3">
            <a:schemeClr val="accent1"/>
          </a:fillRef>
          <a:effectRef idx="2">
            <a:schemeClr val="accent1"/>
          </a:effectRef>
          <a:fontRef idx="minor">
            <a:schemeClr val="lt1"/>
          </a:fontRef>
        </p:style>
        <p:txBody>
          <a:bodyPr lIns="0" tIns="56579" rIns="0" bIns="56579" rtlCol="0" anchor="ctr"/>
          <a:lstStyle/>
          <a:p>
            <a:pPr algn="ctr"/>
            <a:endParaRPr lang="en-US" sz="867" b="1" spc="186" dirty="0">
              <a:solidFill>
                <a:schemeClr val="bg1"/>
              </a:solidFill>
            </a:endParaRPr>
          </a:p>
        </p:txBody>
      </p:sp>
      <p:sp>
        <p:nvSpPr>
          <p:cNvPr id="24" name="Oval 23">
            <a:extLst>
              <a:ext uri="{FF2B5EF4-FFF2-40B4-BE49-F238E27FC236}">
                <a16:creationId xmlns:a16="http://schemas.microsoft.com/office/drawing/2014/main" id="{5A7B65ED-5F59-074C-B2D7-9F9B76C45DA3}"/>
              </a:ext>
            </a:extLst>
          </p:cNvPr>
          <p:cNvSpPr>
            <a:spLocks noChangeAspect="1"/>
          </p:cNvSpPr>
          <p:nvPr userDrawn="1"/>
        </p:nvSpPr>
        <p:spPr>
          <a:xfrm>
            <a:off x="956034" y="6257746"/>
            <a:ext cx="990981" cy="2279904"/>
          </a:xfrm>
          <a:prstGeom prst="ellipse">
            <a:avLst/>
          </a:prstGeom>
          <a:solidFill>
            <a:schemeClr val="accent2"/>
          </a:solidFill>
          <a:ln w="57150">
            <a:noFill/>
          </a:ln>
          <a:effectLst/>
        </p:spPr>
        <p:style>
          <a:lnRef idx="1">
            <a:schemeClr val="accent1"/>
          </a:lnRef>
          <a:fillRef idx="3">
            <a:schemeClr val="accent1"/>
          </a:fillRef>
          <a:effectRef idx="2">
            <a:schemeClr val="accent1"/>
          </a:effectRef>
          <a:fontRef idx="minor">
            <a:schemeClr val="lt1"/>
          </a:fontRef>
        </p:style>
        <p:txBody>
          <a:bodyPr lIns="0" tIns="56579" rIns="0" bIns="56579" rtlCol="0" anchor="ctr"/>
          <a:lstStyle/>
          <a:p>
            <a:pPr algn="ctr"/>
            <a:endParaRPr lang="en-US" sz="867" b="1" spc="186" dirty="0">
              <a:solidFill>
                <a:schemeClr val="bg1"/>
              </a:solidFill>
            </a:endParaRPr>
          </a:p>
        </p:txBody>
      </p:sp>
      <p:sp>
        <p:nvSpPr>
          <p:cNvPr id="25" name="Picture Placeholder 7">
            <a:extLst>
              <a:ext uri="{FF2B5EF4-FFF2-40B4-BE49-F238E27FC236}">
                <a16:creationId xmlns:a16="http://schemas.microsoft.com/office/drawing/2014/main" id="{064CEFBA-6629-6046-B591-5AF03121D1DC}"/>
              </a:ext>
            </a:extLst>
          </p:cNvPr>
          <p:cNvSpPr>
            <a:spLocks noGrp="1"/>
          </p:cNvSpPr>
          <p:nvPr>
            <p:ph type="pic" sz="quarter" idx="20" hasCustomPrompt="1"/>
          </p:nvPr>
        </p:nvSpPr>
        <p:spPr>
          <a:xfrm>
            <a:off x="956034" y="2601695"/>
            <a:ext cx="990981" cy="2279905"/>
          </a:xfrm>
          <a:prstGeom prst="ellipse">
            <a:avLst/>
          </a:prstGeom>
          <a:solidFill>
            <a:srgbClr val="E87722"/>
          </a:solidFill>
        </p:spPr>
        <p:txBody>
          <a:bodyPr anchor="ctr">
            <a:normAutofit/>
          </a:bodyPr>
          <a:lstStyle>
            <a:lvl1pPr marL="0" indent="0" algn="ctr">
              <a:buNone/>
              <a:defRPr sz="990">
                <a:solidFill>
                  <a:schemeClr val="bg1"/>
                </a:solidFill>
              </a:defRPr>
            </a:lvl1pPr>
          </a:lstStyle>
          <a:p>
            <a:r>
              <a:rPr lang="en-US" dirty="0"/>
              <a:t>Insert Photo or Icon Here</a:t>
            </a:r>
          </a:p>
        </p:txBody>
      </p:sp>
      <p:sp>
        <p:nvSpPr>
          <p:cNvPr id="26" name="Picture Placeholder 7">
            <a:extLst>
              <a:ext uri="{FF2B5EF4-FFF2-40B4-BE49-F238E27FC236}">
                <a16:creationId xmlns:a16="http://schemas.microsoft.com/office/drawing/2014/main" id="{267FBC05-7AF0-414F-977C-E66855B2438D}"/>
              </a:ext>
            </a:extLst>
          </p:cNvPr>
          <p:cNvSpPr>
            <a:spLocks noGrp="1"/>
          </p:cNvSpPr>
          <p:nvPr>
            <p:ph type="pic" sz="quarter" idx="21" hasCustomPrompt="1"/>
          </p:nvPr>
        </p:nvSpPr>
        <p:spPr>
          <a:xfrm>
            <a:off x="956034" y="6257749"/>
            <a:ext cx="990981" cy="2279905"/>
          </a:xfrm>
          <a:prstGeom prst="ellipse">
            <a:avLst/>
          </a:prstGeom>
          <a:solidFill>
            <a:srgbClr val="E87722"/>
          </a:solidFill>
        </p:spPr>
        <p:txBody>
          <a:bodyPr anchor="ctr">
            <a:normAutofit/>
          </a:bodyPr>
          <a:lstStyle>
            <a:lvl1pPr marL="0" indent="0" algn="ctr">
              <a:buNone/>
              <a:defRPr sz="990">
                <a:solidFill>
                  <a:schemeClr val="bg1"/>
                </a:solidFill>
              </a:defRPr>
            </a:lvl1pPr>
          </a:lstStyle>
          <a:p>
            <a:r>
              <a:rPr lang="en-US" dirty="0"/>
              <a:t>Insert Photo or Icon Here</a:t>
            </a:r>
          </a:p>
        </p:txBody>
      </p:sp>
      <p:sp>
        <p:nvSpPr>
          <p:cNvPr id="28" name="Content Placeholder 2">
            <a:extLst>
              <a:ext uri="{FF2B5EF4-FFF2-40B4-BE49-F238E27FC236}">
                <a16:creationId xmlns:a16="http://schemas.microsoft.com/office/drawing/2014/main" id="{3386FF98-DC36-3D48-893F-D61A2FC191D1}"/>
              </a:ext>
            </a:extLst>
          </p:cNvPr>
          <p:cNvSpPr>
            <a:spLocks noGrp="1"/>
          </p:cNvSpPr>
          <p:nvPr>
            <p:ph idx="1" hasCustomPrompt="1"/>
          </p:nvPr>
        </p:nvSpPr>
        <p:spPr>
          <a:xfrm>
            <a:off x="2404587" y="2346903"/>
            <a:ext cx="5149215" cy="2789487"/>
          </a:xfrm>
        </p:spPr>
        <p:txBody>
          <a:bodyPr anchor="ctr">
            <a:noAutofit/>
          </a:bodyPr>
          <a:lstStyle>
            <a:lvl1pPr marL="141447" indent="-141447">
              <a:spcAft>
                <a:spcPts val="220"/>
              </a:spcAft>
              <a:buFont typeface="Wingdings" pitchFamily="2" charset="2"/>
              <a:buChar char="§"/>
              <a:tabLst/>
              <a:defRPr sz="1114"/>
            </a:lvl1pPr>
            <a:lvl2pPr>
              <a:spcAft>
                <a:spcPts val="372"/>
              </a:spcAft>
              <a:defRPr sz="990"/>
            </a:lvl2pPr>
            <a:lvl3pPr marL="565785" marR="0" indent="0" algn="l" defTabSz="565785" rtl="0" eaLnBrk="1" fontAlgn="auto" latinLnBrk="0" hangingPunct="1">
              <a:lnSpc>
                <a:spcPct val="90000"/>
              </a:lnSpc>
              <a:spcBef>
                <a:spcPts val="0"/>
              </a:spcBef>
              <a:spcAft>
                <a:spcPts val="372"/>
              </a:spcAft>
              <a:buClr>
                <a:schemeClr val="tx2"/>
              </a:buClr>
              <a:buSzTx/>
              <a:buFont typeface="Arial" panose="020B0604020202020204" pitchFamily="34" charset="0"/>
              <a:buNone/>
              <a:tabLst/>
              <a:defRPr sz="867"/>
            </a:lvl3pPr>
            <a:lvl4pPr marL="848678" marR="0" indent="0" algn="l" defTabSz="565785" rtl="0" eaLnBrk="1" fontAlgn="auto" latinLnBrk="0" hangingPunct="1">
              <a:lnSpc>
                <a:spcPct val="90000"/>
              </a:lnSpc>
              <a:spcBef>
                <a:spcPts val="0"/>
              </a:spcBef>
              <a:spcAft>
                <a:spcPts val="743"/>
              </a:spcAft>
              <a:buClrTx/>
              <a:buSzTx/>
              <a:buFont typeface="Arial" panose="020B0604020202020204" pitchFamily="34" charset="0"/>
              <a:buNone/>
              <a:tabLst/>
              <a:defRPr sz="743"/>
            </a:lvl4pPr>
            <a:lvl5pPr marL="1273017" marR="0" indent="-141447" algn="l" defTabSz="565785" rtl="0" eaLnBrk="1" fontAlgn="auto" latinLnBrk="0" hangingPunct="1">
              <a:lnSpc>
                <a:spcPct val="90000"/>
              </a:lnSpc>
              <a:spcBef>
                <a:spcPts val="0"/>
              </a:spcBef>
              <a:spcAft>
                <a:spcPts val="743"/>
              </a:spcAft>
              <a:buClrTx/>
              <a:buSzTx/>
              <a:buFont typeface="Arial" panose="020B0604020202020204" pitchFamily="34" charset="0"/>
              <a:buChar char="•"/>
              <a:tabLst/>
              <a:defRPr sz="743"/>
            </a:lvl5pPr>
          </a:lstStyle>
          <a:p>
            <a:pPr>
              <a:spcAft>
                <a:spcPts val="200"/>
              </a:spcAft>
            </a:pPr>
            <a:r>
              <a:rPr lang="en-US" dirty="0"/>
              <a:t>To insert an image</a:t>
            </a:r>
          </a:p>
          <a:p>
            <a:pPr lvl="1">
              <a:spcAft>
                <a:spcPts val="124"/>
              </a:spcAft>
            </a:pPr>
            <a:r>
              <a:rPr lang="en-US" dirty="0"/>
              <a:t>Click the center of the placeholder</a:t>
            </a:r>
          </a:p>
          <a:p>
            <a:pPr lvl="1">
              <a:spcAft>
                <a:spcPts val="124"/>
              </a:spcAft>
            </a:pPr>
            <a:r>
              <a:rPr lang="en-US" dirty="0"/>
              <a:t>From your computer’s file options that appear, select the image you want </a:t>
            </a:r>
          </a:p>
          <a:p>
            <a:pPr lvl="1">
              <a:spcAft>
                <a:spcPts val="124"/>
              </a:spcAft>
            </a:pPr>
            <a:r>
              <a:rPr lang="en-US" dirty="0"/>
              <a:t>Click Insert </a:t>
            </a:r>
          </a:p>
        </p:txBody>
      </p:sp>
      <p:sp>
        <p:nvSpPr>
          <p:cNvPr id="31" name="Content Placeholder 2">
            <a:extLst>
              <a:ext uri="{FF2B5EF4-FFF2-40B4-BE49-F238E27FC236}">
                <a16:creationId xmlns:a16="http://schemas.microsoft.com/office/drawing/2014/main" id="{25656F1B-7A31-2049-8171-C1264E2E1F1F}"/>
              </a:ext>
            </a:extLst>
          </p:cNvPr>
          <p:cNvSpPr>
            <a:spLocks noGrp="1"/>
          </p:cNvSpPr>
          <p:nvPr>
            <p:ph idx="22" hasCustomPrompt="1"/>
          </p:nvPr>
        </p:nvSpPr>
        <p:spPr>
          <a:xfrm>
            <a:off x="2404587" y="6002957"/>
            <a:ext cx="5149215" cy="2789487"/>
          </a:xfrm>
        </p:spPr>
        <p:txBody>
          <a:bodyPr anchor="ctr">
            <a:noAutofit/>
          </a:bodyPr>
          <a:lstStyle>
            <a:lvl1pPr>
              <a:spcAft>
                <a:spcPts val="220"/>
              </a:spcAft>
              <a:defRPr sz="1114"/>
            </a:lvl1pPr>
            <a:lvl2pPr>
              <a:spcAft>
                <a:spcPts val="372"/>
              </a:spcAft>
              <a:defRPr sz="990"/>
            </a:lvl2pPr>
            <a:lvl3pPr marL="565785" marR="0" indent="0" algn="l" defTabSz="565785" rtl="0" eaLnBrk="1" fontAlgn="auto" latinLnBrk="0" hangingPunct="1">
              <a:lnSpc>
                <a:spcPct val="90000"/>
              </a:lnSpc>
              <a:spcBef>
                <a:spcPts val="0"/>
              </a:spcBef>
              <a:spcAft>
                <a:spcPts val="372"/>
              </a:spcAft>
              <a:buClr>
                <a:schemeClr val="tx2"/>
              </a:buClr>
              <a:buSzTx/>
              <a:buFont typeface="Arial" panose="020B0604020202020204" pitchFamily="34" charset="0"/>
              <a:buNone/>
              <a:tabLst/>
              <a:defRPr sz="867"/>
            </a:lvl3pPr>
            <a:lvl4pPr marL="848678" marR="0" indent="0" algn="l" defTabSz="565785" rtl="0" eaLnBrk="1" fontAlgn="auto" latinLnBrk="0" hangingPunct="1">
              <a:lnSpc>
                <a:spcPct val="90000"/>
              </a:lnSpc>
              <a:spcBef>
                <a:spcPts val="0"/>
              </a:spcBef>
              <a:spcAft>
                <a:spcPts val="743"/>
              </a:spcAft>
              <a:buClrTx/>
              <a:buSzTx/>
              <a:buFont typeface="Arial" panose="020B0604020202020204" pitchFamily="34" charset="0"/>
              <a:buNone/>
              <a:tabLst/>
              <a:defRPr sz="743"/>
            </a:lvl4pPr>
            <a:lvl5pPr marL="1273017" marR="0" indent="-141447" algn="l" defTabSz="565785" rtl="0" eaLnBrk="1" fontAlgn="auto" latinLnBrk="0" hangingPunct="1">
              <a:lnSpc>
                <a:spcPct val="90000"/>
              </a:lnSpc>
              <a:spcBef>
                <a:spcPts val="0"/>
              </a:spcBef>
              <a:spcAft>
                <a:spcPts val="743"/>
              </a:spcAft>
              <a:buClrTx/>
              <a:buSzTx/>
              <a:buFont typeface="Arial" panose="020B0604020202020204" pitchFamily="34" charset="0"/>
              <a:buChar char="•"/>
              <a:tabLst/>
              <a:defRPr sz="743"/>
            </a:lvl5pPr>
          </a:lstStyle>
          <a:p>
            <a:pPr>
              <a:spcAft>
                <a:spcPts val="200"/>
              </a:spcAft>
            </a:pPr>
            <a:r>
              <a:rPr lang="en-US" dirty="0"/>
              <a:t>To insert an image</a:t>
            </a:r>
          </a:p>
          <a:p>
            <a:pPr lvl="1">
              <a:spcAft>
                <a:spcPts val="124"/>
              </a:spcAft>
            </a:pPr>
            <a:r>
              <a:rPr lang="en-US" dirty="0"/>
              <a:t>Click the center of the placeholder</a:t>
            </a:r>
          </a:p>
          <a:p>
            <a:pPr lvl="1">
              <a:spcAft>
                <a:spcPts val="124"/>
              </a:spcAft>
            </a:pPr>
            <a:r>
              <a:rPr lang="en-US" dirty="0"/>
              <a:t>From your computer’s file options that appear, select the image you want </a:t>
            </a:r>
          </a:p>
          <a:p>
            <a:pPr lvl="1">
              <a:spcAft>
                <a:spcPts val="124"/>
              </a:spcAft>
            </a:pPr>
            <a:r>
              <a:rPr lang="en-US" dirty="0"/>
              <a:t>Click Insert </a:t>
            </a:r>
          </a:p>
        </p:txBody>
      </p:sp>
      <p:cxnSp>
        <p:nvCxnSpPr>
          <p:cNvPr id="32" name="Straight Connector 31">
            <a:extLst>
              <a:ext uri="{FF2B5EF4-FFF2-40B4-BE49-F238E27FC236}">
                <a16:creationId xmlns:a16="http://schemas.microsoft.com/office/drawing/2014/main" id="{3EF769BB-C4DC-104B-B5D4-C82338900C6B}"/>
              </a:ext>
            </a:extLst>
          </p:cNvPr>
          <p:cNvCxnSpPr>
            <a:cxnSpLocks/>
          </p:cNvCxnSpPr>
          <p:nvPr userDrawn="1"/>
        </p:nvCxnSpPr>
        <p:spPr>
          <a:xfrm flipV="1">
            <a:off x="2219645" y="2346904"/>
            <a:ext cx="0" cy="2789487"/>
          </a:xfrm>
          <a:prstGeom prst="line">
            <a:avLst/>
          </a:prstGeom>
          <a:ln w="44450" cap="rnd">
            <a:solidFill>
              <a:srgbClr val="E87722"/>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470F226-232D-084B-9073-6353ACE15E65}"/>
              </a:ext>
            </a:extLst>
          </p:cNvPr>
          <p:cNvCxnSpPr>
            <a:cxnSpLocks/>
          </p:cNvCxnSpPr>
          <p:nvPr userDrawn="1"/>
        </p:nvCxnSpPr>
        <p:spPr>
          <a:xfrm flipV="1">
            <a:off x="2219645" y="6002957"/>
            <a:ext cx="0" cy="2789487"/>
          </a:xfrm>
          <a:prstGeom prst="line">
            <a:avLst/>
          </a:prstGeom>
          <a:ln w="44450" cap="rnd">
            <a:solidFill>
              <a:srgbClr val="E87722"/>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91A1A6BB-4B01-264F-9B2F-7150B4AF3CBE}"/>
              </a:ext>
            </a:extLst>
          </p:cNvPr>
          <p:cNvCxnSpPr>
            <a:cxnSpLocks/>
            <a:stCxn id="20" idx="6"/>
          </p:cNvCxnSpPr>
          <p:nvPr userDrawn="1"/>
        </p:nvCxnSpPr>
        <p:spPr>
          <a:xfrm>
            <a:off x="2057763" y="3741646"/>
            <a:ext cx="161883" cy="0"/>
          </a:xfrm>
          <a:prstGeom prst="line">
            <a:avLst/>
          </a:prstGeom>
          <a:ln w="44450">
            <a:solidFill>
              <a:srgbClr val="E8772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1E71469-9F27-A94E-9820-2F21B780DD54}"/>
              </a:ext>
            </a:extLst>
          </p:cNvPr>
          <p:cNvCxnSpPr>
            <a:cxnSpLocks/>
          </p:cNvCxnSpPr>
          <p:nvPr userDrawn="1"/>
        </p:nvCxnSpPr>
        <p:spPr>
          <a:xfrm>
            <a:off x="2057763" y="7397697"/>
            <a:ext cx="161883" cy="0"/>
          </a:xfrm>
          <a:prstGeom prst="line">
            <a:avLst/>
          </a:prstGeom>
          <a:ln w="44450">
            <a:solidFill>
              <a:srgbClr val="E87722"/>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7A828ABE-A104-1B47-BB4A-7979D868BD4A}"/>
              </a:ext>
            </a:extLst>
          </p:cNvPr>
          <p:cNvSpPr/>
          <p:nvPr userDrawn="1"/>
        </p:nvSpPr>
        <p:spPr>
          <a:xfrm>
            <a:off x="2" y="0"/>
            <a:ext cx="218598" cy="10058400"/>
          </a:xfrm>
          <a:prstGeom prst="rect">
            <a:avLst/>
          </a:prstGeom>
          <a:solidFill>
            <a:srgbClr val="0C23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dirty="0"/>
          </a:p>
        </p:txBody>
      </p:sp>
      <p:sp>
        <p:nvSpPr>
          <p:cNvPr id="18" name="Slide Number Placeholder 5">
            <a:extLst>
              <a:ext uri="{FF2B5EF4-FFF2-40B4-BE49-F238E27FC236}">
                <a16:creationId xmlns:a16="http://schemas.microsoft.com/office/drawing/2014/main" id="{7D543B55-A8FA-BB4D-AC4F-BDB94646B566}"/>
              </a:ext>
            </a:extLst>
          </p:cNvPr>
          <p:cNvSpPr txBox="1">
            <a:spLocks/>
          </p:cNvSpPr>
          <p:nvPr userDrawn="1"/>
        </p:nvSpPr>
        <p:spPr>
          <a:xfrm>
            <a:off x="181869" y="9396658"/>
            <a:ext cx="259808" cy="535516"/>
          </a:xfrm>
          <a:prstGeom prst="rect">
            <a:avLst/>
          </a:prstGeom>
        </p:spPr>
        <p:txBody>
          <a:bodyPr vert="horz" lIns="56579" tIns="28290" rIns="56579" bIns="28290" rtlCol="0" anchor="ctr"/>
          <a:lstStyle>
            <a:defPPr>
              <a:defRPr lang="en-US"/>
            </a:defPPr>
            <a:lvl1pPr marL="0" algn="r" defTabSz="914400" rtl="0" eaLnBrk="1" latinLnBrk="0" hangingPunct="1">
              <a:defRPr sz="800" kern="1200">
                <a:solidFill>
                  <a:schemeClr val="bg1">
                    <a:lumMod val="50000"/>
                  </a:schemeClr>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564885F-477D-A14D-B2C1-5ECAF755F313}" type="slidenum">
              <a:rPr lang="en-US" sz="495" smtClean="0"/>
              <a:pPr/>
              <a:t>‹#›</a:t>
            </a:fld>
            <a:endParaRPr lang="en-US" sz="495" dirty="0"/>
          </a:p>
        </p:txBody>
      </p:sp>
    </p:spTree>
    <p:extLst>
      <p:ext uri="{BB962C8B-B14F-4D97-AF65-F5344CB8AC3E}">
        <p14:creationId xmlns:p14="http://schemas.microsoft.com/office/powerpoint/2010/main" val="197858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598" userDrawn="1">
          <p15:clr>
            <a:srgbClr val="FBAE40"/>
          </p15:clr>
        </p15:guide>
        <p15:guide id="2" pos="1515" userDrawn="1">
          <p15:clr>
            <a:srgbClr val="FBAE40"/>
          </p15:clr>
        </p15:guide>
        <p15:guide id="3" pos="4759" userDrawn="1">
          <p15:clr>
            <a:srgbClr val="FBAE40"/>
          </p15:clr>
        </p15:guide>
        <p15:guide id="4" orient="horz" pos="1478" userDrawn="1">
          <p15:clr>
            <a:srgbClr val="FBAE40"/>
          </p15:clr>
        </p15:guide>
        <p15:guide id="5" orient="horz" pos="3238" userDrawn="1">
          <p15:clr>
            <a:srgbClr val="FBAE40"/>
          </p15:clr>
        </p15:guide>
        <p15:guide id="6" orient="horz" pos="3766" userDrawn="1">
          <p15:clr>
            <a:srgbClr val="FBAE40"/>
          </p15:clr>
        </p15:guide>
        <p15:guide id="7" orient="horz" pos="6125" userDrawn="1">
          <p15:clr>
            <a:srgbClr val="FBAE40"/>
          </p15:clr>
        </p15:guide>
        <p15:guide id="8" pos="2586" userDrawn="1">
          <p15:clr>
            <a:srgbClr val="FBAE40"/>
          </p15:clr>
        </p15:guide>
        <p15:guide id="9" pos="2494" userDrawn="1">
          <p15:clr>
            <a:srgbClr val="FBAE40"/>
          </p15:clr>
        </p15:guide>
        <p15:guide id="10" pos="138" userDrawn="1">
          <p15:clr>
            <a:srgbClr val="FBAE40"/>
          </p15:clr>
        </p15:guide>
        <p15:guide id="11" orient="horz" pos="5562"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Content Dark 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E6D621E-F4C4-464D-AD77-31F8A6F24240}"/>
              </a:ext>
            </a:extLst>
          </p:cNvPr>
          <p:cNvSpPr/>
          <p:nvPr userDrawn="1"/>
        </p:nvSpPr>
        <p:spPr>
          <a:xfrm>
            <a:off x="0" y="5"/>
            <a:ext cx="7772400" cy="9104041"/>
          </a:xfrm>
          <a:prstGeom prst="rect">
            <a:avLst/>
          </a:prstGeom>
          <a:solidFill>
            <a:srgbClr val="0C23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dirty="0"/>
          </a:p>
        </p:txBody>
      </p:sp>
      <p:sp>
        <p:nvSpPr>
          <p:cNvPr id="2" name="Title 1">
            <a:extLst>
              <a:ext uri="{FF2B5EF4-FFF2-40B4-BE49-F238E27FC236}">
                <a16:creationId xmlns:a16="http://schemas.microsoft.com/office/drawing/2014/main" id="{F334EE40-4D3D-2147-A24D-2865DF4D2EBB}"/>
              </a:ext>
            </a:extLst>
          </p:cNvPr>
          <p:cNvSpPr>
            <a:spLocks noGrp="1"/>
          </p:cNvSpPr>
          <p:nvPr>
            <p:ph type="title" hasCustomPrompt="1"/>
          </p:nvPr>
        </p:nvSpPr>
        <p:spPr>
          <a:xfrm>
            <a:off x="218599" y="535519"/>
            <a:ext cx="7335203" cy="1275867"/>
          </a:xfrm>
        </p:spPr>
        <p:txBody>
          <a:bodyPr>
            <a:noAutofit/>
          </a:bodyPr>
          <a:lstStyle>
            <a:lvl1pPr>
              <a:defRPr>
                <a:solidFill>
                  <a:schemeClr val="bg1"/>
                </a:solidFill>
              </a:defRPr>
            </a:lvl1pPr>
          </a:lstStyle>
          <a:p>
            <a:r>
              <a:rPr lang="en-US" dirty="0"/>
              <a:t>TITLE – ARIAL BOLD, 24 PT, white font, ALL CAPS</a:t>
            </a:r>
          </a:p>
        </p:txBody>
      </p:sp>
      <p:sp>
        <p:nvSpPr>
          <p:cNvPr id="3" name="Content Placeholder 2">
            <a:extLst>
              <a:ext uri="{FF2B5EF4-FFF2-40B4-BE49-F238E27FC236}">
                <a16:creationId xmlns:a16="http://schemas.microsoft.com/office/drawing/2014/main" id="{BB28AEC2-BB00-E14A-935A-51CB9E4A467E}"/>
              </a:ext>
            </a:extLst>
          </p:cNvPr>
          <p:cNvSpPr>
            <a:spLocks noGrp="1"/>
          </p:cNvSpPr>
          <p:nvPr>
            <p:ph idx="1" hasCustomPrompt="1"/>
          </p:nvPr>
        </p:nvSpPr>
        <p:spPr>
          <a:xfrm>
            <a:off x="218599" y="1931084"/>
            <a:ext cx="7335203" cy="7128465"/>
          </a:xfrm>
        </p:spPr>
        <p:txBody>
          <a:bodyPr>
            <a:noAutofit/>
          </a:bodyPr>
          <a:lstStyle>
            <a:lvl1pPr marL="141447" indent="-141447">
              <a:spcAft>
                <a:spcPts val="743"/>
              </a:spcAft>
              <a:buClr>
                <a:schemeClr val="bg1"/>
              </a:buClr>
              <a:buFont typeface="Wingdings" pitchFamily="2" charset="2"/>
              <a:buChar char="§"/>
              <a:tabLst/>
              <a:defRPr sz="1114">
                <a:solidFill>
                  <a:schemeClr val="bg1"/>
                </a:solidFill>
              </a:defRPr>
            </a:lvl1pPr>
            <a:lvl2pPr marL="424339" indent="-141447">
              <a:spcAft>
                <a:spcPts val="743"/>
              </a:spcAft>
              <a:buClr>
                <a:schemeClr val="bg1"/>
              </a:buClr>
              <a:buFont typeface="System Font Regular"/>
              <a:buChar char="–"/>
              <a:defRPr sz="990">
                <a:solidFill>
                  <a:schemeClr val="bg1"/>
                </a:solidFill>
              </a:defRPr>
            </a:lvl2pPr>
            <a:lvl3pPr>
              <a:spcAft>
                <a:spcPts val="743"/>
              </a:spcAft>
              <a:buClrTx/>
              <a:defRPr sz="867">
                <a:solidFill>
                  <a:schemeClr val="bg1"/>
                </a:solidFill>
              </a:defRPr>
            </a:lvl3pPr>
            <a:lvl4pPr>
              <a:defRPr sz="743">
                <a:solidFill>
                  <a:schemeClr val="bg1"/>
                </a:solidFill>
              </a:defRPr>
            </a:lvl4pPr>
            <a:lvl5pPr marL="1131570" marR="0" indent="0" algn="l" defTabSz="565785" rtl="0" eaLnBrk="1" fontAlgn="auto" latinLnBrk="0" hangingPunct="1">
              <a:lnSpc>
                <a:spcPct val="90000"/>
              </a:lnSpc>
              <a:spcBef>
                <a:spcPts val="0"/>
              </a:spcBef>
              <a:spcAft>
                <a:spcPts val="743"/>
              </a:spcAft>
              <a:buClrTx/>
              <a:buSzTx/>
              <a:buFont typeface="Arial" panose="020B0604020202020204" pitchFamily="34" charset="0"/>
              <a:buNone/>
              <a:tabLst/>
              <a:defRPr sz="743">
                <a:solidFill>
                  <a:schemeClr val="bg1"/>
                </a:solidFill>
              </a:defRPr>
            </a:lvl5pPr>
          </a:lstStyle>
          <a:p>
            <a:r>
              <a:rPr lang="en-US" dirty="0"/>
              <a:t>First level - white square bullets, Arial, 18 </a:t>
            </a:r>
            <a:r>
              <a:rPr lang="en-US" dirty="0" err="1"/>
              <a:t>pt</a:t>
            </a:r>
            <a:r>
              <a:rPr lang="en-US" dirty="0"/>
              <a:t>, white font, sentence case</a:t>
            </a:r>
          </a:p>
          <a:p>
            <a:r>
              <a:rPr lang="en-US" dirty="0"/>
              <a:t>Sentence case is capitalizing only the first letter of the first word and any proper nouns and names/titles.</a:t>
            </a:r>
          </a:p>
          <a:p>
            <a:pPr lvl="1"/>
            <a:r>
              <a:rPr lang="en-US" dirty="0"/>
              <a:t>Second level – white dashes, Arial, 16 </a:t>
            </a:r>
            <a:r>
              <a:rPr lang="en-US" dirty="0" err="1"/>
              <a:t>pt</a:t>
            </a:r>
            <a:r>
              <a:rPr lang="en-US" dirty="0"/>
              <a:t>, white font, sentence case</a:t>
            </a:r>
          </a:p>
          <a:p>
            <a:pPr lvl="2"/>
            <a:r>
              <a:rPr lang="en-US" dirty="0"/>
              <a:t>Third level – white circle bullets, Arial, 14 </a:t>
            </a:r>
            <a:r>
              <a:rPr lang="en-US" dirty="0" err="1"/>
              <a:t>pt</a:t>
            </a:r>
            <a:r>
              <a:rPr lang="en-US" dirty="0"/>
              <a:t>, white font, sentence case</a:t>
            </a:r>
          </a:p>
          <a:p>
            <a:r>
              <a:rPr lang="en-US" dirty="0"/>
              <a:t>If the title or text placeholders need alignment, go to the Home tab, click Reset in the Slides toolbar. </a:t>
            </a:r>
          </a:p>
          <a:p>
            <a:r>
              <a:rPr lang="en-US" dirty="0"/>
              <a:t>Use a period if the bullet is a complete sentence.</a:t>
            </a:r>
          </a:p>
          <a:p>
            <a:pPr marL="1273017" marR="0" lvl="4" indent="-141447" algn="l" defTabSz="565785" rtl="0" eaLnBrk="1" fontAlgn="auto" latinLnBrk="0" hangingPunct="1">
              <a:lnSpc>
                <a:spcPct val="90000"/>
              </a:lnSpc>
              <a:spcBef>
                <a:spcPts val="0"/>
              </a:spcBef>
              <a:spcAft>
                <a:spcPts val="743"/>
              </a:spcAft>
              <a:buClrTx/>
              <a:buSzTx/>
              <a:buFont typeface="Arial" panose="020B0604020202020204" pitchFamily="34" charset="0"/>
              <a:buChar char="•"/>
              <a:tabLst/>
              <a:defRPr/>
            </a:pPr>
            <a:endParaRPr lang="en-US" dirty="0"/>
          </a:p>
        </p:txBody>
      </p:sp>
      <p:sp>
        <p:nvSpPr>
          <p:cNvPr id="7" name="Footer Placeholder 6">
            <a:extLst>
              <a:ext uri="{FF2B5EF4-FFF2-40B4-BE49-F238E27FC236}">
                <a16:creationId xmlns:a16="http://schemas.microsoft.com/office/drawing/2014/main" id="{FBB873B5-21A9-D842-BD7F-6D15957C257F}"/>
              </a:ext>
            </a:extLst>
          </p:cNvPr>
          <p:cNvSpPr>
            <a:spLocks noGrp="1"/>
          </p:cNvSpPr>
          <p:nvPr>
            <p:ph type="ftr" sz="quarter" idx="13"/>
          </p:nvPr>
        </p:nvSpPr>
        <p:spPr/>
        <p:txBody>
          <a:bodyPr/>
          <a:lstStyle/>
          <a:p>
            <a:endParaRPr lang="en-US" dirty="0"/>
          </a:p>
        </p:txBody>
      </p:sp>
      <p:sp>
        <p:nvSpPr>
          <p:cNvPr id="5" name="Rectangle 4">
            <a:extLst>
              <a:ext uri="{FF2B5EF4-FFF2-40B4-BE49-F238E27FC236}">
                <a16:creationId xmlns:a16="http://schemas.microsoft.com/office/drawing/2014/main" id="{CA8B288D-B6F2-634D-B375-D4EC73788F4C}"/>
              </a:ext>
            </a:extLst>
          </p:cNvPr>
          <p:cNvSpPr/>
          <p:nvPr userDrawn="1"/>
        </p:nvSpPr>
        <p:spPr>
          <a:xfrm>
            <a:off x="2" y="9104044"/>
            <a:ext cx="7772399" cy="9677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dirty="0"/>
          </a:p>
        </p:txBody>
      </p:sp>
      <p:sp>
        <p:nvSpPr>
          <p:cNvPr id="4" name="Slide Number Placeholder 3">
            <a:extLst>
              <a:ext uri="{FF2B5EF4-FFF2-40B4-BE49-F238E27FC236}">
                <a16:creationId xmlns:a16="http://schemas.microsoft.com/office/drawing/2014/main" id="{3B7F3347-194B-D44D-B0FD-79708A31E8BC}"/>
              </a:ext>
            </a:extLst>
          </p:cNvPr>
          <p:cNvSpPr>
            <a:spLocks noGrp="1"/>
          </p:cNvSpPr>
          <p:nvPr>
            <p:ph type="sldNum" sz="quarter" idx="12"/>
          </p:nvPr>
        </p:nvSpPr>
        <p:spPr>
          <a:xfrm>
            <a:off x="169316" y="9379635"/>
            <a:ext cx="203210" cy="535516"/>
          </a:xfrm>
        </p:spPr>
        <p:txBody>
          <a:bodyPr/>
          <a:lstStyle>
            <a:lvl1pPr>
              <a:defRPr>
                <a:solidFill>
                  <a:srgbClr val="63656A"/>
                </a:solidFill>
              </a:defRPr>
            </a:lvl1pPr>
          </a:lstStyle>
          <a:p>
            <a:fld id="{9564885F-477D-A14D-B2C1-5ECAF755F313}" type="slidenum">
              <a:rPr lang="en-US" smtClean="0"/>
              <a:pPr/>
              <a:t>‹#›</a:t>
            </a:fld>
            <a:endParaRPr lang="en-US" spc="248" dirty="0"/>
          </a:p>
        </p:txBody>
      </p:sp>
      <p:pic>
        <p:nvPicPr>
          <p:cNvPr id="10" name="Picture 9" descr="Logo&#10;&#10;Description automatically generated">
            <a:extLst>
              <a:ext uri="{FF2B5EF4-FFF2-40B4-BE49-F238E27FC236}">
                <a16:creationId xmlns:a16="http://schemas.microsoft.com/office/drawing/2014/main" id="{B42C66DF-20B0-4446-8F00-6BEC747662DB}"/>
              </a:ext>
            </a:extLst>
          </p:cNvPr>
          <p:cNvPicPr>
            <a:picLocks noChangeAspect="1"/>
          </p:cNvPicPr>
          <p:nvPr userDrawn="1"/>
        </p:nvPicPr>
        <p:blipFill rotWithShape="1">
          <a:blip r:embed="rId2"/>
          <a:srcRect l="22566" r="24819" b="43549"/>
          <a:stretch/>
        </p:blipFill>
        <p:spPr>
          <a:xfrm>
            <a:off x="7178969" y="9172163"/>
            <a:ext cx="390489" cy="772351"/>
          </a:xfrm>
          <a:prstGeom prst="rect">
            <a:avLst/>
          </a:prstGeom>
        </p:spPr>
      </p:pic>
    </p:spTree>
    <p:extLst>
      <p:ext uri="{BB962C8B-B14F-4D97-AF65-F5344CB8AC3E}">
        <p14:creationId xmlns:p14="http://schemas.microsoft.com/office/powerpoint/2010/main" val="2845445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598" userDrawn="1">
          <p15:clr>
            <a:srgbClr val="FBAE40"/>
          </p15:clr>
        </p15:guide>
        <p15:guide id="2" pos="4759" userDrawn="1">
          <p15:clr>
            <a:srgbClr val="FBAE40"/>
          </p15:clr>
        </p15:guide>
        <p15:guide id="5" pos="138" userDrawn="1">
          <p15:clr>
            <a:srgbClr val="FBAE40"/>
          </p15:clr>
        </p15:guide>
        <p15:guide id="8" orient="horz" pos="5702" userDrawn="1">
          <p15:clr>
            <a:srgbClr val="FBAE40"/>
          </p15:clr>
        </p15:guide>
        <p15:guide id="9" orient="horz" pos="6266"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3_Content Dark 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E6D621E-F4C4-464D-AD77-31F8A6F24240}"/>
              </a:ext>
            </a:extLst>
          </p:cNvPr>
          <p:cNvSpPr/>
          <p:nvPr userDrawn="1"/>
        </p:nvSpPr>
        <p:spPr>
          <a:xfrm>
            <a:off x="0" y="5"/>
            <a:ext cx="7772400" cy="9104041"/>
          </a:xfrm>
          <a:prstGeom prst="rect">
            <a:avLst/>
          </a:prstGeom>
          <a:solidFill>
            <a:srgbClr val="E877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dirty="0"/>
          </a:p>
        </p:txBody>
      </p:sp>
      <p:sp>
        <p:nvSpPr>
          <p:cNvPr id="2" name="Title 1">
            <a:extLst>
              <a:ext uri="{FF2B5EF4-FFF2-40B4-BE49-F238E27FC236}">
                <a16:creationId xmlns:a16="http://schemas.microsoft.com/office/drawing/2014/main" id="{F334EE40-4D3D-2147-A24D-2865DF4D2EBB}"/>
              </a:ext>
            </a:extLst>
          </p:cNvPr>
          <p:cNvSpPr>
            <a:spLocks noGrp="1"/>
          </p:cNvSpPr>
          <p:nvPr>
            <p:ph type="title" hasCustomPrompt="1"/>
          </p:nvPr>
        </p:nvSpPr>
        <p:spPr>
          <a:xfrm>
            <a:off x="218599" y="535519"/>
            <a:ext cx="7335203" cy="1275867"/>
          </a:xfrm>
        </p:spPr>
        <p:txBody>
          <a:bodyPr>
            <a:noAutofit/>
          </a:bodyPr>
          <a:lstStyle>
            <a:lvl1pPr>
              <a:defRPr>
                <a:solidFill>
                  <a:schemeClr val="bg1"/>
                </a:solidFill>
              </a:defRPr>
            </a:lvl1pPr>
          </a:lstStyle>
          <a:p>
            <a:r>
              <a:rPr lang="en-US" dirty="0"/>
              <a:t>TITLE – ARIAL BOLD, 24 PT, white font, ALL CAPS</a:t>
            </a:r>
          </a:p>
        </p:txBody>
      </p:sp>
      <p:sp>
        <p:nvSpPr>
          <p:cNvPr id="3" name="Content Placeholder 2">
            <a:extLst>
              <a:ext uri="{FF2B5EF4-FFF2-40B4-BE49-F238E27FC236}">
                <a16:creationId xmlns:a16="http://schemas.microsoft.com/office/drawing/2014/main" id="{BB28AEC2-BB00-E14A-935A-51CB9E4A467E}"/>
              </a:ext>
            </a:extLst>
          </p:cNvPr>
          <p:cNvSpPr>
            <a:spLocks noGrp="1"/>
          </p:cNvSpPr>
          <p:nvPr>
            <p:ph idx="1" hasCustomPrompt="1"/>
          </p:nvPr>
        </p:nvSpPr>
        <p:spPr>
          <a:xfrm>
            <a:off x="218599" y="1931084"/>
            <a:ext cx="7335203" cy="7128465"/>
          </a:xfrm>
        </p:spPr>
        <p:txBody>
          <a:bodyPr>
            <a:noAutofit/>
          </a:bodyPr>
          <a:lstStyle>
            <a:lvl1pPr marL="141447" indent="-141447">
              <a:spcAft>
                <a:spcPts val="743"/>
              </a:spcAft>
              <a:buClr>
                <a:schemeClr val="bg1"/>
              </a:buClr>
              <a:buFont typeface="Wingdings" pitchFamily="2" charset="2"/>
              <a:buChar char="§"/>
              <a:tabLst/>
              <a:defRPr sz="1114">
                <a:solidFill>
                  <a:schemeClr val="bg1"/>
                </a:solidFill>
              </a:defRPr>
            </a:lvl1pPr>
            <a:lvl2pPr marL="424339" indent="-141447">
              <a:spcAft>
                <a:spcPts val="743"/>
              </a:spcAft>
              <a:buClr>
                <a:schemeClr val="bg1"/>
              </a:buClr>
              <a:buFont typeface="System Font Regular"/>
              <a:buChar char="–"/>
              <a:defRPr sz="990">
                <a:solidFill>
                  <a:schemeClr val="bg1"/>
                </a:solidFill>
              </a:defRPr>
            </a:lvl2pPr>
            <a:lvl3pPr>
              <a:spcAft>
                <a:spcPts val="743"/>
              </a:spcAft>
              <a:buClrTx/>
              <a:defRPr sz="867">
                <a:solidFill>
                  <a:schemeClr val="bg1"/>
                </a:solidFill>
              </a:defRPr>
            </a:lvl3pPr>
            <a:lvl4pPr>
              <a:defRPr sz="743">
                <a:solidFill>
                  <a:schemeClr val="bg1"/>
                </a:solidFill>
              </a:defRPr>
            </a:lvl4pPr>
            <a:lvl5pPr marL="1131570" marR="0" indent="0" algn="l" defTabSz="565785" rtl="0" eaLnBrk="1" fontAlgn="auto" latinLnBrk="0" hangingPunct="1">
              <a:lnSpc>
                <a:spcPct val="90000"/>
              </a:lnSpc>
              <a:spcBef>
                <a:spcPts val="0"/>
              </a:spcBef>
              <a:spcAft>
                <a:spcPts val="743"/>
              </a:spcAft>
              <a:buClrTx/>
              <a:buSzTx/>
              <a:buFont typeface="Arial" panose="020B0604020202020204" pitchFamily="34" charset="0"/>
              <a:buNone/>
              <a:tabLst/>
              <a:defRPr sz="743">
                <a:solidFill>
                  <a:schemeClr val="bg1"/>
                </a:solidFill>
              </a:defRPr>
            </a:lvl5pPr>
          </a:lstStyle>
          <a:p>
            <a:r>
              <a:rPr lang="en-US" dirty="0"/>
              <a:t>First level - white square bullets, Arial, 18 </a:t>
            </a:r>
            <a:r>
              <a:rPr lang="en-US" dirty="0" err="1"/>
              <a:t>pt</a:t>
            </a:r>
            <a:r>
              <a:rPr lang="en-US" dirty="0"/>
              <a:t>, white font, sentence case</a:t>
            </a:r>
          </a:p>
          <a:p>
            <a:r>
              <a:rPr lang="en-US" dirty="0"/>
              <a:t>Sentence case is capitalizing only the first letter of the first word and any proper nouns and names/titles.</a:t>
            </a:r>
          </a:p>
          <a:p>
            <a:pPr lvl="1"/>
            <a:r>
              <a:rPr lang="en-US" dirty="0"/>
              <a:t>Second level – white dashes, Arial, 16 </a:t>
            </a:r>
            <a:r>
              <a:rPr lang="en-US" dirty="0" err="1"/>
              <a:t>pt</a:t>
            </a:r>
            <a:r>
              <a:rPr lang="en-US" dirty="0"/>
              <a:t>, white font, sentence case</a:t>
            </a:r>
          </a:p>
          <a:p>
            <a:pPr lvl="2"/>
            <a:r>
              <a:rPr lang="en-US" dirty="0"/>
              <a:t>Third level – white circle bullets, Arial, 14 </a:t>
            </a:r>
            <a:r>
              <a:rPr lang="en-US" dirty="0" err="1"/>
              <a:t>pt</a:t>
            </a:r>
            <a:r>
              <a:rPr lang="en-US" dirty="0"/>
              <a:t>, white font, sentence case</a:t>
            </a:r>
          </a:p>
          <a:p>
            <a:r>
              <a:rPr lang="en-US" dirty="0"/>
              <a:t>If the title or text placeholders need alignment, go to the Home tab, click Reset in the Slides toolbar. </a:t>
            </a:r>
          </a:p>
          <a:p>
            <a:r>
              <a:rPr lang="en-US" dirty="0"/>
              <a:t>Use a period if the bullet is a complete sentence.</a:t>
            </a:r>
          </a:p>
          <a:p>
            <a:pPr marL="1273017" marR="0" lvl="4" indent="-141447" algn="l" defTabSz="565785" rtl="0" eaLnBrk="1" fontAlgn="auto" latinLnBrk="0" hangingPunct="1">
              <a:lnSpc>
                <a:spcPct val="90000"/>
              </a:lnSpc>
              <a:spcBef>
                <a:spcPts val="0"/>
              </a:spcBef>
              <a:spcAft>
                <a:spcPts val="743"/>
              </a:spcAft>
              <a:buClrTx/>
              <a:buSzTx/>
              <a:buFont typeface="Arial" panose="020B0604020202020204" pitchFamily="34" charset="0"/>
              <a:buChar char="•"/>
              <a:tabLst/>
              <a:defRPr/>
            </a:pPr>
            <a:endParaRPr lang="en-US" dirty="0"/>
          </a:p>
        </p:txBody>
      </p:sp>
      <p:sp>
        <p:nvSpPr>
          <p:cNvPr id="7" name="Footer Placeholder 6">
            <a:extLst>
              <a:ext uri="{FF2B5EF4-FFF2-40B4-BE49-F238E27FC236}">
                <a16:creationId xmlns:a16="http://schemas.microsoft.com/office/drawing/2014/main" id="{FBB873B5-21A9-D842-BD7F-6D15957C257F}"/>
              </a:ext>
            </a:extLst>
          </p:cNvPr>
          <p:cNvSpPr>
            <a:spLocks noGrp="1"/>
          </p:cNvSpPr>
          <p:nvPr>
            <p:ph type="ftr" sz="quarter" idx="13"/>
          </p:nvPr>
        </p:nvSpPr>
        <p:spPr/>
        <p:txBody>
          <a:bodyPr/>
          <a:lstStyle/>
          <a:p>
            <a:endParaRPr lang="en-US" dirty="0"/>
          </a:p>
        </p:txBody>
      </p:sp>
      <p:sp>
        <p:nvSpPr>
          <p:cNvPr id="5" name="Rectangle 4">
            <a:extLst>
              <a:ext uri="{FF2B5EF4-FFF2-40B4-BE49-F238E27FC236}">
                <a16:creationId xmlns:a16="http://schemas.microsoft.com/office/drawing/2014/main" id="{CA8B288D-B6F2-634D-B375-D4EC73788F4C}"/>
              </a:ext>
            </a:extLst>
          </p:cNvPr>
          <p:cNvSpPr/>
          <p:nvPr userDrawn="1"/>
        </p:nvSpPr>
        <p:spPr>
          <a:xfrm>
            <a:off x="2" y="9104044"/>
            <a:ext cx="7772399" cy="9677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dirty="0"/>
          </a:p>
        </p:txBody>
      </p:sp>
      <p:sp>
        <p:nvSpPr>
          <p:cNvPr id="4" name="Slide Number Placeholder 3">
            <a:extLst>
              <a:ext uri="{FF2B5EF4-FFF2-40B4-BE49-F238E27FC236}">
                <a16:creationId xmlns:a16="http://schemas.microsoft.com/office/drawing/2014/main" id="{3B7F3347-194B-D44D-B0FD-79708A31E8BC}"/>
              </a:ext>
            </a:extLst>
          </p:cNvPr>
          <p:cNvSpPr>
            <a:spLocks noGrp="1"/>
          </p:cNvSpPr>
          <p:nvPr>
            <p:ph type="sldNum" sz="quarter" idx="12"/>
          </p:nvPr>
        </p:nvSpPr>
        <p:spPr>
          <a:xfrm>
            <a:off x="169316" y="9379635"/>
            <a:ext cx="203210" cy="535516"/>
          </a:xfrm>
        </p:spPr>
        <p:txBody>
          <a:bodyPr/>
          <a:lstStyle>
            <a:lvl1pPr>
              <a:defRPr>
                <a:solidFill>
                  <a:srgbClr val="63656A"/>
                </a:solidFill>
              </a:defRPr>
            </a:lvl1pPr>
          </a:lstStyle>
          <a:p>
            <a:fld id="{9564885F-477D-A14D-B2C1-5ECAF755F313}" type="slidenum">
              <a:rPr lang="en-US" smtClean="0"/>
              <a:pPr/>
              <a:t>‹#›</a:t>
            </a:fld>
            <a:endParaRPr lang="en-US" spc="248" dirty="0"/>
          </a:p>
        </p:txBody>
      </p:sp>
      <p:pic>
        <p:nvPicPr>
          <p:cNvPr id="10" name="Picture 9" descr="Logo&#10;&#10;Description automatically generated">
            <a:extLst>
              <a:ext uri="{FF2B5EF4-FFF2-40B4-BE49-F238E27FC236}">
                <a16:creationId xmlns:a16="http://schemas.microsoft.com/office/drawing/2014/main" id="{414D803D-211D-C34D-AC0A-C4B52343720C}"/>
              </a:ext>
            </a:extLst>
          </p:cNvPr>
          <p:cNvPicPr>
            <a:picLocks noChangeAspect="1"/>
          </p:cNvPicPr>
          <p:nvPr userDrawn="1"/>
        </p:nvPicPr>
        <p:blipFill rotWithShape="1">
          <a:blip r:embed="rId2"/>
          <a:srcRect l="22566" r="24819" b="43549"/>
          <a:stretch/>
        </p:blipFill>
        <p:spPr>
          <a:xfrm>
            <a:off x="7178969" y="9172163"/>
            <a:ext cx="390489" cy="772351"/>
          </a:xfrm>
          <a:prstGeom prst="rect">
            <a:avLst/>
          </a:prstGeom>
        </p:spPr>
      </p:pic>
    </p:spTree>
    <p:extLst>
      <p:ext uri="{BB962C8B-B14F-4D97-AF65-F5344CB8AC3E}">
        <p14:creationId xmlns:p14="http://schemas.microsoft.com/office/powerpoint/2010/main" val="3407627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598" userDrawn="1">
          <p15:clr>
            <a:srgbClr val="FBAE40"/>
          </p15:clr>
        </p15:guide>
        <p15:guide id="2" pos="4759" userDrawn="1">
          <p15:clr>
            <a:srgbClr val="FBAE40"/>
          </p15:clr>
        </p15:guide>
        <p15:guide id="5" pos="138" userDrawn="1">
          <p15:clr>
            <a:srgbClr val="FBAE40"/>
          </p15:clr>
        </p15:guide>
        <p15:guide id="8" orient="horz" pos="5702" userDrawn="1">
          <p15:clr>
            <a:srgbClr val="FBAE40"/>
          </p15:clr>
        </p15:guide>
        <p15:guide id="9" orient="horz" pos="616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689F78-5ADD-F248-944D-B471B35E5373}"/>
              </a:ext>
            </a:extLst>
          </p:cNvPr>
          <p:cNvSpPr>
            <a:spLocks noGrp="1"/>
          </p:cNvSpPr>
          <p:nvPr>
            <p:ph type="title"/>
          </p:nvPr>
        </p:nvSpPr>
        <p:spPr>
          <a:xfrm>
            <a:off x="242888" y="535519"/>
            <a:ext cx="7310913" cy="1275867"/>
          </a:xfrm>
          <a:prstGeom prst="rect">
            <a:avLst/>
          </a:prstGeom>
        </p:spPr>
        <p:txBody>
          <a:bodyPr vert="horz" lIns="91440" tIns="45720" rIns="91440" bIns="45720" rtlCol="0" anchor="t">
            <a:noAutofit/>
          </a:bodyPr>
          <a:lstStyle/>
          <a:p>
            <a:r>
              <a:rPr lang="en-US" dirty="0"/>
              <a:t>TITLE – ARIAL BOLD, 24 PT, DARK BLUE FONT, ALL CAPS</a:t>
            </a:r>
          </a:p>
        </p:txBody>
      </p:sp>
      <p:sp>
        <p:nvSpPr>
          <p:cNvPr id="3" name="Text Placeholder 2">
            <a:extLst>
              <a:ext uri="{FF2B5EF4-FFF2-40B4-BE49-F238E27FC236}">
                <a16:creationId xmlns:a16="http://schemas.microsoft.com/office/drawing/2014/main" id="{31F2B12F-0D34-014D-AAC4-60DDBC4D2991}"/>
              </a:ext>
            </a:extLst>
          </p:cNvPr>
          <p:cNvSpPr>
            <a:spLocks noGrp="1"/>
          </p:cNvSpPr>
          <p:nvPr>
            <p:ph type="body" idx="1"/>
          </p:nvPr>
        </p:nvSpPr>
        <p:spPr>
          <a:xfrm>
            <a:off x="242888" y="1931084"/>
            <a:ext cx="7310913" cy="7128465"/>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2"/>
            <a:endParaRPr lang="en-US" dirty="0"/>
          </a:p>
          <a:p>
            <a:pPr lvl="2"/>
            <a:endParaRPr lang="en-US" dirty="0"/>
          </a:p>
        </p:txBody>
      </p:sp>
      <p:sp>
        <p:nvSpPr>
          <p:cNvPr id="5" name="Footer Placeholder 4">
            <a:extLst>
              <a:ext uri="{FF2B5EF4-FFF2-40B4-BE49-F238E27FC236}">
                <a16:creationId xmlns:a16="http://schemas.microsoft.com/office/drawing/2014/main" id="{88ECCEAE-1137-4B48-9DD2-1114954881B0}"/>
              </a:ext>
            </a:extLst>
          </p:cNvPr>
          <p:cNvSpPr>
            <a:spLocks noGrp="1"/>
          </p:cNvSpPr>
          <p:nvPr>
            <p:ph type="ftr" sz="quarter" idx="3"/>
          </p:nvPr>
        </p:nvSpPr>
        <p:spPr>
          <a:xfrm>
            <a:off x="242889" y="8579908"/>
            <a:ext cx="4299108" cy="599336"/>
          </a:xfrm>
          <a:prstGeom prst="rect">
            <a:avLst/>
          </a:prstGeom>
        </p:spPr>
        <p:txBody>
          <a:bodyPr vert="horz" lIns="91440" tIns="45720" rIns="91440" bIns="45720" rtlCol="0" anchor="ctr"/>
          <a:lstStyle>
            <a:lvl1pPr algn="l">
              <a:defRPr sz="557" cap="all" baseline="0">
                <a:solidFill>
                  <a:schemeClr val="bg1">
                    <a:lumMod val="50000"/>
                  </a:schemeClr>
                </a:solidFill>
                <a:latin typeface="Arial" charset="0"/>
                <a:ea typeface="Arial" charset="0"/>
                <a:cs typeface="Arial" charset="0"/>
              </a:defRPr>
            </a:lvl1pPr>
          </a:lstStyle>
          <a:p>
            <a:endParaRPr lang="en-US" dirty="0"/>
          </a:p>
        </p:txBody>
      </p:sp>
      <p:sp>
        <p:nvSpPr>
          <p:cNvPr id="6" name="Slide Number Placeholder 5">
            <a:extLst>
              <a:ext uri="{FF2B5EF4-FFF2-40B4-BE49-F238E27FC236}">
                <a16:creationId xmlns:a16="http://schemas.microsoft.com/office/drawing/2014/main" id="{BA266111-8772-BA4B-B08B-5CCEC2638044}"/>
              </a:ext>
            </a:extLst>
          </p:cNvPr>
          <p:cNvSpPr>
            <a:spLocks noGrp="1"/>
          </p:cNvSpPr>
          <p:nvPr userDrawn="1">
            <p:ph type="sldNum" sz="quarter" idx="4"/>
          </p:nvPr>
        </p:nvSpPr>
        <p:spPr>
          <a:xfrm>
            <a:off x="197958" y="9338056"/>
            <a:ext cx="203210" cy="535516"/>
          </a:xfrm>
          <a:prstGeom prst="rect">
            <a:avLst/>
          </a:prstGeom>
        </p:spPr>
        <p:txBody>
          <a:bodyPr vert="horz" lIns="91440" tIns="45720" rIns="91440" bIns="45720" rtlCol="0" anchor="ctr"/>
          <a:lstStyle>
            <a:lvl1pPr algn="r">
              <a:defRPr sz="495">
                <a:solidFill>
                  <a:schemeClr val="bg1"/>
                </a:solidFill>
                <a:latin typeface="Arial" charset="0"/>
                <a:ea typeface="Arial" charset="0"/>
                <a:cs typeface="Arial" charset="0"/>
              </a:defRPr>
            </a:lvl1pPr>
          </a:lstStyle>
          <a:p>
            <a:fld id="{9564885F-477D-A14D-B2C1-5ECAF755F313}" type="slidenum">
              <a:rPr lang="en-US" smtClean="0"/>
              <a:pPr/>
              <a:t>‹#›</a:t>
            </a:fld>
            <a:endParaRPr lang="en-US" spc="248" dirty="0"/>
          </a:p>
        </p:txBody>
      </p:sp>
      <p:grpSp>
        <p:nvGrpSpPr>
          <p:cNvPr id="7" name="Group 6">
            <a:extLst>
              <a:ext uri="{FF2B5EF4-FFF2-40B4-BE49-F238E27FC236}">
                <a16:creationId xmlns:a16="http://schemas.microsoft.com/office/drawing/2014/main" id="{B1F301D5-0313-CB4D-9357-54B395543033}"/>
              </a:ext>
            </a:extLst>
          </p:cNvPr>
          <p:cNvGrpSpPr/>
          <p:nvPr userDrawn="1"/>
        </p:nvGrpSpPr>
        <p:grpSpPr>
          <a:xfrm>
            <a:off x="0" y="9338055"/>
            <a:ext cx="7775879" cy="746488"/>
            <a:chOff x="-179260" y="6210300"/>
            <a:chExt cx="12197457" cy="665523"/>
          </a:xfrm>
        </p:grpSpPr>
        <p:sp>
          <p:nvSpPr>
            <p:cNvPr id="10" name="Rectangle 9">
              <a:extLst>
                <a:ext uri="{FF2B5EF4-FFF2-40B4-BE49-F238E27FC236}">
                  <a16:creationId xmlns:a16="http://schemas.microsoft.com/office/drawing/2014/main" id="{DC29D786-9D35-274D-B024-279F00FCD166}"/>
                </a:ext>
              </a:extLst>
            </p:cNvPr>
            <p:cNvSpPr/>
            <p:nvPr userDrawn="1"/>
          </p:nvSpPr>
          <p:spPr>
            <a:xfrm>
              <a:off x="-179260" y="6216400"/>
              <a:ext cx="11863259" cy="659423"/>
            </a:xfrm>
            <a:prstGeom prst="rect">
              <a:avLst/>
            </a:prstGeom>
            <a:solidFill>
              <a:srgbClr val="0B23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dirty="0"/>
            </a:p>
          </p:txBody>
        </p:sp>
        <p:sp>
          <p:nvSpPr>
            <p:cNvPr id="11" name="Rectangle 10">
              <a:extLst>
                <a:ext uri="{FF2B5EF4-FFF2-40B4-BE49-F238E27FC236}">
                  <a16:creationId xmlns:a16="http://schemas.microsoft.com/office/drawing/2014/main" id="{8A99FF92-E99A-E54E-9DDE-69867868B16F}"/>
                </a:ext>
              </a:extLst>
            </p:cNvPr>
            <p:cNvSpPr/>
            <p:nvPr userDrawn="1"/>
          </p:nvSpPr>
          <p:spPr>
            <a:xfrm>
              <a:off x="11972478" y="6210300"/>
              <a:ext cx="45719" cy="651842"/>
            </a:xfrm>
            <a:prstGeom prst="rect">
              <a:avLst/>
            </a:prstGeom>
            <a:solidFill>
              <a:srgbClr val="E86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dirty="0"/>
            </a:p>
          </p:txBody>
        </p:sp>
        <p:sp>
          <p:nvSpPr>
            <p:cNvPr id="12" name="Rectangle 11">
              <a:extLst>
                <a:ext uri="{FF2B5EF4-FFF2-40B4-BE49-F238E27FC236}">
                  <a16:creationId xmlns:a16="http://schemas.microsoft.com/office/drawing/2014/main" id="{98EAA5E2-630B-9648-9F45-8E1AED98EE33}"/>
                </a:ext>
              </a:extLst>
            </p:cNvPr>
            <p:cNvSpPr/>
            <p:nvPr userDrawn="1"/>
          </p:nvSpPr>
          <p:spPr>
            <a:xfrm>
              <a:off x="11864981" y="6210301"/>
              <a:ext cx="45719" cy="647700"/>
            </a:xfrm>
            <a:prstGeom prst="rect">
              <a:avLst/>
            </a:prstGeom>
            <a:solidFill>
              <a:srgbClr val="E86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dirty="0"/>
            </a:p>
          </p:txBody>
        </p:sp>
        <p:sp>
          <p:nvSpPr>
            <p:cNvPr id="16" name="Rectangle 15">
              <a:extLst>
                <a:ext uri="{FF2B5EF4-FFF2-40B4-BE49-F238E27FC236}">
                  <a16:creationId xmlns:a16="http://schemas.microsoft.com/office/drawing/2014/main" id="{FD9E2747-6BE3-B342-A321-1B7A70B6FF75}"/>
                </a:ext>
              </a:extLst>
            </p:cNvPr>
            <p:cNvSpPr/>
            <p:nvPr userDrawn="1"/>
          </p:nvSpPr>
          <p:spPr>
            <a:xfrm>
              <a:off x="11758997" y="6210300"/>
              <a:ext cx="45719" cy="659423"/>
            </a:xfrm>
            <a:prstGeom prst="rect">
              <a:avLst/>
            </a:prstGeom>
            <a:solidFill>
              <a:srgbClr val="E86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dirty="0"/>
            </a:p>
          </p:txBody>
        </p:sp>
      </p:grpSp>
    </p:spTree>
    <p:extLst>
      <p:ext uri="{BB962C8B-B14F-4D97-AF65-F5344CB8AC3E}">
        <p14:creationId xmlns:p14="http://schemas.microsoft.com/office/powerpoint/2010/main" val="1101178340"/>
      </p:ext>
    </p:extLst>
  </p:cSld>
  <p:clrMap bg1="lt1" tx1="dk1" bg2="lt2" tx2="dk2" accent1="accent1" accent2="accent2" accent3="accent3" accent4="accent4" accent5="accent5" accent6="accent6" hlink="hlink" folHlink="folHlink"/>
  <p:sldLayoutIdLst>
    <p:sldLayoutId id="2147483685" r:id="rId1"/>
    <p:sldLayoutId id="2147483756" r:id="rId2"/>
    <p:sldLayoutId id="2147483760" r:id="rId3"/>
    <p:sldLayoutId id="2147483757" r:id="rId4"/>
    <p:sldLayoutId id="2147483738" r:id="rId5"/>
    <p:sldLayoutId id="2147483750" r:id="rId6"/>
    <p:sldLayoutId id="2147483716" r:id="rId7"/>
    <p:sldLayoutId id="2147483745" r:id="rId8"/>
    <p:sldLayoutId id="2147483753" r:id="rId9"/>
    <p:sldLayoutId id="2147483754" r:id="rId10"/>
    <p:sldLayoutId id="2147483705" r:id="rId11"/>
    <p:sldLayoutId id="2147483707" r:id="rId12"/>
    <p:sldLayoutId id="2147483714" r:id="rId13"/>
    <p:sldLayoutId id="2147483655" r:id="rId14"/>
    <p:sldLayoutId id="2147483727" r:id="rId15"/>
    <p:sldLayoutId id="2147483724" r:id="rId16"/>
    <p:sldLayoutId id="2147483732" r:id="rId17"/>
    <p:sldLayoutId id="2147483731" r:id="rId18"/>
    <p:sldLayoutId id="2147483735" r:id="rId19"/>
    <p:sldLayoutId id="2147483736" r:id="rId20"/>
    <p:sldLayoutId id="2147483725" r:id="rId21"/>
    <p:sldLayoutId id="2147483751" r:id="rId22"/>
    <p:sldLayoutId id="2147483722" r:id="rId23"/>
    <p:sldLayoutId id="2147483728" r:id="rId24"/>
    <p:sldLayoutId id="2147483721" r:id="rId25"/>
    <p:sldLayoutId id="2147483759" r:id="rId26"/>
    <p:sldLayoutId id="2147483761" r:id="rId2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565785" rtl="0" eaLnBrk="1" latinLnBrk="0" hangingPunct="1">
        <a:lnSpc>
          <a:spcPct val="80000"/>
        </a:lnSpc>
        <a:spcBef>
          <a:spcPct val="0"/>
        </a:spcBef>
        <a:buNone/>
        <a:defRPr sz="1485" b="1" kern="1200" cap="all" baseline="0">
          <a:solidFill>
            <a:srgbClr val="0C2340"/>
          </a:solidFill>
          <a:latin typeface="Arial" charset="0"/>
          <a:ea typeface="Arial" charset="0"/>
          <a:cs typeface="Arial" charset="0"/>
        </a:defRPr>
      </a:lvl1pPr>
    </p:titleStyle>
    <p:bodyStyle>
      <a:lvl1pPr marL="141447" indent="-141447" algn="l" defTabSz="565785" rtl="0" eaLnBrk="1" latinLnBrk="0" hangingPunct="1">
        <a:lnSpc>
          <a:spcPct val="90000"/>
        </a:lnSpc>
        <a:spcBef>
          <a:spcPts val="0"/>
        </a:spcBef>
        <a:spcAft>
          <a:spcPts val="372"/>
        </a:spcAft>
        <a:buClr>
          <a:srgbClr val="E87722"/>
        </a:buClr>
        <a:buFont typeface="Wingdings" pitchFamily="2" charset="2"/>
        <a:buChar char="§"/>
        <a:tabLst/>
        <a:defRPr sz="1114" kern="1200">
          <a:solidFill>
            <a:srgbClr val="63656A"/>
          </a:solidFill>
          <a:latin typeface="Arial" charset="0"/>
          <a:ea typeface="Arial" charset="0"/>
          <a:cs typeface="Arial" charset="0"/>
        </a:defRPr>
      </a:lvl1pPr>
      <a:lvl2pPr marL="424339" indent="-141447" algn="l" defTabSz="565785" rtl="0" eaLnBrk="1" latinLnBrk="0" hangingPunct="1">
        <a:lnSpc>
          <a:spcPct val="90000"/>
        </a:lnSpc>
        <a:spcBef>
          <a:spcPts val="0"/>
        </a:spcBef>
        <a:spcAft>
          <a:spcPts val="372"/>
        </a:spcAft>
        <a:buClr>
          <a:srgbClr val="0C2340"/>
        </a:buClr>
        <a:buFont typeface=".AppleSystemUIFont"/>
        <a:buChar char="–"/>
        <a:defRPr sz="990" kern="1200">
          <a:solidFill>
            <a:srgbClr val="63656A"/>
          </a:solidFill>
          <a:latin typeface="Arial" charset="0"/>
          <a:ea typeface="Arial" charset="0"/>
          <a:cs typeface="Arial" charset="0"/>
        </a:defRPr>
      </a:lvl2pPr>
      <a:lvl3pPr marL="707232" indent="-141447" algn="l" defTabSz="565785" rtl="0" eaLnBrk="1" latinLnBrk="0" hangingPunct="1">
        <a:lnSpc>
          <a:spcPct val="90000"/>
        </a:lnSpc>
        <a:spcBef>
          <a:spcPts val="0"/>
        </a:spcBef>
        <a:spcAft>
          <a:spcPts val="372"/>
        </a:spcAft>
        <a:buClr>
          <a:srgbClr val="0C2340"/>
        </a:buClr>
        <a:buFont typeface="Arial" panose="020B0604020202020204" pitchFamily="34" charset="0"/>
        <a:buChar char="•"/>
        <a:defRPr sz="867" kern="1200">
          <a:solidFill>
            <a:srgbClr val="63656A"/>
          </a:solidFill>
          <a:latin typeface="Arial" charset="0"/>
          <a:ea typeface="Arial" charset="0"/>
          <a:cs typeface="Arial" charset="0"/>
        </a:defRPr>
      </a:lvl3pPr>
      <a:lvl4pPr marL="990124" indent="-141447" algn="l" defTabSz="565785" rtl="0" eaLnBrk="1" latinLnBrk="0" hangingPunct="1">
        <a:lnSpc>
          <a:spcPct val="90000"/>
        </a:lnSpc>
        <a:spcBef>
          <a:spcPts val="0"/>
        </a:spcBef>
        <a:spcAft>
          <a:spcPts val="372"/>
        </a:spcAft>
        <a:buClr>
          <a:schemeClr val="tx2"/>
        </a:buClr>
        <a:buFont typeface="Arial" panose="020B0604020202020204" pitchFamily="34" charset="0"/>
        <a:buChar char="•"/>
        <a:defRPr sz="867" kern="1200">
          <a:solidFill>
            <a:srgbClr val="63656A"/>
          </a:solidFill>
          <a:latin typeface="Arial" charset="0"/>
          <a:ea typeface="Arial" charset="0"/>
          <a:cs typeface="Arial" charset="0"/>
        </a:defRPr>
      </a:lvl4pPr>
      <a:lvl5pPr marL="1273017" indent="-141447" algn="l" defTabSz="565785" rtl="0" eaLnBrk="1" latinLnBrk="0" hangingPunct="1">
        <a:lnSpc>
          <a:spcPct val="90000"/>
        </a:lnSpc>
        <a:spcBef>
          <a:spcPts val="0"/>
        </a:spcBef>
        <a:spcAft>
          <a:spcPts val="372"/>
        </a:spcAft>
        <a:buClr>
          <a:schemeClr val="tx2"/>
        </a:buClr>
        <a:buFont typeface="Arial" panose="020B0604020202020204" pitchFamily="34" charset="0"/>
        <a:buChar char="•"/>
        <a:defRPr sz="867" kern="1200">
          <a:solidFill>
            <a:srgbClr val="63656A"/>
          </a:solidFill>
          <a:latin typeface="Arial" charset="0"/>
          <a:ea typeface="Arial" charset="0"/>
          <a:cs typeface="Arial" charset="0"/>
        </a:defRPr>
      </a:lvl5pPr>
      <a:lvl6pPr marL="1555909" indent="-141447" algn="l" defTabSz="565785" rtl="0" eaLnBrk="1" latinLnBrk="0" hangingPunct="1">
        <a:lnSpc>
          <a:spcPct val="90000"/>
        </a:lnSpc>
        <a:spcBef>
          <a:spcPts val="309"/>
        </a:spcBef>
        <a:buFont typeface="Arial" panose="020B0604020202020204" pitchFamily="34" charset="0"/>
        <a:buChar char="•"/>
        <a:defRPr sz="1114" kern="1200">
          <a:solidFill>
            <a:schemeClr val="tx1"/>
          </a:solidFill>
          <a:latin typeface="+mn-lt"/>
          <a:ea typeface="+mn-ea"/>
          <a:cs typeface="+mn-cs"/>
        </a:defRPr>
      </a:lvl6pPr>
      <a:lvl7pPr marL="1838802" indent="-141447" algn="l" defTabSz="565785" rtl="0" eaLnBrk="1" latinLnBrk="0" hangingPunct="1">
        <a:lnSpc>
          <a:spcPct val="90000"/>
        </a:lnSpc>
        <a:spcBef>
          <a:spcPts val="309"/>
        </a:spcBef>
        <a:buFont typeface="Arial" panose="020B0604020202020204" pitchFamily="34" charset="0"/>
        <a:buChar char="•"/>
        <a:defRPr sz="1114" kern="1200">
          <a:solidFill>
            <a:schemeClr val="tx1"/>
          </a:solidFill>
          <a:latin typeface="+mn-lt"/>
          <a:ea typeface="+mn-ea"/>
          <a:cs typeface="+mn-cs"/>
        </a:defRPr>
      </a:lvl7pPr>
      <a:lvl8pPr marL="2121694" indent="-141447" algn="l" defTabSz="565785" rtl="0" eaLnBrk="1" latinLnBrk="0" hangingPunct="1">
        <a:lnSpc>
          <a:spcPct val="90000"/>
        </a:lnSpc>
        <a:spcBef>
          <a:spcPts val="309"/>
        </a:spcBef>
        <a:buFont typeface="Arial" panose="020B0604020202020204" pitchFamily="34" charset="0"/>
        <a:buChar char="•"/>
        <a:defRPr sz="1114" kern="1200">
          <a:solidFill>
            <a:schemeClr val="tx1"/>
          </a:solidFill>
          <a:latin typeface="+mn-lt"/>
          <a:ea typeface="+mn-ea"/>
          <a:cs typeface="+mn-cs"/>
        </a:defRPr>
      </a:lvl8pPr>
      <a:lvl9pPr marL="2404587" indent="-141447" algn="l" defTabSz="565785" rtl="0" eaLnBrk="1" latinLnBrk="0" hangingPunct="1">
        <a:lnSpc>
          <a:spcPct val="90000"/>
        </a:lnSpc>
        <a:spcBef>
          <a:spcPts val="309"/>
        </a:spcBef>
        <a:buFont typeface="Arial" panose="020B0604020202020204" pitchFamily="34" charset="0"/>
        <a:buChar char="•"/>
        <a:defRPr sz="1114" kern="1200">
          <a:solidFill>
            <a:schemeClr val="tx1"/>
          </a:solidFill>
          <a:latin typeface="+mn-lt"/>
          <a:ea typeface="+mn-ea"/>
          <a:cs typeface="+mn-cs"/>
        </a:defRPr>
      </a:lvl9pPr>
    </p:bodyStyle>
    <p:otherStyle>
      <a:defPPr>
        <a:defRPr lang="en-US"/>
      </a:defPPr>
      <a:lvl1pPr marL="0" algn="l" defTabSz="565785" rtl="0" eaLnBrk="1" latinLnBrk="0" hangingPunct="1">
        <a:defRPr sz="1114" kern="1200">
          <a:solidFill>
            <a:schemeClr val="tx1"/>
          </a:solidFill>
          <a:latin typeface="+mn-lt"/>
          <a:ea typeface="+mn-ea"/>
          <a:cs typeface="+mn-cs"/>
        </a:defRPr>
      </a:lvl1pPr>
      <a:lvl2pPr marL="282893" algn="l" defTabSz="565785" rtl="0" eaLnBrk="1" latinLnBrk="0" hangingPunct="1">
        <a:defRPr sz="1114" kern="1200">
          <a:solidFill>
            <a:schemeClr val="tx1"/>
          </a:solidFill>
          <a:latin typeface="+mn-lt"/>
          <a:ea typeface="+mn-ea"/>
          <a:cs typeface="+mn-cs"/>
        </a:defRPr>
      </a:lvl2pPr>
      <a:lvl3pPr marL="565785" algn="l" defTabSz="565785" rtl="0" eaLnBrk="1" latinLnBrk="0" hangingPunct="1">
        <a:defRPr sz="1114" kern="1200">
          <a:solidFill>
            <a:schemeClr val="tx1"/>
          </a:solidFill>
          <a:latin typeface="+mn-lt"/>
          <a:ea typeface="+mn-ea"/>
          <a:cs typeface="+mn-cs"/>
        </a:defRPr>
      </a:lvl3pPr>
      <a:lvl4pPr marL="848678" algn="l" defTabSz="565785" rtl="0" eaLnBrk="1" latinLnBrk="0" hangingPunct="1">
        <a:defRPr sz="1114" kern="1200">
          <a:solidFill>
            <a:schemeClr val="tx1"/>
          </a:solidFill>
          <a:latin typeface="+mn-lt"/>
          <a:ea typeface="+mn-ea"/>
          <a:cs typeface="+mn-cs"/>
        </a:defRPr>
      </a:lvl4pPr>
      <a:lvl5pPr marL="1131570" algn="l" defTabSz="565785" rtl="0" eaLnBrk="1" latinLnBrk="0" hangingPunct="1">
        <a:defRPr sz="1114" kern="1200">
          <a:solidFill>
            <a:schemeClr val="tx1"/>
          </a:solidFill>
          <a:latin typeface="+mn-lt"/>
          <a:ea typeface="+mn-ea"/>
          <a:cs typeface="+mn-cs"/>
        </a:defRPr>
      </a:lvl5pPr>
      <a:lvl6pPr marL="1414463" algn="l" defTabSz="565785" rtl="0" eaLnBrk="1" latinLnBrk="0" hangingPunct="1">
        <a:defRPr sz="1114" kern="1200">
          <a:solidFill>
            <a:schemeClr val="tx1"/>
          </a:solidFill>
          <a:latin typeface="+mn-lt"/>
          <a:ea typeface="+mn-ea"/>
          <a:cs typeface="+mn-cs"/>
        </a:defRPr>
      </a:lvl6pPr>
      <a:lvl7pPr marL="1697355" algn="l" defTabSz="565785" rtl="0" eaLnBrk="1" latinLnBrk="0" hangingPunct="1">
        <a:defRPr sz="1114" kern="1200">
          <a:solidFill>
            <a:schemeClr val="tx1"/>
          </a:solidFill>
          <a:latin typeface="+mn-lt"/>
          <a:ea typeface="+mn-ea"/>
          <a:cs typeface="+mn-cs"/>
        </a:defRPr>
      </a:lvl7pPr>
      <a:lvl8pPr marL="1980248" algn="l" defTabSz="565785" rtl="0" eaLnBrk="1" latinLnBrk="0" hangingPunct="1">
        <a:defRPr sz="1114" kern="1200">
          <a:solidFill>
            <a:schemeClr val="tx1"/>
          </a:solidFill>
          <a:latin typeface="+mn-lt"/>
          <a:ea typeface="+mn-ea"/>
          <a:cs typeface="+mn-cs"/>
        </a:defRPr>
      </a:lvl8pPr>
      <a:lvl9pPr marL="2263140" algn="l" defTabSz="565785" rtl="0" eaLnBrk="1" latinLnBrk="0" hangingPunct="1">
        <a:defRPr sz="1114"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054" userDrawn="1">
          <p15:clr>
            <a:srgbClr val="F26B43"/>
          </p15:clr>
        </p15:guide>
        <p15:guide id="2" pos="2448" userDrawn="1">
          <p15:clr>
            <a:srgbClr val="F26B43"/>
          </p15:clr>
        </p15:guide>
        <p15:guide id="3" pos="153" userDrawn="1">
          <p15:clr>
            <a:srgbClr val="F26B43"/>
          </p15:clr>
        </p15:guide>
        <p15:guide id="4" pos="4759" userDrawn="1">
          <p15:clr>
            <a:srgbClr val="F26B43"/>
          </p15:clr>
        </p15:guide>
        <p15:guide id="5" orient="horz" pos="5738" userDrawn="1">
          <p15:clr>
            <a:srgbClr val="F26B43"/>
          </p15:clr>
        </p15:guide>
        <p15:guide id="6" orient="horz" pos="59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7.xml"/><Relationship Id="rId5" Type="http://schemas.openxmlformats.org/officeDocument/2006/relationships/image" Target="../media/image9.sv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0.png"/><Relationship Id="rId1" Type="http://schemas.openxmlformats.org/officeDocument/2006/relationships/slideLayout" Target="../slideLayouts/slideLayout27.xml"/><Relationship Id="rId4" Type="http://schemas.openxmlformats.org/officeDocument/2006/relationships/image" Target="../media/image13.sv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27.xml"/><Relationship Id="rId4" Type="http://schemas.openxmlformats.org/officeDocument/2006/relationships/image" Target="../media/image9.sv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7.xml"/><Relationship Id="rId4" Type="http://schemas.openxmlformats.org/officeDocument/2006/relationships/image" Target="../media/image13.sv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Layout" Target="../slideLayouts/slideLayout27.xml"/><Relationship Id="rId4" Type="http://schemas.openxmlformats.org/officeDocument/2006/relationships/image" Target="../media/image13.sv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slideLayout" Target="../slideLayouts/slideLayout27.xml"/><Relationship Id="rId4" Type="http://schemas.openxmlformats.org/officeDocument/2006/relationships/image" Target="../media/image13.sv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6.png"/><Relationship Id="rId1" Type="http://schemas.openxmlformats.org/officeDocument/2006/relationships/slideLayout" Target="../slideLayouts/slideLayout27.xml"/><Relationship Id="rId4" Type="http://schemas.openxmlformats.org/officeDocument/2006/relationships/image" Target="../media/image9.sv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7.png"/><Relationship Id="rId1" Type="http://schemas.openxmlformats.org/officeDocument/2006/relationships/slideLayout" Target="../slideLayouts/slideLayout27.xml"/><Relationship Id="rId4" Type="http://schemas.openxmlformats.org/officeDocument/2006/relationships/image" Target="../media/image13.sv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8.png"/><Relationship Id="rId1" Type="http://schemas.openxmlformats.org/officeDocument/2006/relationships/slideLayout" Target="../slideLayouts/slideLayout27.xml"/><Relationship Id="rId4" Type="http://schemas.openxmlformats.org/officeDocument/2006/relationships/image" Target="../media/image13.sv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Layout" Target="../slideLayouts/slideLayout27.xml"/><Relationship Id="rId4" Type="http://schemas.openxmlformats.org/officeDocument/2006/relationships/image" Target="../media/image13.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icture containing shape&#10;&#10;Description automatically generated">
            <a:extLst>
              <a:ext uri="{FF2B5EF4-FFF2-40B4-BE49-F238E27FC236}">
                <a16:creationId xmlns:a16="http://schemas.microsoft.com/office/drawing/2014/main" id="{B5C98FE8-B4B1-6447-AF6D-7AC501CE254B}"/>
              </a:ext>
            </a:extLst>
          </p:cNvPr>
          <p:cNvPicPr>
            <a:picLocks noChangeAspect="1"/>
          </p:cNvPicPr>
          <p:nvPr/>
        </p:nvPicPr>
        <p:blipFill>
          <a:blip r:embed="rId3"/>
          <a:stretch>
            <a:fillRect/>
          </a:stretch>
        </p:blipFill>
        <p:spPr>
          <a:xfrm>
            <a:off x="0" y="0"/>
            <a:ext cx="7772400" cy="10058400"/>
          </a:xfrm>
          <a:prstGeom prst="rect">
            <a:avLst/>
          </a:prstGeom>
        </p:spPr>
      </p:pic>
      <p:sp>
        <p:nvSpPr>
          <p:cNvPr id="12" name="TextBox 11">
            <a:extLst>
              <a:ext uri="{FF2B5EF4-FFF2-40B4-BE49-F238E27FC236}">
                <a16:creationId xmlns:a16="http://schemas.microsoft.com/office/drawing/2014/main" id="{3631F435-42FD-7B4C-B742-ACE334991310}"/>
              </a:ext>
            </a:extLst>
          </p:cNvPr>
          <p:cNvSpPr txBox="1"/>
          <p:nvPr/>
        </p:nvSpPr>
        <p:spPr>
          <a:xfrm>
            <a:off x="9406890" y="1536700"/>
            <a:ext cx="184731" cy="431978"/>
          </a:xfrm>
          <a:prstGeom prst="rect">
            <a:avLst/>
          </a:prstGeom>
          <a:noFill/>
        </p:spPr>
        <p:txBody>
          <a:bodyPr wrap="none" rtlCol="0">
            <a:spAutoFit/>
          </a:bodyPr>
          <a:lstStyle/>
          <a:p>
            <a:endParaRPr lang="en-US" sz="2207" dirty="0"/>
          </a:p>
        </p:txBody>
      </p:sp>
      <p:sp>
        <p:nvSpPr>
          <p:cNvPr id="4" name="TextBox 3">
            <a:extLst>
              <a:ext uri="{FF2B5EF4-FFF2-40B4-BE49-F238E27FC236}">
                <a16:creationId xmlns:a16="http://schemas.microsoft.com/office/drawing/2014/main" id="{9677AD9A-BE87-634E-BF01-CFB468EE5F8C}"/>
              </a:ext>
            </a:extLst>
          </p:cNvPr>
          <p:cNvSpPr txBox="1"/>
          <p:nvPr/>
        </p:nvSpPr>
        <p:spPr>
          <a:xfrm>
            <a:off x="555477" y="1691679"/>
            <a:ext cx="3896882" cy="553998"/>
          </a:xfrm>
          <a:prstGeom prst="rect">
            <a:avLst/>
          </a:prstGeom>
          <a:noFill/>
        </p:spPr>
        <p:txBody>
          <a:bodyPr wrap="square" rtlCol="0">
            <a:spAutoFit/>
          </a:bodyPr>
          <a:lstStyle/>
          <a:p>
            <a:r>
              <a:rPr lang="en-US" sz="3000" b="1" dirty="0">
                <a:latin typeface="Avenir Heavy" panose="02000503020000020003" pitchFamily="2" charset="0"/>
              </a:rPr>
              <a:t>TITLE GOES HERE</a:t>
            </a:r>
          </a:p>
        </p:txBody>
      </p:sp>
      <p:pic>
        <p:nvPicPr>
          <p:cNvPr id="6" name="Graphic 5">
            <a:extLst>
              <a:ext uri="{FF2B5EF4-FFF2-40B4-BE49-F238E27FC236}">
                <a16:creationId xmlns:a16="http://schemas.microsoft.com/office/drawing/2014/main" id="{4AEB19EE-3E36-5C48-BD2C-98E9DD329DA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982057" y="644185"/>
            <a:ext cx="1341690" cy="892516"/>
          </a:xfrm>
          <a:prstGeom prst="rect">
            <a:avLst/>
          </a:prstGeom>
        </p:spPr>
      </p:pic>
    </p:spTree>
    <p:extLst>
      <p:ext uri="{BB962C8B-B14F-4D97-AF65-F5344CB8AC3E}">
        <p14:creationId xmlns:p14="http://schemas.microsoft.com/office/powerpoint/2010/main" val="388971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E410E82A-5B55-5845-963A-3377E67BAE34}"/>
              </a:ext>
            </a:extLst>
          </p:cNvPr>
          <p:cNvPicPr>
            <a:picLocks noChangeAspect="1"/>
          </p:cNvPicPr>
          <p:nvPr/>
        </p:nvPicPr>
        <p:blipFill>
          <a:blip r:embed="rId2"/>
          <a:stretch>
            <a:fillRect/>
          </a:stretch>
        </p:blipFill>
        <p:spPr>
          <a:xfrm>
            <a:off x="0" y="0"/>
            <a:ext cx="7772400" cy="10058400"/>
          </a:xfrm>
          <a:prstGeom prst="rect">
            <a:avLst/>
          </a:prstGeom>
        </p:spPr>
      </p:pic>
      <p:sp>
        <p:nvSpPr>
          <p:cNvPr id="2" name="Slide Number Placeholder 1">
            <a:extLst>
              <a:ext uri="{FF2B5EF4-FFF2-40B4-BE49-F238E27FC236}">
                <a16:creationId xmlns:a16="http://schemas.microsoft.com/office/drawing/2014/main" id="{0B8D93D4-F332-2D4A-99AE-8D3FE60D4DCC}"/>
              </a:ext>
            </a:extLst>
          </p:cNvPr>
          <p:cNvSpPr>
            <a:spLocks noGrp="1"/>
          </p:cNvSpPr>
          <p:nvPr>
            <p:ph type="sldNum" sz="quarter" idx="12"/>
          </p:nvPr>
        </p:nvSpPr>
        <p:spPr>
          <a:xfrm>
            <a:off x="-1117091" y="9285563"/>
            <a:ext cx="259808" cy="535516"/>
          </a:xfrm>
        </p:spPr>
        <p:txBody>
          <a:bodyPr/>
          <a:lstStyle/>
          <a:p>
            <a:fld id="{9564885F-477D-A14D-B2C1-5ECAF755F313}" type="slidenum">
              <a:rPr lang="en-US" smtClean="0"/>
              <a:pPr/>
              <a:t>10</a:t>
            </a:fld>
            <a:endParaRPr lang="en-US" dirty="0"/>
          </a:p>
        </p:txBody>
      </p:sp>
      <p:pic>
        <p:nvPicPr>
          <p:cNvPr id="6" name="Graphic 5">
            <a:extLst>
              <a:ext uri="{FF2B5EF4-FFF2-40B4-BE49-F238E27FC236}">
                <a16:creationId xmlns:a16="http://schemas.microsoft.com/office/drawing/2014/main" id="{847D9B92-B367-E24C-93EE-FD245E6714E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7484" y="723475"/>
            <a:ext cx="2053889" cy="422700"/>
          </a:xfrm>
          <a:prstGeom prst="rect">
            <a:avLst/>
          </a:prstGeom>
        </p:spPr>
      </p:pic>
      <p:sp>
        <p:nvSpPr>
          <p:cNvPr id="7" name="TextBox 6">
            <a:extLst>
              <a:ext uri="{FF2B5EF4-FFF2-40B4-BE49-F238E27FC236}">
                <a16:creationId xmlns:a16="http://schemas.microsoft.com/office/drawing/2014/main" id="{841C0588-283C-7F41-B2B1-9A69B2D33605}"/>
              </a:ext>
            </a:extLst>
          </p:cNvPr>
          <p:cNvSpPr txBox="1"/>
          <p:nvPr/>
        </p:nvSpPr>
        <p:spPr>
          <a:xfrm>
            <a:off x="4751029" y="771898"/>
            <a:ext cx="2648198" cy="401007"/>
          </a:xfrm>
          <a:prstGeom prst="rect">
            <a:avLst/>
          </a:prstGeom>
          <a:noFill/>
        </p:spPr>
        <p:txBody>
          <a:bodyPr wrap="square" rtlCol="0">
            <a:spAutoFit/>
          </a:bodyPr>
          <a:lstStyle/>
          <a:p>
            <a:r>
              <a:rPr lang="en-US" b="1" dirty="0">
                <a:solidFill>
                  <a:srgbClr val="C0C0C0"/>
                </a:solidFill>
                <a:latin typeface="Avenir Heavy" panose="02000503020000020003" pitchFamily="2" charset="0"/>
              </a:rPr>
              <a:t>TITLE</a:t>
            </a:r>
          </a:p>
        </p:txBody>
      </p:sp>
    </p:spTree>
    <p:extLst>
      <p:ext uri="{BB962C8B-B14F-4D97-AF65-F5344CB8AC3E}">
        <p14:creationId xmlns:p14="http://schemas.microsoft.com/office/powerpoint/2010/main" val="522147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3F36F12B-DD59-8144-9F3E-F3C8E6D658BE}"/>
              </a:ext>
            </a:extLst>
          </p:cNvPr>
          <p:cNvPicPr>
            <a:picLocks noChangeAspect="1"/>
          </p:cNvPicPr>
          <p:nvPr/>
        </p:nvPicPr>
        <p:blipFill>
          <a:blip r:embed="rId2"/>
          <a:stretch>
            <a:fillRect/>
          </a:stretch>
        </p:blipFill>
        <p:spPr>
          <a:xfrm>
            <a:off x="0" y="0"/>
            <a:ext cx="7772400" cy="10058400"/>
          </a:xfrm>
          <a:prstGeom prst="rect">
            <a:avLst/>
          </a:prstGeom>
        </p:spPr>
      </p:pic>
      <p:sp>
        <p:nvSpPr>
          <p:cNvPr id="2" name="Slide Number Placeholder 1">
            <a:extLst>
              <a:ext uri="{FF2B5EF4-FFF2-40B4-BE49-F238E27FC236}">
                <a16:creationId xmlns:a16="http://schemas.microsoft.com/office/drawing/2014/main" id="{AD5C887D-9971-C646-93BC-AD9C06D765E1}"/>
              </a:ext>
            </a:extLst>
          </p:cNvPr>
          <p:cNvSpPr>
            <a:spLocks noGrp="1"/>
          </p:cNvSpPr>
          <p:nvPr>
            <p:ph type="sldNum" sz="quarter" idx="12"/>
          </p:nvPr>
        </p:nvSpPr>
        <p:spPr>
          <a:xfrm>
            <a:off x="-1228187" y="9071918"/>
            <a:ext cx="259808" cy="535516"/>
          </a:xfrm>
        </p:spPr>
        <p:txBody>
          <a:bodyPr/>
          <a:lstStyle/>
          <a:p>
            <a:fld id="{9564885F-477D-A14D-B2C1-5ECAF755F313}" type="slidenum">
              <a:rPr lang="en-US" smtClean="0"/>
              <a:pPr/>
              <a:t>2</a:t>
            </a:fld>
            <a:endParaRPr lang="en-US" dirty="0"/>
          </a:p>
        </p:txBody>
      </p:sp>
      <p:sp>
        <p:nvSpPr>
          <p:cNvPr id="5" name="TextBox 4">
            <a:extLst>
              <a:ext uri="{FF2B5EF4-FFF2-40B4-BE49-F238E27FC236}">
                <a16:creationId xmlns:a16="http://schemas.microsoft.com/office/drawing/2014/main" id="{E5C69B37-BB38-7742-8583-9E6F96753388}"/>
              </a:ext>
            </a:extLst>
          </p:cNvPr>
          <p:cNvSpPr txBox="1"/>
          <p:nvPr/>
        </p:nvSpPr>
        <p:spPr>
          <a:xfrm>
            <a:off x="803305" y="555088"/>
            <a:ext cx="3896882" cy="553998"/>
          </a:xfrm>
          <a:prstGeom prst="rect">
            <a:avLst/>
          </a:prstGeom>
          <a:noFill/>
        </p:spPr>
        <p:txBody>
          <a:bodyPr wrap="square" rtlCol="0">
            <a:spAutoFit/>
          </a:bodyPr>
          <a:lstStyle/>
          <a:p>
            <a:r>
              <a:rPr lang="en-US" sz="3000" b="1" dirty="0">
                <a:latin typeface="Avenir Heavy" panose="02000503020000020003" pitchFamily="2" charset="0"/>
              </a:rPr>
              <a:t>TITLE GOES HERE</a:t>
            </a:r>
          </a:p>
        </p:txBody>
      </p:sp>
      <p:sp>
        <p:nvSpPr>
          <p:cNvPr id="6" name="TextBox 5">
            <a:extLst>
              <a:ext uri="{FF2B5EF4-FFF2-40B4-BE49-F238E27FC236}">
                <a16:creationId xmlns:a16="http://schemas.microsoft.com/office/drawing/2014/main" id="{D3D361FF-2145-FF46-BD30-B662EC02E37D}"/>
              </a:ext>
            </a:extLst>
          </p:cNvPr>
          <p:cNvSpPr txBox="1"/>
          <p:nvPr/>
        </p:nvSpPr>
        <p:spPr>
          <a:xfrm>
            <a:off x="803305" y="1298572"/>
            <a:ext cx="3896882" cy="400110"/>
          </a:xfrm>
          <a:prstGeom prst="rect">
            <a:avLst/>
          </a:prstGeom>
          <a:noFill/>
        </p:spPr>
        <p:txBody>
          <a:bodyPr wrap="square" rtlCol="0">
            <a:spAutoFit/>
          </a:bodyPr>
          <a:lstStyle/>
          <a:p>
            <a:r>
              <a:rPr lang="en-US" sz="2000" dirty="0">
                <a:latin typeface="Avenir Book" panose="02000503020000020003" pitchFamily="2" charset="0"/>
              </a:rPr>
              <a:t>SUBHEAD GOES HERE</a:t>
            </a:r>
          </a:p>
        </p:txBody>
      </p:sp>
      <p:pic>
        <p:nvPicPr>
          <p:cNvPr id="7" name="Graphic 6">
            <a:extLst>
              <a:ext uri="{FF2B5EF4-FFF2-40B4-BE49-F238E27FC236}">
                <a16:creationId xmlns:a16="http://schemas.microsoft.com/office/drawing/2014/main" id="{71559A42-0E62-CA44-AEF1-527F72FEEBB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5836" y="8758600"/>
            <a:ext cx="1119499" cy="744711"/>
          </a:xfrm>
          <a:prstGeom prst="rect">
            <a:avLst/>
          </a:prstGeom>
        </p:spPr>
      </p:pic>
    </p:spTree>
    <p:extLst>
      <p:ext uri="{BB962C8B-B14F-4D97-AF65-F5344CB8AC3E}">
        <p14:creationId xmlns:p14="http://schemas.microsoft.com/office/powerpoint/2010/main" val="2145708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shape&#10;&#10;Description automatically generated">
            <a:extLst>
              <a:ext uri="{FF2B5EF4-FFF2-40B4-BE49-F238E27FC236}">
                <a16:creationId xmlns:a16="http://schemas.microsoft.com/office/drawing/2014/main" id="{51BCF75A-C3DB-1B48-94DF-4153F2532171}"/>
              </a:ext>
            </a:extLst>
          </p:cNvPr>
          <p:cNvPicPr>
            <a:picLocks noChangeAspect="1"/>
          </p:cNvPicPr>
          <p:nvPr/>
        </p:nvPicPr>
        <p:blipFill>
          <a:blip r:embed="rId2"/>
          <a:stretch>
            <a:fillRect/>
          </a:stretch>
        </p:blipFill>
        <p:spPr>
          <a:xfrm>
            <a:off x="0" y="0"/>
            <a:ext cx="7772400" cy="10058400"/>
          </a:xfrm>
          <a:prstGeom prst="rect">
            <a:avLst/>
          </a:prstGeom>
        </p:spPr>
      </p:pic>
      <p:sp>
        <p:nvSpPr>
          <p:cNvPr id="2" name="Slide Number Placeholder 1">
            <a:extLst>
              <a:ext uri="{FF2B5EF4-FFF2-40B4-BE49-F238E27FC236}">
                <a16:creationId xmlns:a16="http://schemas.microsoft.com/office/drawing/2014/main" id="{2D2959AA-4A68-FE45-BBA4-F9AB15905966}"/>
              </a:ext>
            </a:extLst>
          </p:cNvPr>
          <p:cNvSpPr>
            <a:spLocks noGrp="1"/>
          </p:cNvSpPr>
          <p:nvPr>
            <p:ph type="sldNum" sz="quarter" idx="12"/>
          </p:nvPr>
        </p:nvSpPr>
        <p:spPr>
          <a:xfrm>
            <a:off x="-1074363" y="9217196"/>
            <a:ext cx="259808" cy="535516"/>
          </a:xfrm>
        </p:spPr>
        <p:txBody>
          <a:bodyPr/>
          <a:lstStyle/>
          <a:p>
            <a:fld id="{9564885F-477D-A14D-B2C1-5ECAF755F313}" type="slidenum">
              <a:rPr lang="en-US" smtClean="0"/>
              <a:pPr/>
              <a:t>3</a:t>
            </a:fld>
            <a:endParaRPr lang="en-US" dirty="0"/>
          </a:p>
        </p:txBody>
      </p:sp>
      <p:pic>
        <p:nvPicPr>
          <p:cNvPr id="6" name="Graphic 5">
            <a:extLst>
              <a:ext uri="{FF2B5EF4-FFF2-40B4-BE49-F238E27FC236}">
                <a16:creationId xmlns:a16="http://schemas.microsoft.com/office/drawing/2014/main" id="{807B6968-E908-964E-9F13-28A1AE954EC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3060" y="850475"/>
            <a:ext cx="1868140" cy="384472"/>
          </a:xfrm>
          <a:prstGeom prst="rect">
            <a:avLst/>
          </a:prstGeom>
        </p:spPr>
      </p:pic>
    </p:spTree>
    <p:extLst>
      <p:ext uri="{BB962C8B-B14F-4D97-AF65-F5344CB8AC3E}">
        <p14:creationId xmlns:p14="http://schemas.microsoft.com/office/powerpoint/2010/main" val="414245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090BD4CD-4F31-1944-8561-6426D28E470F}"/>
              </a:ext>
            </a:extLst>
          </p:cNvPr>
          <p:cNvPicPr>
            <a:picLocks noChangeAspect="1"/>
          </p:cNvPicPr>
          <p:nvPr/>
        </p:nvPicPr>
        <p:blipFill>
          <a:blip r:embed="rId2"/>
          <a:stretch>
            <a:fillRect/>
          </a:stretch>
        </p:blipFill>
        <p:spPr>
          <a:xfrm>
            <a:off x="0" y="0"/>
            <a:ext cx="7772400" cy="10058400"/>
          </a:xfrm>
          <a:prstGeom prst="rect">
            <a:avLst/>
          </a:prstGeom>
        </p:spPr>
      </p:pic>
      <p:sp>
        <p:nvSpPr>
          <p:cNvPr id="2" name="Slide Number Placeholder 1">
            <a:extLst>
              <a:ext uri="{FF2B5EF4-FFF2-40B4-BE49-F238E27FC236}">
                <a16:creationId xmlns:a16="http://schemas.microsoft.com/office/drawing/2014/main" id="{1A7EE041-C6B0-3845-A487-7D16537AAFDF}"/>
              </a:ext>
            </a:extLst>
          </p:cNvPr>
          <p:cNvSpPr>
            <a:spLocks noGrp="1"/>
          </p:cNvSpPr>
          <p:nvPr>
            <p:ph type="sldNum" sz="quarter" idx="12"/>
          </p:nvPr>
        </p:nvSpPr>
        <p:spPr>
          <a:xfrm>
            <a:off x="-1852031" y="9071918"/>
            <a:ext cx="259808" cy="535516"/>
          </a:xfrm>
        </p:spPr>
        <p:txBody>
          <a:bodyPr/>
          <a:lstStyle/>
          <a:p>
            <a:fld id="{9564885F-477D-A14D-B2C1-5ECAF755F313}" type="slidenum">
              <a:rPr lang="en-US" smtClean="0"/>
              <a:pPr/>
              <a:t>4</a:t>
            </a:fld>
            <a:endParaRPr lang="en-US" dirty="0"/>
          </a:p>
        </p:txBody>
      </p:sp>
      <p:pic>
        <p:nvPicPr>
          <p:cNvPr id="5" name="Graphic 4">
            <a:extLst>
              <a:ext uri="{FF2B5EF4-FFF2-40B4-BE49-F238E27FC236}">
                <a16:creationId xmlns:a16="http://schemas.microsoft.com/office/drawing/2014/main" id="{67810568-5CB0-D447-A547-42A9F8500A7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7484" y="723475"/>
            <a:ext cx="2053889" cy="422700"/>
          </a:xfrm>
          <a:prstGeom prst="rect">
            <a:avLst/>
          </a:prstGeom>
        </p:spPr>
      </p:pic>
    </p:spTree>
    <p:extLst>
      <p:ext uri="{BB962C8B-B14F-4D97-AF65-F5344CB8AC3E}">
        <p14:creationId xmlns:p14="http://schemas.microsoft.com/office/powerpoint/2010/main" val="109277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shape&#10;&#10;Description automatically generated">
            <a:extLst>
              <a:ext uri="{FF2B5EF4-FFF2-40B4-BE49-F238E27FC236}">
                <a16:creationId xmlns:a16="http://schemas.microsoft.com/office/drawing/2014/main" id="{229494BE-0211-1442-8362-0C931C67FA4C}"/>
              </a:ext>
            </a:extLst>
          </p:cNvPr>
          <p:cNvPicPr>
            <a:picLocks noChangeAspect="1"/>
          </p:cNvPicPr>
          <p:nvPr/>
        </p:nvPicPr>
        <p:blipFill>
          <a:blip r:embed="rId2"/>
          <a:stretch>
            <a:fillRect/>
          </a:stretch>
        </p:blipFill>
        <p:spPr>
          <a:xfrm>
            <a:off x="0" y="0"/>
            <a:ext cx="7772400" cy="10058400"/>
          </a:xfrm>
          <a:prstGeom prst="rect">
            <a:avLst/>
          </a:prstGeom>
        </p:spPr>
      </p:pic>
      <p:sp>
        <p:nvSpPr>
          <p:cNvPr id="2" name="Slide Number Placeholder 1">
            <a:extLst>
              <a:ext uri="{FF2B5EF4-FFF2-40B4-BE49-F238E27FC236}">
                <a16:creationId xmlns:a16="http://schemas.microsoft.com/office/drawing/2014/main" id="{2B8D4886-68FF-1547-8B8D-315005E9D1CF}"/>
              </a:ext>
            </a:extLst>
          </p:cNvPr>
          <p:cNvSpPr>
            <a:spLocks noGrp="1"/>
          </p:cNvSpPr>
          <p:nvPr>
            <p:ph type="sldNum" sz="quarter" idx="12"/>
          </p:nvPr>
        </p:nvSpPr>
        <p:spPr>
          <a:xfrm>
            <a:off x="-1493107" y="9020643"/>
            <a:ext cx="259808" cy="535516"/>
          </a:xfrm>
        </p:spPr>
        <p:txBody>
          <a:bodyPr/>
          <a:lstStyle/>
          <a:p>
            <a:fld id="{9564885F-477D-A14D-B2C1-5ECAF755F313}" type="slidenum">
              <a:rPr lang="en-US" smtClean="0"/>
              <a:pPr/>
              <a:t>5</a:t>
            </a:fld>
            <a:endParaRPr lang="en-US" dirty="0"/>
          </a:p>
        </p:txBody>
      </p:sp>
      <p:pic>
        <p:nvPicPr>
          <p:cNvPr id="5" name="Graphic 4">
            <a:extLst>
              <a:ext uri="{FF2B5EF4-FFF2-40B4-BE49-F238E27FC236}">
                <a16:creationId xmlns:a16="http://schemas.microsoft.com/office/drawing/2014/main" id="{EA634F84-F543-7640-A986-538BEE9515E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7484" y="723475"/>
            <a:ext cx="2053889" cy="422700"/>
          </a:xfrm>
          <a:prstGeom prst="rect">
            <a:avLst/>
          </a:prstGeom>
        </p:spPr>
      </p:pic>
    </p:spTree>
    <p:extLst>
      <p:ext uri="{BB962C8B-B14F-4D97-AF65-F5344CB8AC3E}">
        <p14:creationId xmlns:p14="http://schemas.microsoft.com/office/powerpoint/2010/main" val="3896009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291A7DD-3C30-1543-BBA0-4ECBC5BCAF73}"/>
              </a:ext>
            </a:extLst>
          </p:cNvPr>
          <p:cNvPicPr>
            <a:picLocks noChangeAspect="1"/>
          </p:cNvPicPr>
          <p:nvPr/>
        </p:nvPicPr>
        <p:blipFill>
          <a:blip r:embed="rId2"/>
          <a:stretch>
            <a:fillRect/>
          </a:stretch>
        </p:blipFill>
        <p:spPr>
          <a:xfrm>
            <a:off x="0" y="0"/>
            <a:ext cx="7772400" cy="10058400"/>
          </a:xfrm>
          <a:prstGeom prst="rect">
            <a:avLst/>
          </a:prstGeom>
        </p:spPr>
      </p:pic>
      <p:sp>
        <p:nvSpPr>
          <p:cNvPr id="2" name="Slide Number Placeholder 1">
            <a:extLst>
              <a:ext uri="{FF2B5EF4-FFF2-40B4-BE49-F238E27FC236}">
                <a16:creationId xmlns:a16="http://schemas.microsoft.com/office/drawing/2014/main" id="{78D20316-4677-6147-8696-FAA15CF47604}"/>
              </a:ext>
            </a:extLst>
          </p:cNvPr>
          <p:cNvSpPr>
            <a:spLocks noGrp="1"/>
          </p:cNvSpPr>
          <p:nvPr>
            <p:ph type="sldNum" sz="quarter" idx="12"/>
          </p:nvPr>
        </p:nvSpPr>
        <p:spPr>
          <a:xfrm>
            <a:off x="-1706752" y="9148830"/>
            <a:ext cx="259808" cy="535516"/>
          </a:xfrm>
        </p:spPr>
        <p:txBody>
          <a:bodyPr/>
          <a:lstStyle/>
          <a:p>
            <a:fld id="{9564885F-477D-A14D-B2C1-5ECAF755F313}" type="slidenum">
              <a:rPr lang="en-US" smtClean="0"/>
              <a:pPr/>
              <a:t>6</a:t>
            </a:fld>
            <a:endParaRPr lang="en-US" dirty="0"/>
          </a:p>
        </p:txBody>
      </p:sp>
      <p:pic>
        <p:nvPicPr>
          <p:cNvPr id="5" name="Graphic 4">
            <a:extLst>
              <a:ext uri="{FF2B5EF4-FFF2-40B4-BE49-F238E27FC236}">
                <a16:creationId xmlns:a16="http://schemas.microsoft.com/office/drawing/2014/main" id="{0FF853DA-3288-BF47-B3B7-F93B4F18E9F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215355" y="644185"/>
            <a:ext cx="1341690" cy="892516"/>
          </a:xfrm>
          <a:prstGeom prst="rect">
            <a:avLst/>
          </a:prstGeom>
        </p:spPr>
      </p:pic>
    </p:spTree>
    <p:extLst>
      <p:ext uri="{BB962C8B-B14F-4D97-AF65-F5344CB8AC3E}">
        <p14:creationId xmlns:p14="http://schemas.microsoft.com/office/powerpoint/2010/main" val="2259716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graphical user interface&#10;&#10;Description automatically generated">
            <a:extLst>
              <a:ext uri="{FF2B5EF4-FFF2-40B4-BE49-F238E27FC236}">
                <a16:creationId xmlns:a16="http://schemas.microsoft.com/office/drawing/2014/main" id="{812EE3BA-0E8B-DE4D-A843-C18422AF5D06}"/>
              </a:ext>
            </a:extLst>
          </p:cNvPr>
          <p:cNvPicPr>
            <a:picLocks noChangeAspect="1"/>
          </p:cNvPicPr>
          <p:nvPr/>
        </p:nvPicPr>
        <p:blipFill>
          <a:blip r:embed="rId2"/>
          <a:stretch>
            <a:fillRect/>
          </a:stretch>
        </p:blipFill>
        <p:spPr>
          <a:xfrm>
            <a:off x="0" y="0"/>
            <a:ext cx="7772400" cy="10058400"/>
          </a:xfrm>
          <a:prstGeom prst="rect">
            <a:avLst/>
          </a:prstGeom>
        </p:spPr>
      </p:pic>
      <p:sp>
        <p:nvSpPr>
          <p:cNvPr id="2" name="Slide Number Placeholder 1">
            <a:extLst>
              <a:ext uri="{FF2B5EF4-FFF2-40B4-BE49-F238E27FC236}">
                <a16:creationId xmlns:a16="http://schemas.microsoft.com/office/drawing/2014/main" id="{C33A8721-6CE2-6341-8251-B04A57827900}"/>
              </a:ext>
            </a:extLst>
          </p:cNvPr>
          <p:cNvSpPr>
            <a:spLocks noGrp="1"/>
          </p:cNvSpPr>
          <p:nvPr>
            <p:ph type="sldNum" sz="quarter" idx="12"/>
          </p:nvPr>
        </p:nvSpPr>
        <p:spPr>
          <a:xfrm>
            <a:off x="-1629839" y="9029188"/>
            <a:ext cx="259808" cy="535516"/>
          </a:xfrm>
        </p:spPr>
        <p:txBody>
          <a:bodyPr/>
          <a:lstStyle/>
          <a:p>
            <a:fld id="{9564885F-477D-A14D-B2C1-5ECAF755F313}" type="slidenum">
              <a:rPr lang="en-US" smtClean="0"/>
              <a:pPr/>
              <a:t>7</a:t>
            </a:fld>
            <a:endParaRPr lang="en-US" dirty="0"/>
          </a:p>
        </p:txBody>
      </p:sp>
      <p:pic>
        <p:nvPicPr>
          <p:cNvPr id="5" name="Graphic 4">
            <a:extLst>
              <a:ext uri="{FF2B5EF4-FFF2-40B4-BE49-F238E27FC236}">
                <a16:creationId xmlns:a16="http://schemas.microsoft.com/office/drawing/2014/main" id="{60C9DD0D-3F4C-434F-9914-61C03AA5135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43137" y="723475"/>
            <a:ext cx="2053889" cy="422700"/>
          </a:xfrm>
          <a:prstGeom prst="rect">
            <a:avLst/>
          </a:prstGeom>
        </p:spPr>
      </p:pic>
      <p:sp>
        <p:nvSpPr>
          <p:cNvPr id="6" name="TextBox 5">
            <a:extLst>
              <a:ext uri="{FF2B5EF4-FFF2-40B4-BE49-F238E27FC236}">
                <a16:creationId xmlns:a16="http://schemas.microsoft.com/office/drawing/2014/main" id="{906BDD81-59F8-184C-B995-D205B6F91085}"/>
              </a:ext>
            </a:extLst>
          </p:cNvPr>
          <p:cNvSpPr txBox="1"/>
          <p:nvPr/>
        </p:nvSpPr>
        <p:spPr>
          <a:xfrm>
            <a:off x="1183095" y="874529"/>
            <a:ext cx="2648198" cy="401007"/>
          </a:xfrm>
          <a:prstGeom prst="rect">
            <a:avLst/>
          </a:prstGeom>
          <a:noFill/>
        </p:spPr>
        <p:txBody>
          <a:bodyPr wrap="square" rtlCol="0">
            <a:spAutoFit/>
          </a:bodyPr>
          <a:lstStyle/>
          <a:p>
            <a:r>
              <a:rPr lang="en-US" b="1" dirty="0">
                <a:solidFill>
                  <a:srgbClr val="0C2340"/>
                </a:solidFill>
                <a:latin typeface="Avenir Heavy" panose="02000503020000020003" pitchFamily="2" charset="0"/>
              </a:rPr>
              <a:t>TITLE</a:t>
            </a:r>
          </a:p>
        </p:txBody>
      </p:sp>
    </p:spTree>
    <p:extLst>
      <p:ext uri="{BB962C8B-B14F-4D97-AF65-F5344CB8AC3E}">
        <p14:creationId xmlns:p14="http://schemas.microsoft.com/office/powerpoint/2010/main" val="365943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0340A35C-E0C7-8940-B50B-E1F7E0E9574E}"/>
              </a:ext>
            </a:extLst>
          </p:cNvPr>
          <p:cNvPicPr>
            <a:picLocks noChangeAspect="1"/>
          </p:cNvPicPr>
          <p:nvPr/>
        </p:nvPicPr>
        <p:blipFill>
          <a:blip r:embed="rId2"/>
          <a:stretch>
            <a:fillRect/>
          </a:stretch>
        </p:blipFill>
        <p:spPr>
          <a:xfrm>
            <a:off x="0" y="0"/>
            <a:ext cx="7772400" cy="10058400"/>
          </a:xfrm>
          <a:prstGeom prst="rect">
            <a:avLst/>
          </a:prstGeom>
        </p:spPr>
      </p:pic>
      <p:sp>
        <p:nvSpPr>
          <p:cNvPr id="2" name="Slide Number Placeholder 1">
            <a:extLst>
              <a:ext uri="{FF2B5EF4-FFF2-40B4-BE49-F238E27FC236}">
                <a16:creationId xmlns:a16="http://schemas.microsoft.com/office/drawing/2014/main" id="{8BC5BEF2-E881-8D43-80EF-825EB58710D0}"/>
              </a:ext>
            </a:extLst>
          </p:cNvPr>
          <p:cNvSpPr>
            <a:spLocks noGrp="1"/>
          </p:cNvSpPr>
          <p:nvPr>
            <p:ph type="sldNum" sz="quarter" idx="12"/>
          </p:nvPr>
        </p:nvSpPr>
        <p:spPr>
          <a:xfrm>
            <a:off x="-741077" y="9174468"/>
            <a:ext cx="259808" cy="535516"/>
          </a:xfrm>
        </p:spPr>
        <p:txBody>
          <a:bodyPr/>
          <a:lstStyle/>
          <a:p>
            <a:fld id="{9564885F-477D-A14D-B2C1-5ECAF755F313}" type="slidenum">
              <a:rPr lang="en-US" smtClean="0"/>
              <a:pPr/>
              <a:t>8</a:t>
            </a:fld>
            <a:endParaRPr lang="en-US" dirty="0"/>
          </a:p>
        </p:txBody>
      </p:sp>
      <p:pic>
        <p:nvPicPr>
          <p:cNvPr id="6" name="Graphic 5">
            <a:extLst>
              <a:ext uri="{FF2B5EF4-FFF2-40B4-BE49-F238E27FC236}">
                <a16:creationId xmlns:a16="http://schemas.microsoft.com/office/drawing/2014/main" id="{6F3288FC-6097-C343-815E-9DFF4FAC296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45523" y="717547"/>
            <a:ext cx="2082692" cy="428628"/>
          </a:xfrm>
          <a:prstGeom prst="rect">
            <a:avLst/>
          </a:prstGeom>
        </p:spPr>
      </p:pic>
      <p:sp>
        <p:nvSpPr>
          <p:cNvPr id="7" name="TextBox 6">
            <a:extLst>
              <a:ext uri="{FF2B5EF4-FFF2-40B4-BE49-F238E27FC236}">
                <a16:creationId xmlns:a16="http://schemas.microsoft.com/office/drawing/2014/main" id="{D0128212-1ACF-C244-96DE-9A884D1EFAA6}"/>
              </a:ext>
            </a:extLst>
          </p:cNvPr>
          <p:cNvSpPr txBox="1"/>
          <p:nvPr/>
        </p:nvSpPr>
        <p:spPr>
          <a:xfrm>
            <a:off x="4751029" y="771898"/>
            <a:ext cx="2648198" cy="401007"/>
          </a:xfrm>
          <a:prstGeom prst="rect">
            <a:avLst/>
          </a:prstGeom>
          <a:noFill/>
        </p:spPr>
        <p:txBody>
          <a:bodyPr wrap="square" rtlCol="0">
            <a:spAutoFit/>
          </a:bodyPr>
          <a:lstStyle/>
          <a:p>
            <a:r>
              <a:rPr lang="en-US" b="1" dirty="0">
                <a:solidFill>
                  <a:srgbClr val="C0C0C0"/>
                </a:solidFill>
                <a:latin typeface="Avenir Heavy" panose="02000503020000020003" pitchFamily="2" charset="0"/>
              </a:rPr>
              <a:t>TITLE</a:t>
            </a:r>
          </a:p>
        </p:txBody>
      </p:sp>
    </p:spTree>
    <p:extLst>
      <p:ext uri="{BB962C8B-B14F-4D97-AF65-F5344CB8AC3E}">
        <p14:creationId xmlns:p14="http://schemas.microsoft.com/office/powerpoint/2010/main" val="458684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F3BB18A2-37BC-554A-A215-0E070FB0943A}"/>
              </a:ext>
            </a:extLst>
          </p:cNvPr>
          <p:cNvPicPr>
            <a:picLocks noChangeAspect="1"/>
          </p:cNvPicPr>
          <p:nvPr/>
        </p:nvPicPr>
        <p:blipFill>
          <a:blip r:embed="rId2"/>
          <a:stretch>
            <a:fillRect/>
          </a:stretch>
        </p:blipFill>
        <p:spPr>
          <a:xfrm>
            <a:off x="0" y="0"/>
            <a:ext cx="7772400" cy="10058400"/>
          </a:xfrm>
          <a:prstGeom prst="rect">
            <a:avLst/>
          </a:prstGeom>
        </p:spPr>
      </p:pic>
      <p:sp>
        <p:nvSpPr>
          <p:cNvPr id="2" name="Slide Number Placeholder 1">
            <a:extLst>
              <a:ext uri="{FF2B5EF4-FFF2-40B4-BE49-F238E27FC236}">
                <a16:creationId xmlns:a16="http://schemas.microsoft.com/office/drawing/2014/main" id="{CD39995E-E290-2C43-B97B-888C30361A30}"/>
              </a:ext>
            </a:extLst>
          </p:cNvPr>
          <p:cNvSpPr>
            <a:spLocks noGrp="1"/>
          </p:cNvSpPr>
          <p:nvPr>
            <p:ph type="sldNum" sz="quarter" idx="12"/>
          </p:nvPr>
        </p:nvSpPr>
        <p:spPr>
          <a:xfrm>
            <a:off x="-929085" y="9200105"/>
            <a:ext cx="259808" cy="535516"/>
          </a:xfrm>
        </p:spPr>
        <p:txBody>
          <a:bodyPr/>
          <a:lstStyle/>
          <a:p>
            <a:fld id="{9564885F-477D-A14D-B2C1-5ECAF755F313}" type="slidenum">
              <a:rPr lang="en-US" smtClean="0"/>
              <a:pPr/>
              <a:t>9</a:t>
            </a:fld>
            <a:endParaRPr lang="en-US" dirty="0"/>
          </a:p>
        </p:txBody>
      </p:sp>
      <p:pic>
        <p:nvPicPr>
          <p:cNvPr id="5" name="Graphic 4">
            <a:extLst>
              <a:ext uri="{FF2B5EF4-FFF2-40B4-BE49-F238E27FC236}">
                <a16:creationId xmlns:a16="http://schemas.microsoft.com/office/drawing/2014/main" id="{BFCAF425-B8C2-F049-A9FB-AB01DB2D867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45523" y="717547"/>
            <a:ext cx="2082692" cy="428628"/>
          </a:xfrm>
          <a:prstGeom prst="rect">
            <a:avLst/>
          </a:prstGeom>
        </p:spPr>
      </p:pic>
      <p:sp>
        <p:nvSpPr>
          <p:cNvPr id="7" name="TextBox 6">
            <a:extLst>
              <a:ext uri="{FF2B5EF4-FFF2-40B4-BE49-F238E27FC236}">
                <a16:creationId xmlns:a16="http://schemas.microsoft.com/office/drawing/2014/main" id="{211A61B3-1B92-AD44-9C07-943DECA1152C}"/>
              </a:ext>
            </a:extLst>
          </p:cNvPr>
          <p:cNvSpPr txBox="1"/>
          <p:nvPr/>
        </p:nvSpPr>
        <p:spPr>
          <a:xfrm>
            <a:off x="4751029" y="771898"/>
            <a:ext cx="2648198" cy="401007"/>
          </a:xfrm>
          <a:prstGeom prst="rect">
            <a:avLst/>
          </a:prstGeom>
          <a:noFill/>
        </p:spPr>
        <p:txBody>
          <a:bodyPr wrap="square" rtlCol="0">
            <a:spAutoFit/>
          </a:bodyPr>
          <a:lstStyle/>
          <a:p>
            <a:r>
              <a:rPr lang="en-US" b="1" dirty="0">
                <a:solidFill>
                  <a:srgbClr val="C0C0C0"/>
                </a:solidFill>
                <a:latin typeface="Avenir Heavy" panose="02000503020000020003" pitchFamily="2" charset="0"/>
              </a:rPr>
              <a:t>TITLE</a:t>
            </a:r>
          </a:p>
        </p:txBody>
      </p:sp>
    </p:spTree>
    <p:extLst>
      <p:ext uri="{BB962C8B-B14F-4D97-AF65-F5344CB8AC3E}">
        <p14:creationId xmlns:p14="http://schemas.microsoft.com/office/powerpoint/2010/main" val="2884986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WestRock 2019">
  <a:themeElements>
    <a:clrScheme name="Auburn 1">
      <a:dk1>
        <a:srgbClr val="0C2340"/>
      </a:dk1>
      <a:lt1>
        <a:srgbClr val="FFFFFF"/>
      </a:lt1>
      <a:dk2>
        <a:srgbClr val="E87722"/>
      </a:dk2>
      <a:lt2>
        <a:srgbClr val="E7E6E6"/>
      </a:lt2>
      <a:accent1>
        <a:srgbClr val="0C2340"/>
      </a:accent1>
      <a:accent2>
        <a:srgbClr val="E87722"/>
      </a:accent2>
      <a:accent3>
        <a:srgbClr val="A5A5A5"/>
      </a:accent3>
      <a:accent4>
        <a:srgbClr val="C8C8C8"/>
      </a:accent4>
      <a:accent5>
        <a:srgbClr val="5B9BD5"/>
      </a:accent5>
      <a:accent6>
        <a:srgbClr val="F2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uburn ppt template_draft 2" id="{916091B3-4FCE-AD43-9B1B-8FDB4D7F7DF9}" vid="{F87F3D0C-CCDD-A145-BC44-16208BE80B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34F76E9301313458F19DD4D452F56EC" ma:contentTypeVersion="13" ma:contentTypeDescription="Create a new document." ma:contentTypeScope="" ma:versionID="9d81154add1fd4f75d805480f6d64db3">
  <xsd:schema xmlns:xsd="http://www.w3.org/2001/XMLSchema" xmlns:xs="http://www.w3.org/2001/XMLSchema" xmlns:p="http://schemas.microsoft.com/office/2006/metadata/properties" xmlns:ns3="47faa2a4-73f8-432c-a094-497480f69319" xmlns:ns4="71aba463-9bd0-4bde-b004-aca769530f9c" targetNamespace="http://schemas.microsoft.com/office/2006/metadata/properties" ma:root="true" ma:fieldsID="715fe8dc12c8fd5f1162692daee474f9" ns3:_="" ns4:_="">
    <xsd:import namespace="47faa2a4-73f8-432c-a094-497480f69319"/>
    <xsd:import namespace="71aba463-9bd0-4bde-b004-aca769530f9c"/>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4:SharedWithUsers" minOccurs="0"/>
                <xsd:element ref="ns4:SharedWithDetails" minOccurs="0"/>
                <xsd:element ref="ns4:SharingHintHash"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faa2a4-73f8-432c-a094-497480f693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MediaServic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1aba463-9bd0-4bde-b004-aca769530f9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5A385D6-1B48-432F-B09D-13C6DAFB4878}">
  <ds:schemaRefs>
    <ds:schemaRef ds:uri="http://purl.org/dc/terms/"/>
    <ds:schemaRef ds:uri="http://purl.org/dc/elements/1.1/"/>
    <ds:schemaRef ds:uri="http://schemas.microsoft.com/office/2006/metadata/properties"/>
    <ds:schemaRef ds:uri="http://www.w3.org/XML/1998/namespace"/>
    <ds:schemaRef ds:uri="http://purl.org/dc/dcmitype/"/>
    <ds:schemaRef ds:uri="71aba463-9bd0-4bde-b004-aca769530f9c"/>
    <ds:schemaRef ds:uri="http://schemas.microsoft.com/office/2006/documentManagement/types"/>
    <ds:schemaRef ds:uri="http://schemas.microsoft.com/office/infopath/2007/PartnerControls"/>
    <ds:schemaRef ds:uri="http://schemas.openxmlformats.org/package/2006/metadata/core-properties"/>
    <ds:schemaRef ds:uri="47faa2a4-73f8-432c-a094-497480f69319"/>
  </ds:schemaRefs>
</ds:datastoreItem>
</file>

<file path=customXml/itemProps2.xml><?xml version="1.0" encoding="utf-8"?>
<ds:datastoreItem xmlns:ds="http://schemas.openxmlformats.org/officeDocument/2006/customXml" ds:itemID="{8DB7EA70-07D6-4FCA-96A1-C2E4044164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7faa2a4-73f8-432c-a094-497480f69319"/>
    <ds:schemaRef ds:uri="71aba463-9bd0-4bde-b004-aca769530f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ADC454B-2BCB-42DD-9586-84DAABED36F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WestRock 2019</Template>
  <TotalTime>2770</TotalTime>
  <Words>23</Words>
  <Application>Microsoft Macintosh PowerPoint</Application>
  <PresentationFormat>Custom</PresentationFormat>
  <Paragraphs>17</Paragraphs>
  <Slides>10</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.AppleSystemUIFont</vt:lpstr>
      <vt:lpstr>Arial</vt:lpstr>
      <vt:lpstr>Avenir Book</vt:lpstr>
      <vt:lpstr>Avenir Heavy</vt:lpstr>
      <vt:lpstr>Calibri</vt:lpstr>
      <vt:lpstr>System Font Regular</vt:lpstr>
      <vt:lpstr>Wingdings</vt:lpstr>
      <vt:lpstr>WestRock 2019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Bridget Wyke</dc:creator>
  <cp:lastModifiedBy>Alexandra Tadych</cp:lastModifiedBy>
  <cp:revision>190</cp:revision>
  <cp:lastPrinted>2022-01-20T17:40:22Z</cp:lastPrinted>
  <dcterms:created xsi:type="dcterms:W3CDTF">2020-03-10T13:02:57Z</dcterms:created>
  <dcterms:modified xsi:type="dcterms:W3CDTF">2022-02-14T19:39:54Z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0x010100B34F76E9301313458F19DD4D452F56EC</vt:lpwstr>
  </property>
</Properties>
</file>