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10"/>
  </p:notesMasterIdLst>
  <p:sldIdLst>
    <p:sldId id="2352" r:id="rId5"/>
    <p:sldId id="2348" r:id="rId6"/>
    <p:sldId id="2371" r:id="rId7"/>
    <p:sldId id="2372" r:id="rId8"/>
    <p:sldId id="2381" r:id="rId9"/>
  </p:sldIdLst>
  <p:sldSz cx="7772400" cy="10058400"/>
  <p:notesSz cx="7010400" cy="92964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2" pos="306" userDrawn="1">
          <p15:clr>
            <a:srgbClr val="A4A3A4"/>
          </p15:clr>
        </p15:guide>
        <p15:guide id="3" orient="horz" pos="5738" userDrawn="1">
          <p15:clr>
            <a:srgbClr val="A4A3A4"/>
          </p15:clr>
        </p15:guide>
        <p15:guide id="4" pos="4712" userDrawn="1">
          <p15:clr>
            <a:srgbClr val="A4A3A4"/>
          </p15:clr>
        </p15:guide>
        <p15:guide id="5" orient="horz" pos="4470" userDrawn="1">
          <p15:clr>
            <a:srgbClr val="A4A3A4"/>
          </p15:clr>
        </p15:guide>
        <p15:guide id="6" pos="38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100"/>
    <a:srgbClr val="0B2341"/>
    <a:srgbClr val="FB5500"/>
    <a:srgbClr val="63656A"/>
    <a:srgbClr val="0C2340"/>
    <a:srgbClr val="E87722"/>
    <a:srgbClr val="C8C8C8"/>
    <a:srgbClr val="FF2F92"/>
    <a:srgbClr val="FF3300"/>
    <a:srgbClr val="D901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9" autoAdjust="0"/>
    <p:restoredTop sz="96319" autoAdjust="0"/>
  </p:normalViewPr>
  <p:slideViewPr>
    <p:cSldViewPr snapToGrid="0" snapToObjects="1">
      <p:cViewPr>
        <p:scale>
          <a:sx n="85" d="100"/>
          <a:sy n="85" d="100"/>
        </p:scale>
        <p:origin x="4472" y="1248"/>
      </p:cViewPr>
      <p:guideLst>
        <p:guide pos="306"/>
        <p:guide orient="horz" pos="5738"/>
        <p:guide pos="4712"/>
        <p:guide orient="horz" pos="4470"/>
        <p:guide pos="3871"/>
      </p:guideLst>
    </p:cSldViewPr>
  </p:slideViewPr>
  <p:notesTextViewPr>
    <p:cViewPr>
      <p:scale>
        <a:sx n="105" d="100"/>
        <a:sy n="105" d="100"/>
      </p:scale>
      <p:origin x="0" y="0"/>
    </p:cViewPr>
  </p:notesTextViewPr>
  <p:sorterViewPr>
    <p:cViewPr varScale="1">
      <p:scale>
        <a:sx n="1" d="1"/>
        <a:sy n="1" d="1"/>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2/14/22</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2</a:t>
            </a:fld>
            <a:endParaRPr lang="en-US" dirty="0"/>
          </a:p>
        </p:txBody>
      </p:sp>
    </p:spTree>
    <p:extLst>
      <p:ext uri="{BB962C8B-B14F-4D97-AF65-F5344CB8AC3E}">
        <p14:creationId xmlns:p14="http://schemas.microsoft.com/office/powerpoint/2010/main" val="291995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1A6AEC-34C5-724F-A9F3-C32254C34CCA}" type="slidenum">
              <a:rPr lang="en-US" smtClean="0"/>
              <a:t>4</a:t>
            </a:fld>
            <a:endParaRPr lang="en-US" dirty="0"/>
          </a:p>
        </p:txBody>
      </p:sp>
    </p:spTree>
    <p:extLst>
      <p:ext uri="{BB962C8B-B14F-4D97-AF65-F5344CB8AC3E}">
        <p14:creationId xmlns:p14="http://schemas.microsoft.com/office/powerpoint/2010/main" val="3790703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Dark Blue)">
    <p:spTree>
      <p:nvGrpSpPr>
        <p:cNvPr id="1" name=""/>
        <p:cNvGrpSpPr/>
        <p:nvPr/>
      </p:nvGrpSpPr>
      <p:grpSpPr>
        <a:xfrm>
          <a:off x="0" y="0"/>
          <a:ext cx="0" cy="0"/>
          <a:chOff x="0" y="0"/>
          <a:chExt cx="0" cy="0"/>
        </a:xfrm>
      </p:grpSpPr>
      <p:pic>
        <p:nvPicPr>
          <p:cNvPr id="18" name="Picture 17" descr="A large brick building&#10;&#10;Description automatically generated">
            <a:extLst>
              <a:ext uri="{FF2B5EF4-FFF2-40B4-BE49-F238E27FC236}">
                <a16:creationId xmlns:a16="http://schemas.microsoft.com/office/drawing/2014/main" id="{2F7861E6-52AC-E04C-97A6-07ABF5753C71}"/>
              </a:ext>
            </a:extLst>
          </p:cNvPr>
          <p:cNvPicPr>
            <a:picLocks noChangeAspect="1"/>
          </p:cNvPicPr>
          <p:nvPr userDrawn="1"/>
        </p:nvPicPr>
        <p:blipFill>
          <a:blip r:embed="rId2"/>
          <a:stretch>
            <a:fillRect/>
          </a:stretch>
        </p:blipFill>
        <p:spPr>
          <a:xfrm>
            <a:off x="-275717" y="8157"/>
            <a:ext cx="6557962" cy="10058399"/>
          </a:xfrm>
          <a:prstGeom prst="rect">
            <a:avLst/>
          </a:prstGeom>
        </p:spPr>
      </p:pic>
      <p:sp>
        <p:nvSpPr>
          <p:cNvPr id="2" name="Rectangle 1">
            <a:extLst>
              <a:ext uri="{FF2B5EF4-FFF2-40B4-BE49-F238E27FC236}">
                <a16:creationId xmlns:a16="http://schemas.microsoft.com/office/drawing/2014/main" id="{83625F42-3CCD-8846-90C7-1997F4801CFF}"/>
              </a:ext>
            </a:extLst>
          </p:cNvPr>
          <p:cNvSpPr/>
          <p:nvPr userDrawn="1"/>
        </p:nvSpPr>
        <p:spPr>
          <a:xfrm>
            <a:off x="3058447" y="0"/>
            <a:ext cx="4713953" cy="10058400"/>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360651" y="1569860"/>
            <a:ext cx="4087759"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351849" y="5764887"/>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350429" y="6680848"/>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350429" y="7130719"/>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11" name="Rectangle 10">
            <a:extLst>
              <a:ext uri="{FF2B5EF4-FFF2-40B4-BE49-F238E27FC236}">
                <a16:creationId xmlns:a16="http://schemas.microsoft.com/office/drawing/2014/main" id="{5853123E-B817-2F47-A6B1-2BE8A9926AF2}"/>
              </a:ext>
            </a:extLst>
          </p:cNvPr>
          <p:cNvSpPr/>
          <p:nvPr userDrawn="1"/>
        </p:nvSpPr>
        <p:spPr>
          <a:xfrm>
            <a:off x="95342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6" name="Rectangle 25">
            <a:extLst>
              <a:ext uri="{FF2B5EF4-FFF2-40B4-BE49-F238E27FC236}">
                <a16:creationId xmlns:a16="http://schemas.microsoft.com/office/drawing/2014/main" id="{8CF64613-4FCA-BD4B-A2C9-3AC194F1CA5F}"/>
              </a:ext>
            </a:extLst>
          </p:cNvPr>
          <p:cNvSpPr/>
          <p:nvPr userDrawn="1"/>
        </p:nvSpPr>
        <p:spPr>
          <a:xfrm>
            <a:off x="196987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66CFFD10-AD04-074A-B5B5-82A140E70FDF}"/>
              </a:ext>
            </a:extLst>
          </p:cNvPr>
          <p:cNvSpPr/>
          <p:nvPr userDrawn="1"/>
        </p:nvSpPr>
        <p:spPr>
          <a:xfrm>
            <a:off x="998671" y="713380"/>
            <a:ext cx="988142"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7" name="Rectangle 26">
            <a:extLst>
              <a:ext uri="{FF2B5EF4-FFF2-40B4-BE49-F238E27FC236}">
                <a16:creationId xmlns:a16="http://schemas.microsoft.com/office/drawing/2014/main" id="{A3837DEB-20F1-7741-9AF8-959E94A41236}"/>
              </a:ext>
            </a:extLst>
          </p:cNvPr>
          <p:cNvSpPr/>
          <p:nvPr userDrawn="1"/>
        </p:nvSpPr>
        <p:spPr>
          <a:xfrm>
            <a:off x="2010556" y="3422750"/>
            <a:ext cx="1044115" cy="13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8" name="Rectangle 27">
            <a:extLst>
              <a:ext uri="{FF2B5EF4-FFF2-40B4-BE49-F238E27FC236}">
                <a16:creationId xmlns:a16="http://schemas.microsoft.com/office/drawing/2014/main" id="{BC7E8884-9E00-F241-A99E-4862DE287481}"/>
              </a:ext>
            </a:extLst>
          </p:cNvPr>
          <p:cNvSpPr/>
          <p:nvPr userDrawn="1"/>
        </p:nvSpPr>
        <p:spPr>
          <a:xfrm>
            <a:off x="3003264" y="-11365"/>
            <a:ext cx="62184" cy="1008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9" name="Rectangle 28">
            <a:extLst>
              <a:ext uri="{FF2B5EF4-FFF2-40B4-BE49-F238E27FC236}">
                <a16:creationId xmlns:a16="http://schemas.microsoft.com/office/drawing/2014/main" id="{D8F84C4F-641E-4B4F-9C65-C4A581532A6D}"/>
              </a:ext>
            </a:extLst>
          </p:cNvPr>
          <p:cNvSpPr/>
          <p:nvPr userDrawn="1"/>
        </p:nvSpPr>
        <p:spPr>
          <a:xfrm>
            <a:off x="-1900" y="8980233"/>
            <a:ext cx="988141"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6895118" y="8270878"/>
            <a:ext cx="704098" cy="1619885"/>
          </a:xfrm>
          <a:prstGeom prst="rect">
            <a:avLst/>
          </a:prstGeom>
        </p:spPr>
      </p:pic>
    </p:spTree>
    <p:extLst>
      <p:ext uri="{BB962C8B-B14F-4D97-AF65-F5344CB8AC3E}">
        <p14:creationId xmlns:p14="http://schemas.microsoft.com/office/powerpoint/2010/main" val="37433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4"/>
            <a:ext cx="7772400" cy="10058399"/>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p>
            <a:fld id="{9564885F-477D-A14D-B2C1-5ECAF755F313}" type="slidenum">
              <a:rPr lang="en-US" smtClean="0"/>
              <a:pPr/>
              <a:t>‹#›</a:t>
            </a:fld>
            <a:endParaRPr lang="en-US" spc="248" dirty="0"/>
          </a:p>
        </p:txBody>
      </p:sp>
      <p:pic>
        <p:nvPicPr>
          <p:cNvPr id="6" name="Picture 5" descr="Logo&#10;&#10;Description automatically generated">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srcRect l="24606" r="23754" b="45788"/>
          <a:stretch/>
        </p:blipFill>
        <p:spPr>
          <a:xfrm>
            <a:off x="7154599" y="9078976"/>
            <a:ext cx="410412" cy="797488"/>
          </a:xfrm>
          <a:prstGeom prst="rect">
            <a:avLst/>
          </a:prstGeom>
        </p:spPr>
      </p:pic>
    </p:spTree>
    <p:extLst>
      <p:ext uri="{BB962C8B-B14F-4D97-AF65-F5344CB8AC3E}">
        <p14:creationId xmlns:p14="http://schemas.microsoft.com/office/powerpoint/2010/main" val="24128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tab pos="137518" algn="l"/>
              </a:tabLst>
              <a:defRPr sz="1114"/>
            </a:lvl1pPr>
            <a:lvl2pPr marL="424339" indent="-141447">
              <a:spcAft>
                <a:spcPts val="743"/>
              </a:spcAft>
              <a:buClr>
                <a:srgbClr val="0C2340"/>
              </a:buClr>
              <a:buFont typeface="System Font Regular"/>
              <a:buChar char="–"/>
              <a:defRPr sz="990"/>
            </a:lvl2pPr>
            <a:lvl3pPr marL="709195" marR="0" indent="-143410"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lvl3pPr>
            <a:lvl4pPr marL="954763" marR="0" indent="-106085"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4" name="Title 3">
            <a:extLst>
              <a:ext uri="{FF2B5EF4-FFF2-40B4-BE49-F238E27FC236}">
                <a16:creationId xmlns:a16="http://schemas.microsoft.com/office/drawing/2014/main" id="{42D68B12-7998-1042-9E9E-77433393F7B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6" orient="horz" pos="598" userDrawn="1">
          <p15:clr>
            <a:srgbClr val="FBAE40"/>
          </p15:clr>
        </p15:guide>
        <p15:guide id="7" orient="horz" pos="6195" userDrawn="1">
          <p15:clr>
            <a:srgbClr val="FBAE40"/>
          </p15:clr>
        </p15:guide>
        <p15:guide id="8" orient="horz" pos="570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20"/>
            <a:ext cx="7331007" cy="587639"/>
          </a:xfrm>
        </p:spPr>
        <p:txBody>
          <a:bodyPr>
            <a:noAutofit/>
          </a:bodyPr>
          <a:lstStyle>
            <a:lvl1pPr>
              <a:defRPr>
                <a:solidFill>
                  <a:srgbClr val="0C2340"/>
                </a:solidFill>
              </a:defRPr>
            </a:lvl1pPr>
          </a:lstStyle>
          <a:p>
            <a:r>
              <a:rPr lang="en-US" dirty="0"/>
              <a:t>TITLE – ARIAL BOLD, 24 PT, dark blue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1007"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defRPr sz="1114"/>
            </a:lvl1pPr>
            <a:lvl2pPr marL="424339" indent="-141447">
              <a:spcAft>
                <a:spcPts val="743"/>
              </a:spcAft>
              <a:buClr>
                <a:srgbClr val="0C2340"/>
              </a:buClr>
              <a:buFont typeface="System Font Regular"/>
              <a:buChar char="–"/>
              <a:defRPr sz="990"/>
            </a:lvl2pPr>
            <a:lvl3pPr marL="707232" marR="0" indent="-141447"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solidFill>
                  <a:srgbClr val="63656A"/>
                </a:solidFill>
              </a:defRPr>
            </a:lvl3pPr>
            <a:lvl4pPr marL="990124"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218600" y="1123156"/>
            <a:ext cx="7326811" cy="514466"/>
          </a:xfrm>
        </p:spPr>
        <p:txBody>
          <a:bodyPr anchor="t">
            <a:noAutofit/>
          </a:bodyPr>
          <a:lstStyle>
            <a:lvl1pPr marL="0" indent="0">
              <a:buNone/>
              <a:defRPr sz="1114" cap="all" baseline="0">
                <a:solidFill>
                  <a:srgbClr val="E87722"/>
                </a:solidFill>
              </a:defRPr>
            </a:lvl1pPr>
            <a:lvl2pPr marL="282893" indent="0">
              <a:buNone/>
              <a:defRPr/>
            </a:lvl2pPr>
            <a:lvl3pPr marL="565785" indent="0">
              <a:buNone/>
              <a:defRPr/>
            </a:lvl3pPr>
            <a:lvl4pPr marL="848678" indent="0">
              <a:buNone/>
              <a:defRPr/>
            </a:lvl4pPr>
            <a:lvl5pPr marL="1131570" indent="0">
              <a:buNone/>
              <a:defRPr/>
            </a:lvl5pPr>
          </a:lstStyle>
          <a:p>
            <a:r>
              <a:rPr lang="en-US" dirty="0"/>
              <a:t>Subhead – Arial,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guide id="7" orient="horz" pos="950" userDrawn="1">
          <p15:clr>
            <a:srgbClr val="FBAE40"/>
          </p15:clr>
        </p15:guide>
        <p15:guide id="8" orient="horz" pos="57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750EE-930E-A646-811F-F405BAF7381B}"/>
              </a:ext>
            </a:extLst>
          </p:cNvPr>
          <p:cNvSpPr>
            <a:spLocks noGrp="1"/>
          </p:cNvSpPr>
          <p:nvPr>
            <p:ph type="title" hasCustomPrompt="1"/>
          </p:nvPr>
        </p:nvSpPr>
        <p:spPr>
          <a:xfrm>
            <a:off x="218599" y="535519"/>
            <a:ext cx="7335203" cy="1275867"/>
          </a:xfrm>
        </p:spPr>
        <p:txBody>
          <a:bodyPr>
            <a:noAutofit/>
          </a:bodyPr>
          <a:lstStyle>
            <a:lvl1pPr>
              <a:defRPr/>
            </a:lvl1pPr>
          </a:lstStyle>
          <a:p>
            <a:r>
              <a:rPr lang="en-US" dirty="0"/>
              <a:t>TITLE – ARIAL BOLD, 24 PT, dark blue font, ALL CAPS</a:t>
            </a:r>
          </a:p>
        </p:txBody>
      </p:sp>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61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7325346" cy="1275573"/>
          </a:xfrm>
        </p:spPr>
        <p:txBody>
          <a:bodyPr>
            <a:noAutofit/>
          </a:bodyPr>
          <a:lstStyle>
            <a:lvl1pPr>
              <a:defRPr sz="1485">
                <a:solidFill>
                  <a:srgbClr val="0C2340"/>
                </a:solidFill>
              </a:defRPr>
            </a:lvl1pPr>
          </a:lstStyle>
          <a:p>
            <a:r>
              <a:rPr lang="en-US" sz="1485" dirty="0"/>
              <a:t>TITLE – ARIAL BOLD, 24 PT, </a:t>
            </a:r>
            <a:r>
              <a:rPr lang="en-US" dirty="0"/>
              <a:t>dark blue FONT, ALL CAPS</a:t>
            </a:r>
          </a:p>
        </p:txBody>
      </p:sp>
      <p:sp>
        <p:nvSpPr>
          <p:cNvPr id="7" name="Rectangle 6">
            <a:extLst>
              <a:ext uri="{FF2B5EF4-FFF2-40B4-BE49-F238E27FC236}">
                <a16:creationId xmlns:a16="http://schemas.microsoft.com/office/drawing/2014/main" id="{5ED8776A-E0D2-5E4B-B55C-88B3E68F9F35}"/>
              </a:ext>
            </a:extLst>
          </p:cNvPr>
          <p:cNvSpPr/>
          <p:nvPr userDrawn="1"/>
        </p:nvSpPr>
        <p:spPr>
          <a:xfrm>
            <a:off x="516842" y="2196421"/>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711949" y="3541396"/>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4150461" y="3541396"/>
            <a:ext cx="295526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647764" y="2487024"/>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647764" y="3930227"/>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3959663" y="2179323"/>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4154770" y="3524298"/>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4090586" y="2469925"/>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4090586" y="3913128"/>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94" userDrawn="1">
          <p15:clr>
            <a:srgbClr val="FBAE40"/>
          </p15:clr>
        </p15:guide>
        <p15:guide id="3" pos="322" userDrawn="1">
          <p15:clr>
            <a:srgbClr val="FBAE40"/>
          </p15:clr>
        </p15:guide>
        <p15:guide id="4" pos="138" userDrawn="1">
          <p15:clr>
            <a:srgbClr val="FBAE40"/>
          </p15:clr>
        </p15:guide>
        <p15:guide id="5" pos="4759" userDrawn="1">
          <p15:clr>
            <a:srgbClr val="FBAE40"/>
          </p15:clr>
        </p15:guide>
        <p15:guide id="6" pos="4575" userDrawn="1">
          <p15:clr>
            <a:srgbClr val="FBAE40"/>
          </p15:clr>
        </p15:guide>
        <p15:guide id="7" orient="horz" pos="5702" userDrawn="1">
          <p15:clr>
            <a:srgbClr val="FBAE40"/>
          </p15:clr>
        </p15:guide>
        <p15:guide id="8" pos="2403" userDrawn="1">
          <p15:clr>
            <a:srgbClr val="FBAE40"/>
          </p15:clr>
        </p15:guide>
        <p15:guide id="9" orient="horz" pos="1373" userDrawn="1">
          <p15:clr>
            <a:srgbClr val="FBAE40"/>
          </p15:clr>
        </p15:guide>
        <p15:guide id="10" orient="horz" pos="1795" userDrawn="1">
          <p15:clr>
            <a:srgbClr val="FBAE40"/>
          </p15:clr>
        </p15:guide>
        <p15:guide id="11" orient="horz" pos="6195" userDrawn="1">
          <p15:clr>
            <a:srgbClr val="FBAE40"/>
          </p15:clr>
        </p15:guide>
        <p15:guide id="12" orient="horz" pos="53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36666" cy="1275573"/>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6" name="Rectangle 5">
            <a:extLst>
              <a:ext uri="{FF2B5EF4-FFF2-40B4-BE49-F238E27FC236}">
                <a16:creationId xmlns:a16="http://schemas.microsoft.com/office/drawing/2014/main" id="{C1EDDA56-5B0C-9841-BBC5-C0B0741FC492}"/>
              </a:ext>
            </a:extLst>
          </p:cNvPr>
          <p:cNvSpPr/>
          <p:nvPr userDrawn="1"/>
        </p:nvSpPr>
        <p:spPr>
          <a:xfrm>
            <a:off x="2717385"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232658"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5224750"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359254"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2843980"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5351346"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300436" y="2487024"/>
            <a:ext cx="2263115"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2804595" y="2487024"/>
            <a:ext cx="2243683"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5311961" y="2487024"/>
            <a:ext cx="2227782"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300437" y="3930227"/>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A891FD6D-9F24-CF4C-B555-E64CB3491A82}"/>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DC482194-C2CE-C849-BED7-FE82ABE85851}"/>
              </a:ext>
            </a:extLst>
          </p:cNvPr>
          <p:cNvSpPr>
            <a:spLocks noGrp="1"/>
          </p:cNvSpPr>
          <p:nvPr>
            <p:ph type="ftr" sz="quarter" idx="24"/>
          </p:nvPr>
        </p:nvSpPr>
        <p:spPr>
          <a:xfrm>
            <a:off x="1352563" y="9350377"/>
            <a:ext cx="5067276" cy="535516"/>
          </a:xfrm>
        </p:spPr>
        <p:txBody>
          <a:bodyPr/>
          <a:lstStyle/>
          <a:p>
            <a:endParaRPr lang="en-US" dirty="0"/>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2814571" y="385420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5321937" y="376545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386" userDrawn="1">
          <p15:clr>
            <a:srgbClr val="FBAE40"/>
          </p15:clr>
        </p15:guide>
        <p15:guide id="2" pos="1607"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1373" userDrawn="1">
          <p15:clr>
            <a:srgbClr val="FBAE40"/>
          </p15:clr>
        </p15:guide>
        <p15:guide id="7" pos="1714" userDrawn="1">
          <p15:clr>
            <a:srgbClr val="FBAE40"/>
          </p15:clr>
        </p15:guide>
        <p15:guide id="8" pos="3182" userDrawn="1">
          <p15:clr>
            <a:srgbClr val="FBAE40"/>
          </p15:clr>
        </p15:guide>
        <p15:guide id="9" pos="3290" userDrawn="1">
          <p15:clr>
            <a:srgbClr val="FBAE40"/>
          </p15:clr>
        </p15:guide>
        <p15:guide id="10" orient="horz" pos="154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10913" cy="1275867"/>
          </a:xfrm>
        </p:spPr>
        <p:txBody>
          <a:bodyPr>
            <a:noAutofit/>
          </a:bodyPr>
          <a:lstStyle>
            <a:lvl1pPr>
              <a:defRPr>
                <a:solidFill>
                  <a:srgbClr val="0C2340"/>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60D3B9AF-5C30-914F-A351-69D08D6B98CC}"/>
              </a:ext>
            </a:extLst>
          </p:cNvPr>
          <p:cNvSpPr/>
          <p:nvPr userDrawn="1"/>
        </p:nvSpPr>
        <p:spPr>
          <a:xfrm>
            <a:off x="0" y="5792112"/>
            <a:ext cx="7772400" cy="2859673"/>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46" name="Oval 45">
            <a:extLst>
              <a:ext uri="{FF2B5EF4-FFF2-40B4-BE49-F238E27FC236}">
                <a16:creationId xmlns:a16="http://schemas.microsoft.com/office/drawing/2014/main" id="{8046B9B1-19F7-FC41-AAF5-B03CA2714434}"/>
              </a:ext>
            </a:extLst>
          </p:cNvPr>
          <p:cNvSpPr/>
          <p:nvPr userDrawn="1"/>
        </p:nvSpPr>
        <p:spPr>
          <a:xfrm>
            <a:off x="2107624" y="5496437"/>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C9E14E47-4478-F94B-855C-5DD573D52AF1}"/>
              </a:ext>
            </a:extLst>
          </p:cNvPr>
          <p:cNvSpPr>
            <a:spLocks noChangeAspect="1"/>
          </p:cNvSpPr>
          <p:nvPr/>
        </p:nvSpPr>
        <p:spPr>
          <a:xfrm>
            <a:off x="2146260" y="5585322"/>
            <a:ext cx="408051" cy="938784"/>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7568203C-3F0E-F649-8C54-E9BA566AB85D}"/>
              </a:ext>
            </a:extLst>
          </p:cNvPr>
          <p:cNvSpPr/>
          <p:nvPr userDrawn="1"/>
        </p:nvSpPr>
        <p:spPr>
          <a:xfrm>
            <a:off x="217136"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274ADAEB-697E-1346-AC92-D6E5F0D732E9}"/>
              </a:ext>
            </a:extLst>
          </p:cNvPr>
          <p:cNvSpPr/>
          <p:nvPr userDrawn="1"/>
        </p:nvSpPr>
        <p:spPr>
          <a:xfrm>
            <a:off x="3999109"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CAD9D46E-5CC2-C240-A970-74C7F76EA6EC}"/>
              </a:ext>
            </a:extLst>
          </p:cNvPr>
          <p:cNvSpPr>
            <a:spLocks noChangeAspect="1"/>
          </p:cNvSpPr>
          <p:nvPr/>
        </p:nvSpPr>
        <p:spPr>
          <a:xfrm>
            <a:off x="255771" y="5585322"/>
            <a:ext cx="408051" cy="938784"/>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BA7DDA4D-A81C-7340-BD07-A79C3C5F6875}"/>
              </a:ext>
            </a:extLst>
          </p:cNvPr>
          <p:cNvSpPr/>
          <p:nvPr userDrawn="1"/>
        </p:nvSpPr>
        <p:spPr>
          <a:xfrm>
            <a:off x="5889584" y="5497398"/>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22AF515-7502-4443-A625-F1CF401F62D1}"/>
              </a:ext>
            </a:extLst>
          </p:cNvPr>
          <p:cNvSpPr>
            <a:spLocks noChangeAspect="1"/>
          </p:cNvSpPr>
          <p:nvPr/>
        </p:nvSpPr>
        <p:spPr>
          <a:xfrm>
            <a:off x="5928220" y="5586283"/>
            <a:ext cx="408051" cy="938784"/>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08D5C138-A0E4-494D-989A-A0CEC79C0B24}"/>
              </a:ext>
            </a:extLst>
          </p:cNvPr>
          <p:cNvCxnSpPr>
            <a:cxnSpLocks/>
          </p:cNvCxnSpPr>
          <p:nvPr/>
        </p:nvCxnSpPr>
        <p:spPr>
          <a:xfrm>
            <a:off x="1980475"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566021-A3BC-7244-9D61-40C279572CED}"/>
              </a:ext>
            </a:extLst>
          </p:cNvPr>
          <p:cNvCxnSpPr>
            <a:cxnSpLocks/>
          </p:cNvCxnSpPr>
          <p:nvPr/>
        </p:nvCxnSpPr>
        <p:spPr>
          <a:xfrm>
            <a:off x="3871143"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DE7224-BCAE-F243-850A-6CC294E903BD}"/>
              </a:ext>
            </a:extLst>
          </p:cNvPr>
          <p:cNvCxnSpPr>
            <a:cxnSpLocks/>
          </p:cNvCxnSpPr>
          <p:nvPr/>
        </p:nvCxnSpPr>
        <p:spPr>
          <a:xfrm>
            <a:off x="5759636"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4">
            <a:extLst>
              <a:ext uri="{FF2B5EF4-FFF2-40B4-BE49-F238E27FC236}">
                <a16:creationId xmlns:a16="http://schemas.microsoft.com/office/drawing/2014/main" id="{8DC16DE6-3C8D-BE48-BF09-920D2AA407DE}"/>
              </a:ext>
            </a:extLst>
          </p:cNvPr>
          <p:cNvSpPr>
            <a:spLocks noGrp="1"/>
          </p:cNvSpPr>
          <p:nvPr userDrawn="1">
            <p:ph type="body" sz="quarter" idx="17" hasCustomPrompt="1"/>
          </p:nvPr>
        </p:nvSpPr>
        <p:spPr>
          <a:xfrm>
            <a:off x="217135"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2" name="Text Placeholder 24">
            <a:extLst>
              <a:ext uri="{FF2B5EF4-FFF2-40B4-BE49-F238E27FC236}">
                <a16:creationId xmlns:a16="http://schemas.microsoft.com/office/drawing/2014/main" id="{53EFF135-A0A8-E442-A314-47CFC22FC2DA}"/>
              </a:ext>
            </a:extLst>
          </p:cNvPr>
          <p:cNvSpPr>
            <a:spLocks noGrp="1"/>
          </p:cNvSpPr>
          <p:nvPr userDrawn="1">
            <p:ph type="body" sz="quarter" idx="19" hasCustomPrompt="1"/>
          </p:nvPr>
        </p:nvSpPr>
        <p:spPr>
          <a:xfrm>
            <a:off x="2111611"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3" name="Text Placeholder 24">
            <a:extLst>
              <a:ext uri="{FF2B5EF4-FFF2-40B4-BE49-F238E27FC236}">
                <a16:creationId xmlns:a16="http://schemas.microsoft.com/office/drawing/2014/main" id="{6DA76C2E-61AD-AB4D-9925-57FA549E00C6}"/>
              </a:ext>
            </a:extLst>
          </p:cNvPr>
          <p:cNvSpPr>
            <a:spLocks noGrp="1"/>
          </p:cNvSpPr>
          <p:nvPr userDrawn="1">
            <p:ph type="body" sz="quarter" idx="20" hasCustomPrompt="1"/>
          </p:nvPr>
        </p:nvSpPr>
        <p:spPr>
          <a:xfrm>
            <a:off x="2107623"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4" name="Text Placeholder 24">
            <a:extLst>
              <a:ext uri="{FF2B5EF4-FFF2-40B4-BE49-F238E27FC236}">
                <a16:creationId xmlns:a16="http://schemas.microsoft.com/office/drawing/2014/main" id="{23A7CC22-450C-C94D-B396-9ECEE7D931DC}"/>
              </a:ext>
            </a:extLst>
          </p:cNvPr>
          <p:cNvSpPr>
            <a:spLocks noGrp="1"/>
          </p:cNvSpPr>
          <p:nvPr userDrawn="1">
            <p:ph type="body" sz="quarter" idx="21" hasCustomPrompt="1"/>
          </p:nvPr>
        </p:nvSpPr>
        <p:spPr>
          <a:xfrm>
            <a:off x="3998470"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5" name="Text Placeholder 24">
            <a:extLst>
              <a:ext uri="{FF2B5EF4-FFF2-40B4-BE49-F238E27FC236}">
                <a16:creationId xmlns:a16="http://schemas.microsoft.com/office/drawing/2014/main" id="{91C04409-97C9-2148-882F-8086A707DB55}"/>
              </a:ext>
            </a:extLst>
          </p:cNvPr>
          <p:cNvSpPr>
            <a:spLocks noGrp="1"/>
          </p:cNvSpPr>
          <p:nvPr userDrawn="1">
            <p:ph type="body" sz="quarter" idx="22" hasCustomPrompt="1"/>
          </p:nvPr>
        </p:nvSpPr>
        <p:spPr>
          <a:xfrm>
            <a:off x="3999109" y="6684852"/>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sp>
        <p:nvSpPr>
          <p:cNvPr id="36" name="Text Placeholder 24">
            <a:extLst>
              <a:ext uri="{FF2B5EF4-FFF2-40B4-BE49-F238E27FC236}">
                <a16:creationId xmlns:a16="http://schemas.microsoft.com/office/drawing/2014/main" id="{89F7C65E-FC15-9549-BE16-A1B5BDC3026F}"/>
              </a:ext>
            </a:extLst>
          </p:cNvPr>
          <p:cNvSpPr>
            <a:spLocks noGrp="1"/>
          </p:cNvSpPr>
          <p:nvPr userDrawn="1">
            <p:ph type="body" sz="quarter" idx="23" hasCustomPrompt="1"/>
          </p:nvPr>
        </p:nvSpPr>
        <p:spPr>
          <a:xfrm>
            <a:off x="5888599"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7" name="Text Placeholder 24">
            <a:extLst>
              <a:ext uri="{FF2B5EF4-FFF2-40B4-BE49-F238E27FC236}">
                <a16:creationId xmlns:a16="http://schemas.microsoft.com/office/drawing/2014/main" id="{A347E922-DFA6-6C47-8651-E98D08B715B7}"/>
              </a:ext>
            </a:extLst>
          </p:cNvPr>
          <p:cNvSpPr>
            <a:spLocks noGrp="1"/>
          </p:cNvSpPr>
          <p:nvPr userDrawn="1">
            <p:ph type="body" sz="quarter" idx="24" hasCustomPrompt="1"/>
          </p:nvPr>
        </p:nvSpPr>
        <p:spPr>
          <a:xfrm>
            <a:off x="5889584"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8" name="Text Placeholder 24">
            <a:extLst>
              <a:ext uri="{FF2B5EF4-FFF2-40B4-BE49-F238E27FC236}">
                <a16:creationId xmlns:a16="http://schemas.microsoft.com/office/drawing/2014/main" id="{61D1FD3C-9398-7644-932E-219B635300A8}"/>
              </a:ext>
            </a:extLst>
          </p:cNvPr>
          <p:cNvSpPr>
            <a:spLocks noGrp="1"/>
          </p:cNvSpPr>
          <p:nvPr userDrawn="1">
            <p:ph type="body" sz="quarter" idx="25" hasCustomPrompt="1"/>
          </p:nvPr>
        </p:nvSpPr>
        <p:spPr>
          <a:xfrm>
            <a:off x="2393288" y="1850447"/>
            <a:ext cx="5157538" cy="386044"/>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0" name="Text Placeholder 24">
            <a:extLst>
              <a:ext uri="{FF2B5EF4-FFF2-40B4-BE49-F238E27FC236}">
                <a16:creationId xmlns:a16="http://schemas.microsoft.com/office/drawing/2014/main" id="{6F0BF8D2-5B2F-4643-8BF1-58AED30DAA84}"/>
              </a:ext>
            </a:extLst>
          </p:cNvPr>
          <p:cNvSpPr>
            <a:spLocks noGrp="1"/>
          </p:cNvSpPr>
          <p:nvPr userDrawn="1">
            <p:ph type="body" sz="quarter" idx="26" hasCustomPrompt="1"/>
          </p:nvPr>
        </p:nvSpPr>
        <p:spPr>
          <a:xfrm>
            <a:off x="2393287" y="2260992"/>
            <a:ext cx="5046482" cy="1366195"/>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r>
              <a:rPr lang="en-US" dirty="0">
                <a:latin typeface="Arial" panose="020B0604020202020204" pitchFamily="34" charset="0"/>
                <a:ea typeface="Calibri" panose="020F0502020204030204" pitchFamily="34" charset="0"/>
                <a:cs typeface="Arial" panose="020B0604020202020204" pitchFamily="34" charset="0"/>
              </a:rPr>
              <a:t>To insert an image or icon in the circles below, click the center of the circle, then from your computer’s file options that appear, select the image or icon you want and click insert. </a:t>
            </a:r>
            <a:r>
              <a:rPr lang="en-US" dirty="0"/>
              <a:t> </a:t>
            </a:r>
          </a:p>
        </p:txBody>
      </p:sp>
      <p:sp>
        <p:nvSpPr>
          <p:cNvPr id="41" name="Text Placeholder 24">
            <a:extLst>
              <a:ext uri="{FF2B5EF4-FFF2-40B4-BE49-F238E27FC236}">
                <a16:creationId xmlns:a16="http://schemas.microsoft.com/office/drawing/2014/main" id="{3D7F0650-8D05-A04B-8D29-5DBCAE8C1F72}"/>
              </a:ext>
            </a:extLst>
          </p:cNvPr>
          <p:cNvSpPr>
            <a:spLocks noGrp="1"/>
          </p:cNvSpPr>
          <p:nvPr userDrawn="1">
            <p:ph type="body" sz="quarter" idx="27" hasCustomPrompt="1"/>
          </p:nvPr>
        </p:nvSpPr>
        <p:spPr>
          <a:xfrm>
            <a:off x="2393288" y="3713013"/>
            <a:ext cx="5157538" cy="386046"/>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2" name="Text Placeholder 24">
            <a:extLst>
              <a:ext uri="{FF2B5EF4-FFF2-40B4-BE49-F238E27FC236}">
                <a16:creationId xmlns:a16="http://schemas.microsoft.com/office/drawing/2014/main" id="{02BC76AB-D49A-2C46-BB14-FAAD7E984E8B}"/>
              </a:ext>
            </a:extLst>
          </p:cNvPr>
          <p:cNvSpPr>
            <a:spLocks noGrp="1"/>
          </p:cNvSpPr>
          <p:nvPr userDrawn="1">
            <p:ph type="body" sz="quarter" idx="28" hasCustomPrompt="1"/>
          </p:nvPr>
        </p:nvSpPr>
        <p:spPr>
          <a:xfrm>
            <a:off x="2393287" y="4129772"/>
            <a:ext cx="5046482" cy="1561812"/>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p>
        </p:txBody>
      </p:sp>
      <p:sp>
        <p:nvSpPr>
          <p:cNvPr id="43" name="Picture Placeholder 7">
            <a:extLst>
              <a:ext uri="{FF2B5EF4-FFF2-40B4-BE49-F238E27FC236}">
                <a16:creationId xmlns:a16="http://schemas.microsoft.com/office/drawing/2014/main" id="{70C7440B-956F-AD44-88C2-8A20207D0359}"/>
              </a:ext>
            </a:extLst>
          </p:cNvPr>
          <p:cNvSpPr>
            <a:spLocks noGrp="1" noChangeAspect="1"/>
          </p:cNvSpPr>
          <p:nvPr userDrawn="1">
            <p:ph type="pic" sz="quarter" idx="29" hasCustomPrompt="1"/>
          </p:nvPr>
        </p:nvSpPr>
        <p:spPr>
          <a:xfrm>
            <a:off x="255771"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48" name="Oval 47">
            <a:extLst>
              <a:ext uri="{FF2B5EF4-FFF2-40B4-BE49-F238E27FC236}">
                <a16:creationId xmlns:a16="http://schemas.microsoft.com/office/drawing/2014/main" id="{A761EEF1-E6C7-264F-B1EB-E097E1A03356}"/>
              </a:ext>
            </a:extLst>
          </p:cNvPr>
          <p:cNvSpPr>
            <a:spLocks noChangeAspect="1"/>
          </p:cNvSpPr>
          <p:nvPr userDrawn="1"/>
        </p:nvSpPr>
        <p:spPr>
          <a:xfrm>
            <a:off x="4037747" y="5585322"/>
            <a:ext cx="408051" cy="938784"/>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Picture Placeholder 7">
            <a:extLst>
              <a:ext uri="{FF2B5EF4-FFF2-40B4-BE49-F238E27FC236}">
                <a16:creationId xmlns:a16="http://schemas.microsoft.com/office/drawing/2014/main" id="{457C59A0-10A6-8B41-84E7-AD2F0A7021A3}"/>
              </a:ext>
            </a:extLst>
          </p:cNvPr>
          <p:cNvSpPr>
            <a:spLocks noGrp="1" noChangeAspect="1"/>
          </p:cNvSpPr>
          <p:nvPr userDrawn="1">
            <p:ph type="pic" sz="quarter" idx="30" hasCustomPrompt="1"/>
          </p:nvPr>
        </p:nvSpPr>
        <p:spPr>
          <a:xfrm>
            <a:off x="2146260" y="5585322"/>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0" name="Picture Placeholder 7">
            <a:extLst>
              <a:ext uri="{FF2B5EF4-FFF2-40B4-BE49-F238E27FC236}">
                <a16:creationId xmlns:a16="http://schemas.microsoft.com/office/drawing/2014/main" id="{9546ED43-BE4C-9943-8415-E748F788A403}"/>
              </a:ext>
            </a:extLst>
          </p:cNvPr>
          <p:cNvSpPr>
            <a:spLocks noGrp="1" noChangeAspect="1"/>
          </p:cNvSpPr>
          <p:nvPr userDrawn="1">
            <p:ph type="pic" sz="quarter" idx="31" hasCustomPrompt="1"/>
          </p:nvPr>
        </p:nvSpPr>
        <p:spPr>
          <a:xfrm>
            <a:off x="4037747"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1" name="Picture Placeholder 7">
            <a:extLst>
              <a:ext uri="{FF2B5EF4-FFF2-40B4-BE49-F238E27FC236}">
                <a16:creationId xmlns:a16="http://schemas.microsoft.com/office/drawing/2014/main" id="{19902FC4-A71A-8A45-B6EC-71415D71769A}"/>
              </a:ext>
            </a:extLst>
          </p:cNvPr>
          <p:cNvSpPr>
            <a:spLocks noGrp="1" noChangeAspect="1"/>
          </p:cNvSpPr>
          <p:nvPr userDrawn="1">
            <p:ph type="pic" sz="quarter" idx="32" hasCustomPrompt="1"/>
          </p:nvPr>
        </p:nvSpPr>
        <p:spPr>
          <a:xfrm>
            <a:off x="5928220" y="5586283"/>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2" name="Picture Placeholder 7">
            <a:extLst>
              <a:ext uri="{FF2B5EF4-FFF2-40B4-BE49-F238E27FC236}">
                <a16:creationId xmlns:a16="http://schemas.microsoft.com/office/drawing/2014/main" id="{7F76388C-1014-F849-9E41-D415E213CC28}"/>
              </a:ext>
            </a:extLst>
          </p:cNvPr>
          <p:cNvSpPr>
            <a:spLocks noGrp="1"/>
          </p:cNvSpPr>
          <p:nvPr userDrawn="1">
            <p:ph type="pic" sz="quarter" idx="33" hasCustomPrompt="1"/>
          </p:nvPr>
        </p:nvSpPr>
        <p:spPr>
          <a:xfrm>
            <a:off x="242888" y="1857504"/>
            <a:ext cx="1958189" cy="3171696"/>
          </a:xfrm>
        </p:spPr>
        <p:txBody>
          <a:bodyPr anchor="ctr">
            <a:normAutofit/>
          </a:bodyPr>
          <a:lstStyle>
            <a:lvl1pPr marL="0" indent="0" algn="ctr">
              <a:buNone/>
              <a:defRPr sz="1114"/>
            </a:lvl1pPr>
          </a:lstStyle>
          <a:p>
            <a:r>
              <a:rPr lang="en-US" dirty="0"/>
              <a:t>Insert Photo Here</a:t>
            </a:r>
          </a:p>
        </p:txBody>
      </p:sp>
      <p:sp>
        <p:nvSpPr>
          <p:cNvPr id="39" name="Text Placeholder 24">
            <a:extLst>
              <a:ext uri="{FF2B5EF4-FFF2-40B4-BE49-F238E27FC236}">
                <a16:creationId xmlns:a16="http://schemas.microsoft.com/office/drawing/2014/main" id="{82750466-FD6E-6D4A-BE90-ECC07048D2C9}"/>
              </a:ext>
            </a:extLst>
          </p:cNvPr>
          <p:cNvSpPr>
            <a:spLocks noGrp="1"/>
          </p:cNvSpPr>
          <p:nvPr>
            <p:ph type="body" sz="quarter" idx="36" hasCustomPrompt="1"/>
          </p:nvPr>
        </p:nvSpPr>
        <p:spPr>
          <a:xfrm>
            <a:off x="223743" y="6684250"/>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cxnSp>
        <p:nvCxnSpPr>
          <p:cNvPr id="56" name="Straight Connector 55">
            <a:extLst>
              <a:ext uri="{FF2B5EF4-FFF2-40B4-BE49-F238E27FC236}">
                <a16:creationId xmlns:a16="http://schemas.microsoft.com/office/drawing/2014/main" id="{16F1F8DD-24D3-8C42-B8F2-9F9F11F56365}"/>
              </a:ext>
            </a:extLst>
          </p:cNvPr>
          <p:cNvCxnSpPr/>
          <p:nvPr userDrawn="1"/>
        </p:nvCxnSpPr>
        <p:spPr>
          <a:xfrm>
            <a:off x="0" y="8644831"/>
            <a:ext cx="77724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4487280-0E9A-5444-9260-8BD93E5CEC35}"/>
              </a:ext>
            </a:extLst>
          </p:cNvPr>
          <p:cNvSpPr>
            <a:spLocks noGrp="1"/>
          </p:cNvSpPr>
          <p:nvPr>
            <p:ph type="sldNum" sz="quarter" idx="37"/>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49CD9268-4D04-D846-881D-CF4469611A0E}"/>
              </a:ext>
            </a:extLst>
          </p:cNvPr>
          <p:cNvSpPr>
            <a:spLocks noGrp="1"/>
          </p:cNvSpPr>
          <p:nvPr>
            <p:ph type="ftr" sz="quarter" idx="38"/>
          </p:nvPr>
        </p:nvSpPr>
        <p:spPr/>
        <p:txBody>
          <a:bodyPr/>
          <a:lstStyle/>
          <a:p>
            <a:endParaRPr lang="en-US" dirty="0"/>
          </a:p>
        </p:txBody>
      </p:sp>
    </p:spTree>
    <p:extLst>
      <p:ext uri="{BB962C8B-B14F-4D97-AF65-F5344CB8AC3E}">
        <p14:creationId xmlns:p14="http://schemas.microsoft.com/office/powerpoint/2010/main" val="155424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3" pos="1377" userDrawn="1">
          <p15:clr>
            <a:srgbClr val="FBAE40"/>
          </p15:clr>
        </p15:guide>
        <p15:guide id="4" orient="horz" pos="3590" userDrawn="1">
          <p15:clr>
            <a:srgbClr val="FBAE40"/>
          </p15:clr>
        </p15:guide>
        <p15:guide id="6" orient="horz" pos="4048" userDrawn="1">
          <p15:clr>
            <a:srgbClr val="FBAE40"/>
          </p15:clr>
        </p15:guide>
        <p15:guide id="7" orient="horz" pos="5843" userDrawn="1">
          <p15:clr>
            <a:srgbClr val="FBAE40"/>
          </p15:clr>
        </p15:guide>
        <p15:guide id="8" orient="horz" pos="1162" userDrawn="1">
          <p15:clr>
            <a:srgbClr val="FBAE40"/>
          </p15:clr>
        </p15:guide>
        <p15:guide id="9" pos="1499" userDrawn="1">
          <p15:clr>
            <a:srgbClr val="FBAE40"/>
          </p15:clr>
        </p15:guide>
        <p15:guide id="10" pos="3886" userDrawn="1">
          <p15:clr>
            <a:srgbClr val="FBAE40"/>
          </p15:clr>
        </p15:guide>
        <p15:guide id="11" orient="horz" pos="6195" userDrawn="1">
          <p15:clr>
            <a:srgbClr val="FBAE40"/>
          </p15:clr>
        </p15:guide>
        <p15:guide id="12" pos="37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s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D112A5-8AC6-274C-85AD-2B7D1DFEAAFB}"/>
              </a:ext>
            </a:extLst>
          </p:cNvPr>
          <p:cNvSpPr/>
          <p:nvPr userDrawn="1"/>
        </p:nvSpPr>
        <p:spPr>
          <a:xfrm>
            <a:off x="3871511" y="3"/>
            <a:ext cx="3904202" cy="3796937"/>
          </a:xfrm>
          <a:prstGeom prst="rect">
            <a:avLst/>
          </a:prstGeom>
          <a:gradFill>
            <a:gsLst>
              <a:gs pos="24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8"/>
            <a:ext cx="7335203" cy="914932"/>
          </a:xfrm>
        </p:spPr>
        <p:txBody>
          <a:bodyPr>
            <a:noAutofit/>
          </a:bodyPr>
          <a:lstStyle>
            <a:lvl1pPr>
              <a:defRPr>
                <a:solidFill>
                  <a:srgbClr val="0C2340"/>
                </a:solidFill>
              </a:defRPr>
            </a:lvl1pPr>
          </a:lstStyle>
          <a:p>
            <a:r>
              <a:rPr lang="en-US" dirty="0"/>
              <a:t>TITLE – ARIAL BOLD, 24 PT, dark blue FONT, ALL CAPS</a:t>
            </a:r>
          </a:p>
        </p:txBody>
      </p:sp>
      <p:sp>
        <p:nvSpPr>
          <p:cNvPr id="8" name="Rectangle 7">
            <a:extLst>
              <a:ext uri="{FF2B5EF4-FFF2-40B4-BE49-F238E27FC236}">
                <a16:creationId xmlns:a16="http://schemas.microsoft.com/office/drawing/2014/main" id="{D2508C7F-DE7B-FC49-B9D3-2979EDF55648}"/>
              </a:ext>
            </a:extLst>
          </p:cNvPr>
          <p:cNvSpPr/>
          <p:nvPr userDrawn="1"/>
        </p:nvSpPr>
        <p:spPr>
          <a:xfrm>
            <a:off x="218600" y="1504890"/>
            <a:ext cx="3400425" cy="2404977"/>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217136" y="4079684"/>
            <a:ext cx="3401889" cy="2242742"/>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217136" y="6487381"/>
            <a:ext cx="3401889" cy="2579078"/>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335913" y="1751557"/>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335912" y="4308996"/>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335912" y="6757660"/>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3732815" y="1508760"/>
            <a:ext cx="4039586" cy="7543800"/>
          </a:xfrm>
        </p:spPr>
        <p:txBody>
          <a:bodyPr/>
          <a:lstStyle>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335911" y="7214258"/>
            <a:ext cx="3093764" cy="1611583"/>
          </a:xfrm>
          <a:prstGeom prst="rect">
            <a:avLst/>
          </a:prstGeom>
        </p:spPr>
        <p:txBody>
          <a:bodyPr vert="horz" lIns="0" tIns="45720" rIns="91440" bIns="45720" rtlCol="0">
            <a:noAutofit/>
          </a:bodyPr>
          <a:lstStyle>
            <a:lvl1pPr>
              <a:spcAft>
                <a:spcPts val="372"/>
              </a:spcAft>
              <a:buClr>
                <a:srgbClr val="E87722"/>
              </a:buClr>
              <a:defRPr sz="743"/>
            </a:lvl1pPr>
            <a:lvl2pPr marL="282893">
              <a:spcAft>
                <a:spcPts val="372"/>
              </a:spcAft>
              <a:buClr>
                <a:srgbClr val="E87722"/>
              </a:buClr>
              <a:defRPr sz="619"/>
            </a:lvl2pPr>
            <a:lvl3pPr marL="424339">
              <a:spcAft>
                <a:spcPts val="372"/>
              </a:spcAft>
              <a:buClr>
                <a:srgbClr val="E87722"/>
              </a:buClr>
              <a:defRPr sz="495"/>
            </a:lvl3pPr>
            <a:lvl4pPr marL="848678" indent="0">
              <a:buNone/>
              <a:defRPr/>
            </a:lvl4pPr>
            <a:lvl5pPr marL="113157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335911" y="4733090"/>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Clr>
                <a:srgbClr val="E87722"/>
              </a:buClr>
              <a:buFont typeface="System Font Regular"/>
              <a:buChar char="–"/>
              <a:defRPr sz="619"/>
            </a:lvl2pPr>
            <a:lvl3pPr marL="424339">
              <a:lnSpc>
                <a:spcPct val="90000"/>
              </a:lnSpc>
              <a:spcAft>
                <a:spcPts val="372"/>
              </a:spcAft>
              <a:buClr>
                <a:srgbClr val="E87722"/>
              </a:buClr>
              <a:defRPr sz="495"/>
            </a:lvl3pPr>
            <a:lvl4pPr marL="848678" indent="0">
              <a:buNone/>
              <a:defRPr/>
            </a:lvl4pPr>
            <a:lvl5pPr marL="113157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335911" y="2175652"/>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Font typeface="System Font Regular"/>
              <a:buChar char="–"/>
              <a:defRPr sz="619"/>
            </a:lvl2pPr>
            <a:lvl3pPr marL="424339">
              <a:lnSpc>
                <a:spcPct val="90000"/>
              </a:lnSpc>
              <a:spcAft>
                <a:spcPts val="372"/>
              </a:spcAft>
              <a:defRPr sz="495"/>
            </a:lvl3pPr>
            <a:lvl4pPr marL="848678" indent="0">
              <a:buNone/>
              <a:defRPr/>
            </a:lvl4pPr>
            <a:lvl5pPr marL="113157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3" name="Slide Number Placeholder 2">
            <a:extLst>
              <a:ext uri="{FF2B5EF4-FFF2-40B4-BE49-F238E27FC236}">
                <a16:creationId xmlns:a16="http://schemas.microsoft.com/office/drawing/2014/main" id="{234BFDB1-87ED-604D-A853-88176E52AB67}"/>
              </a:ext>
            </a:extLst>
          </p:cNvPr>
          <p:cNvSpPr>
            <a:spLocks noGrp="1"/>
          </p:cNvSpPr>
          <p:nvPr>
            <p:ph type="sldNum" sz="quarter" idx="2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51B3F41B-97D4-A24D-9FAF-2727CFB7D9F6}"/>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64" userDrawn="1">
          <p15:clr>
            <a:srgbClr val="FBAE40"/>
          </p15:clr>
        </p15:guide>
        <p15:guide id="2" pos="4759" userDrawn="1">
          <p15:clr>
            <a:srgbClr val="FBAE40"/>
          </p15:clr>
        </p15:guide>
        <p15:guide id="3" pos="138" userDrawn="1">
          <p15:clr>
            <a:srgbClr val="FBAE40"/>
          </p15:clr>
        </p15:guide>
        <p15:guide id="5" orient="horz" pos="598" userDrawn="1">
          <p15:clr>
            <a:srgbClr val="FBAE40"/>
          </p15:clr>
        </p15:guide>
        <p15:guide id="6" pos="2280" userDrawn="1">
          <p15:clr>
            <a:srgbClr val="FBAE40"/>
          </p15:clr>
        </p15:guide>
        <p15:guide id="7" pos="2341" userDrawn="1">
          <p15:clr>
            <a:srgbClr val="FBAE40"/>
          </p15:clr>
        </p15:guide>
        <p15:guide id="8" orient="horz" pos="950" userDrawn="1">
          <p15:clr>
            <a:srgbClr val="FBAE40"/>
          </p15:clr>
        </p15:guide>
        <p15:guide id="9" orient="horz" pos="5702" userDrawn="1">
          <p15:clr>
            <a:srgbClr val="FBAE40"/>
          </p15:clr>
        </p15:guide>
        <p15:guide id="10" orient="horz" pos="2570" userDrawn="1">
          <p15:clr>
            <a:srgbClr val="FBAE40"/>
          </p15:clr>
        </p15:guide>
        <p15:guide id="11" orient="horz" pos="3978" userDrawn="1">
          <p15:clr>
            <a:srgbClr val="FBAE40"/>
          </p15:clr>
        </p15:guide>
        <p15:guide id="12" orient="horz" pos="4083" userDrawn="1">
          <p15:clr>
            <a:srgbClr val="FBAE40"/>
          </p15:clr>
        </p15:guide>
        <p15:guide id="14" orient="horz" pos="619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phics 03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1"/>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29208" y="4720193"/>
            <a:ext cx="2102512" cy="3842446"/>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6"/>
            <a:ext cx="7325346" cy="1186900"/>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4" y="6301290"/>
            <a:ext cx="1680428" cy="1324821"/>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cxnSp>
        <p:nvCxnSpPr>
          <p:cNvPr id="16" name="Straight Connector 15">
            <a:extLst>
              <a:ext uri="{FF2B5EF4-FFF2-40B4-BE49-F238E27FC236}">
                <a16:creationId xmlns:a16="http://schemas.microsoft.com/office/drawing/2014/main" id="{FA1ABD0C-3E4A-458C-BEBC-BAF4A979913A}"/>
              </a:ext>
            </a:extLst>
          </p:cNvPr>
          <p:cNvCxnSpPr>
            <a:cxnSpLocks/>
          </p:cNvCxnSpPr>
          <p:nvPr userDrawn="1"/>
        </p:nvCxnSpPr>
        <p:spPr>
          <a:xfrm>
            <a:off x="2541051"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897FF91-EDFA-48DC-A80A-DA81704DBBB7}"/>
              </a:ext>
            </a:extLst>
          </p:cNvPr>
          <p:cNvCxnSpPr>
            <a:cxnSpLocks/>
          </p:cNvCxnSpPr>
          <p:nvPr userDrawn="1"/>
        </p:nvCxnSpPr>
        <p:spPr>
          <a:xfrm>
            <a:off x="5024682"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B51FE518-EF66-4AA9-AF6C-3D9374EBC9A1}"/>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3CD483C4-70D8-4A32-B839-5D94C3F23FB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B0F2C053-FFA3-4131-916C-CCB60E9E867E}"/>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Text Placeholder 4">
            <a:extLst>
              <a:ext uri="{FF2B5EF4-FFF2-40B4-BE49-F238E27FC236}">
                <a16:creationId xmlns:a16="http://schemas.microsoft.com/office/drawing/2014/main" id="{94E862C3-8D1B-B643-9E2C-CE91CB4E42FD}"/>
              </a:ext>
            </a:extLst>
          </p:cNvPr>
          <p:cNvSpPr>
            <a:spLocks noGrp="1"/>
          </p:cNvSpPr>
          <p:nvPr>
            <p:ph type="body" sz="quarter" idx="18" hasCustomPrompt="1"/>
          </p:nvPr>
        </p:nvSpPr>
        <p:spPr>
          <a:xfrm>
            <a:off x="2714162" y="5295989"/>
            <a:ext cx="4657368" cy="2735791"/>
          </a:xfrm>
        </p:spPr>
        <p:txBody>
          <a:bodyPr/>
          <a:lstStyle>
            <a:lvl1pPr marL="141447" indent="-141447">
              <a:buFont typeface="Wingdings" pitchFamily="2" charset="2"/>
              <a:buChar char="§"/>
              <a:defRPr sz="990"/>
            </a:lvl1pPr>
            <a:lvl2pPr>
              <a:defRPr sz="867"/>
            </a:lvl2pPr>
            <a:lvl3pPr>
              <a:defRPr sz="743">
                <a:solidFill>
                  <a:srgbClr val="63656A"/>
                </a:solidFill>
              </a:defRPr>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91B357BB-B581-6D45-A8CB-A31BAFA5CCB3}"/>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85DE9227-7C61-BC49-B73F-6F9AA942C5DB}"/>
              </a:ext>
            </a:extLst>
          </p:cNvPr>
          <p:cNvSpPr>
            <a:spLocks noGrp="1"/>
          </p:cNvSpPr>
          <p:nvPr>
            <p:ph type="ftr" sz="quarter" idx="20"/>
          </p:nvPr>
        </p:nvSpPr>
        <p:spPr>
          <a:xfrm>
            <a:off x="242889" y="8713447"/>
            <a:ext cx="4299108" cy="350134"/>
          </a:xfrm>
        </p:spPr>
        <p:txBody>
          <a:bodyPr/>
          <a:lstStyle/>
          <a:p>
            <a:endParaRPr lang="en-US" dirty="0"/>
          </a:p>
        </p:txBody>
      </p:sp>
    </p:spTree>
    <p:extLst>
      <p:ext uri="{BB962C8B-B14F-4D97-AF65-F5344CB8AC3E}">
        <p14:creationId xmlns:p14="http://schemas.microsoft.com/office/powerpoint/2010/main" val="32003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4759" userDrawn="1">
          <p15:clr>
            <a:srgbClr val="FBAE40"/>
          </p15:clr>
        </p15:guide>
        <p15:guide id="3" pos="138" userDrawn="1">
          <p15:clr>
            <a:srgbClr val="FBAE40"/>
          </p15:clr>
        </p15:guide>
        <p15:guide id="4" pos="3274" userDrawn="1">
          <p15:clr>
            <a:srgbClr val="FBAE40"/>
          </p15:clr>
        </p15:guide>
        <p15:guide id="5" pos="3045" userDrawn="1">
          <p15:clr>
            <a:srgbClr val="FBAE40"/>
          </p15:clr>
        </p15:guide>
        <p15:guide id="6" pos="4621" userDrawn="1">
          <p15:clr>
            <a:srgbClr val="FBAE40"/>
          </p15:clr>
        </p15:guide>
        <p15:guide id="7" pos="1699" userDrawn="1">
          <p15:clr>
            <a:srgbClr val="FBAE40"/>
          </p15:clr>
        </p15:guide>
        <p15:guide id="8" pos="1469" userDrawn="1">
          <p15:clr>
            <a:srgbClr val="FBAE40"/>
          </p15:clr>
        </p15:guide>
        <p15:guide id="9" orient="horz" pos="598" userDrawn="1">
          <p15:clr>
            <a:srgbClr val="FBAE40"/>
          </p15:clr>
        </p15:guide>
        <p15:guide id="10" orient="horz" pos="1126" userDrawn="1">
          <p15:clr>
            <a:srgbClr val="FBAE40"/>
          </p15:clr>
        </p15:guide>
        <p15:guide id="11" orient="horz" pos="2746" userDrawn="1">
          <p15:clr>
            <a:srgbClr val="FBAE40"/>
          </p15:clr>
        </p15:guide>
        <p15:guide id="12" orient="horz" pos="5597" userDrawn="1">
          <p15:clr>
            <a:srgbClr val="FBAE40"/>
          </p15:clr>
        </p15:guide>
        <p15:guide id="13" orient="horz" pos="61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634804"/>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1" name="Picture 10" descr="Logo&#10;&#10;Description automatically generated">
            <a:extLst>
              <a:ext uri="{FF2B5EF4-FFF2-40B4-BE49-F238E27FC236}">
                <a16:creationId xmlns:a16="http://schemas.microsoft.com/office/drawing/2014/main" id="{723C0440-4F42-194F-8021-7C37ADF302FF}"/>
              </a:ext>
            </a:extLst>
          </p:cNvPr>
          <p:cNvPicPr>
            <a:picLocks noChangeAspect="1"/>
          </p:cNvPicPr>
          <p:nvPr userDrawn="1"/>
        </p:nvPicPr>
        <p:blipFill>
          <a:blip r:embed="rId4"/>
          <a:stretch>
            <a:fillRect/>
          </a:stretch>
        </p:blipFill>
        <p:spPr>
          <a:xfrm>
            <a:off x="3427030" y="8020633"/>
            <a:ext cx="918343" cy="1692985"/>
          </a:xfrm>
          <a:prstGeom prst="rect">
            <a:avLst/>
          </a:prstGeom>
        </p:spPr>
      </p:pic>
    </p:spTree>
    <p:extLst>
      <p:ext uri="{BB962C8B-B14F-4D97-AF65-F5344CB8AC3E}">
        <p14:creationId xmlns:p14="http://schemas.microsoft.com/office/powerpoint/2010/main" val="23870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s 03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3"/>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18599" y="4720195"/>
            <a:ext cx="2108835" cy="384244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186900"/>
          </a:xfrm>
        </p:spPr>
        <p:txBody>
          <a:bodyPr>
            <a:noAutofit/>
          </a:bodyPr>
          <a:lstStyle>
            <a:lvl1pPr>
              <a:defRPr sz="1485">
                <a:solidFill>
                  <a:srgbClr val="0C2340"/>
                </a:solidFill>
              </a:defRPr>
            </a:lvl1pPr>
          </a:lstStyle>
          <a:p>
            <a:r>
              <a:rPr lang="en-US" dirty="0"/>
              <a:t>TITLE – ARIAL BOLD, 24 PT, DARK BLUE FONT, ALL CAPS</a:t>
            </a:r>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3" y="5984897"/>
            <a:ext cx="1673900" cy="1313047"/>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sp>
        <p:nvSpPr>
          <p:cNvPr id="16" name="Text Placeholder 4">
            <a:extLst>
              <a:ext uri="{FF2B5EF4-FFF2-40B4-BE49-F238E27FC236}">
                <a16:creationId xmlns:a16="http://schemas.microsoft.com/office/drawing/2014/main" id="{AAA0F8FC-F3B3-2C48-8135-153FC727E614}"/>
              </a:ext>
            </a:extLst>
          </p:cNvPr>
          <p:cNvSpPr>
            <a:spLocks noGrp="1"/>
          </p:cNvSpPr>
          <p:nvPr>
            <p:ph type="body" sz="quarter" idx="18" hasCustomPrompt="1"/>
          </p:nvPr>
        </p:nvSpPr>
        <p:spPr>
          <a:xfrm>
            <a:off x="2714162" y="5295990"/>
            <a:ext cx="4657368" cy="2735791"/>
          </a:xfrm>
        </p:spPr>
        <p:txBody>
          <a:bodyPr/>
          <a:lstStyle>
            <a:lvl1pPr marL="141447" indent="-141447">
              <a:buFont typeface="Wingdings" pitchFamily="2" charset="2"/>
              <a:buChar char="§"/>
              <a:defRPr sz="990"/>
            </a:lvl1pPr>
            <a:lvl2pPr>
              <a:defRPr sz="867"/>
            </a:lvl2pPr>
            <a:lvl3pPr>
              <a:defRPr sz="743"/>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cxnSp>
        <p:nvCxnSpPr>
          <p:cNvPr id="20" name="Straight Connector 19">
            <a:extLst>
              <a:ext uri="{FF2B5EF4-FFF2-40B4-BE49-F238E27FC236}">
                <a16:creationId xmlns:a16="http://schemas.microsoft.com/office/drawing/2014/main" id="{E1E8BEB9-6EB8-41AA-B8EB-71F06CCA085B}"/>
              </a:ext>
            </a:extLst>
          </p:cNvPr>
          <p:cNvCxnSpPr>
            <a:cxnSpLocks/>
          </p:cNvCxnSpPr>
          <p:nvPr userDrawn="1"/>
        </p:nvCxnSpPr>
        <p:spPr>
          <a:xfrm>
            <a:off x="2541051"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06FBEA-9D6A-4E57-BF32-8EDBBA802784}"/>
              </a:ext>
            </a:extLst>
          </p:cNvPr>
          <p:cNvCxnSpPr>
            <a:cxnSpLocks/>
          </p:cNvCxnSpPr>
          <p:nvPr userDrawn="1"/>
        </p:nvCxnSpPr>
        <p:spPr>
          <a:xfrm>
            <a:off x="5024682"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0613B0B4-E5DC-4A68-93DB-A692A6996BD8}"/>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539AB563-BF0B-4BFC-A50D-3CF1CE348EA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1E364A52-5538-4A84-91D2-F95E13B52A66}"/>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Slide Number Placeholder 4">
            <a:extLst>
              <a:ext uri="{FF2B5EF4-FFF2-40B4-BE49-F238E27FC236}">
                <a16:creationId xmlns:a16="http://schemas.microsoft.com/office/drawing/2014/main" id="{ED36B6F2-16DA-B141-A6AD-6DB863DC591E}"/>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943797AC-6B54-A94B-914B-F13923A7D993}"/>
              </a:ext>
            </a:extLst>
          </p:cNvPr>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18197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pos="1469" userDrawn="1">
          <p15:clr>
            <a:srgbClr val="FBAE40"/>
          </p15:clr>
        </p15:guide>
        <p15:guide id="6" orient="horz" pos="598" userDrawn="1">
          <p15:clr>
            <a:srgbClr val="FBAE40"/>
          </p15:clr>
        </p15:guide>
        <p15:guide id="7" orient="horz" pos="2746" userDrawn="1">
          <p15:clr>
            <a:srgbClr val="FBAE40"/>
          </p15:clr>
        </p15:guide>
        <p15:guide id="8" orient="horz" pos="1126" userDrawn="1">
          <p15:clr>
            <a:srgbClr val="FBAE40"/>
          </p15:clr>
        </p15:guide>
        <p15:guide id="9" pos="1699" userDrawn="1">
          <p15:clr>
            <a:srgbClr val="FBAE40"/>
          </p15:clr>
        </p15:guide>
        <p15:guide id="10" pos="3045" userDrawn="1">
          <p15:clr>
            <a:srgbClr val="FBAE40"/>
          </p15:clr>
        </p15:guide>
        <p15:guide id="11" pos="3274" userDrawn="1">
          <p15:clr>
            <a:srgbClr val="FBAE40"/>
          </p15:clr>
        </p15:guide>
        <p15:guide id="12" pos="4621" userDrawn="1">
          <p15:clr>
            <a:srgbClr val="FBAE40"/>
          </p15:clr>
        </p15:guide>
        <p15:guide id="13" orient="horz" pos="5597" userDrawn="1">
          <p15:clr>
            <a:srgbClr val="FBAE40"/>
          </p15:clr>
        </p15:guide>
        <p15:guide id="14" orient="horz" pos="619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3449002"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4" name="Straight Connector 13">
            <a:extLst>
              <a:ext uri="{FF2B5EF4-FFF2-40B4-BE49-F238E27FC236}">
                <a16:creationId xmlns:a16="http://schemas.microsoft.com/office/drawing/2014/main" id="{BBBEC4A2-D8E3-9A4C-99C0-E6770DE0AD3A}"/>
              </a:ext>
            </a:extLst>
          </p:cNvPr>
          <p:cNvCxnSpPr>
            <a:cxnSpLocks/>
          </p:cNvCxnSpPr>
          <p:nvPr userDrawn="1"/>
        </p:nvCxnSpPr>
        <p:spPr>
          <a:xfrm>
            <a:off x="217135" y="1812634"/>
            <a:ext cx="345046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218599" y="3244577"/>
            <a:ext cx="3449003" cy="5427241"/>
          </a:xfrm>
        </p:spPr>
        <p:txBody>
          <a:bodyPr>
            <a:noAutofit/>
          </a:bodyPr>
          <a:lstStyle>
            <a:lvl1pPr marL="314325" marR="0" indent="-314325" algn="l" defTabSz="565785" rtl="0" eaLnBrk="1" fontAlgn="auto" latinLnBrk="0" hangingPunct="1">
              <a:lnSpc>
                <a:spcPct val="90000"/>
              </a:lnSpc>
              <a:spcBef>
                <a:spcPts val="0"/>
              </a:spcBef>
              <a:spcAft>
                <a:spcPts val="0"/>
              </a:spcAft>
              <a:buClr>
                <a:srgbClr val="E87722"/>
              </a:buClr>
              <a:buSzTx/>
              <a:buFont typeface="Arial" panose="020B0604020202020204" pitchFamily="34" charset="0"/>
              <a:buChar char="•"/>
              <a:tabLst/>
              <a:defRPr sz="990">
                <a:solidFill>
                  <a:srgbClr val="63656A"/>
                </a:solidFill>
              </a:defRPr>
            </a:lvl1pPr>
            <a:lvl2pPr marL="424339" indent="-141447">
              <a:lnSpc>
                <a:spcPct val="90000"/>
              </a:lnSpc>
              <a:spcAft>
                <a:spcPts val="248"/>
              </a:spcAft>
              <a:buClr>
                <a:srgbClr val="0C2340"/>
              </a:buClr>
              <a:buFont typeface="System Font Regular"/>
              <a:buChar char="–"/>
              <a:defRPr sz="867">
                <a:solidFill>
                  <a:srgbClr val="63656A"/>
                </a:solidFill>
              </a:defRPr>
            </a:lvl2pPr>
            <a:lvl3pPr marL="707232" indent="-141447">
              <a:lnSpc>
                <a:spcPct val="90000"/>
              </a:lnSpc>
              <a:spcAft>
                <a:spcPts val="248"/>
              </a:spcAft>
              <a:buClr>
                <a:srgbClr val="0C2340"/>
              </a:buClr>
              <a:buFont typeface="Arial" panose="020B0604020202020204" pitchFamily="34" charset="0"/>
              <a:buChar char="•"/>
              <a:defRPr sz="743">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218599" y="1939915"/>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 font, all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3899356" y="2"/>
            <a:ext cx="3873044" cy="8671815"/>
          </a:xfrm>
        </p:spPr>
        <p:txBody>
          <a:bodyPr anchor="ctr"/>
          <a:lstStyle>
            <a:lvl1pPr marL="0" indent="0" algn="ctr">
              <a:buNone/>
              <a:defRPr/>
            </a:lvl1pPr>
          </a:lstStyle>
          <a:p>
            <a:r>
              <a:rPr lang="en-US" dirty="0"/>
              <a:t>Insert Photo Here</a:t>
            </a:r>
          </a:p>
        </p:txBody>
      </p:sp>
      <p:sp>
        <p:nvSpPr>
          <p:cNvPr id="3" name="Slide Number Placeholder 2">
            <a:extLst>
              <a:ext uri="{FF2B5EF4-FFF2-40B4-BE49-F238E27FC236}">
                <a16:creationId xmlns:a16="http://schemas.microsoft.com/office/drawing/2014/main" id="{4148881C-B7F1-EF44-9233-880FE293C991}"/>
              </a:ext>
            </a:extLst>
          </p:cNvPr>
          <p:cNvSpPr>
            <a:spLocks noGrp="1"/>
          </p:cNvSpPr>
          <p:nvPr>
            <p:ph type="sldNum" sz="quarter" idx="18"/>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B80D09FB-38A0-594C-B068-CF374D8AD03E}"/>
              </a:ext>
            </a:extLst>
          </p:cNvPr>
          <p:cNvSpPr>
            <a:spLocks noGrp="1"/>
          </p:cNvSpPr>
          <p:nvPr>
            <p:ph type="ftr" sz="quarter" idx="19"/>
          </p:nvPr>
        </p:nvSpPr>
        <p:spPr>
          <a:xfrm>
            <a:off x="242889" y="8587327"/>
            <a:ext cx="4299108" cy="535515"/>
          </a:xfrm>
        </p:spPr>
        <p:txBody>
          <a:bodyPr/>
          <a:lstStyle/>
          <a:p>
            <a:endParaRPr lang="en-US"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48" userDrawn="1">
          <p15:clr>
            <a:srgbClr val="FBAE40"/>
          </p15:clr>
        </p15:guide>
        <p15:guide id="3" pos="138" userDrawn="1">
          <p15:clr>
            <a:srgbClr val="FBAE40"/>
          </p15:clr>
        </p15:guide>
        <p15:guide id="4" pos="4759" userDrawn="1">
          <p15:clr>
            <a:srgbClr val="FBAE40"/>
          </p15:clr>
        </p15:guide>
        <p15:guide id="5" pos="2311" userDrawn="1">
          <p15:clr>
            <a:srgbClr val="FBAE40"/>
          </p15:clr>
        </p15:guide>
        <p15:guide id="6" orient="horz" pos="1654" userDrawn="1">
          <p15:clr>
            <a:srgbClr val="FBAE40"/>
          </p15:clr>
        </p15:guide>
        <p15:guide id="7" orient="horz" pos="619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3886200" y="2947804"/>
            <a:ext cx="3886200" cy="5570496"/>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4028298" y="3056504"/>
            <a:ext cx="3525504" cy="5249124"/>
          </a:xfrm>
        </p:spPr>
        <p:txBody>
          <a:bodyPr/>
          <a:lstStyle>
            <a:lvl1pPr marL="0" indent="0">
              <a:buNone/>
              <a:defRPr/>
            </a:lvl1pPr>
          </a:lstStyle>
          <a:p>
            <a:pPr lvl="0"/>
            <a:r>
              <a:rPr lang="en-US" dirty="0"/>
              <a:t>Insert table, chart, graph</a:t>
            </a:r>
          </a:p>
        </p:txBody>
      </p:sp>
      <p:sp>
        <p:nvSpPr>
          <p:cNvPr id="16" name="Title 1">
            <a:extLst>
              <a:ext uri="{FF2B5EF4-FFF2-40B4-BE49-F238E27FC236}">
                <a16:creationId xmlns:a16="http://schemas.microsoft.com/office/drawing/2014/main" id="{68F05619-4524-46F6-A8C6-1CB85BF75C86}"/>
              </a:ext>
            </a:extLst>
          </p:cNvPr>
          <p:cNvSpPr>
            <a:spLocks noGrp="1"/>
          </p:cNvSpPr>
          <p:nvPr>
            <p:ph type="title" hasCustomPrompt="1"/>
          </p:nvPr>
        </p:nvSpPr>
        <p:spPr>
          <a:xfrm>
            <a:off x="218597" y="535519"/>
            <a:ext cx="3449003"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217135" y="1812634"/>
            <a:ext cx="34504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218599" y="2947805"/>
            <a:ext cx="3449003" cy="5570496"/>
          </a:xfrm>
        </p:spPr>
        <p:txBody>
          <a:bodyPr>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solidFill>
                  <a:srgbClr val="63656A"/>
                </a:solidFill>
              </a:defRPr>
            </a:lvl1pPr>
            <a:lvl2pPr marL="424339" indent="-141447">
              <a:lnSpc>
                <a:spcPct val="90000"/>
              </a:lnSpc>
              <a:spcAft>
                <a:spcPts val="372"/>
              </a:spcAft>
              <a:buClr>
                <a:srgbClr val="0C2340"/>
              </a:buClr>
              <a:buFont typeface="System Font Regular"/>
              <a:buChar char="–"/>
              <a:defRPr sz="867">
                <a:solidFill>
                  <a:srgbClr val="63656A"/>
                </a:solidFill>
              </a:defRPr>
            </a:lvl2pPr>
            <a:lvl3pPr marL="707232" indent="-141447">
              <a:lnSpc>
                <a:spcPct val="90000"/>
              </a:lnSpc>
              <a:spcAft>
                <a:spcPts val="372"/>
              </a:spcAft>
              <a:buClr>
                <a:srgbClr val="0C2340"/>
              </a:buClr>
              <a:buFont typeface="Arial" panose="020B0604020202020204" pitchFamily="34" charset="0"/>
              <a:buChar char="•"/>
              <a:defRPr sz="743">
                <a:solidFill>
                  <a:srgbClr val="63656A"/>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Arial,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218599" y="2080271"/>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4048634" y="2049080"/>
            <a:ext cx="3505168" cy="625622"/>
          </a:xfrm>
        </p:spPr>
        <p:txBody>
          <a:bodyPr tIns="91440">
            <a:noAutofit/>
          </a:bodyPr>
          <a:lstStyle>
            <a:lvl1pPr marL="0" marR="0" indent="0" algn="l" defTabSz="565785" rtl="0" eaLnBrk="1" fontAlgn="auto" latinLnBrk="0" hangingPunct="1">
              <a:lnSpc>
                <a:spcPct val="80000"/>
              </a:lnSpc>
              <a:spcBef>
                <a:spcPts val="0"/>
              </a:spcBef>
              <a:spcAft>
                <a:spcPts val="0"/>
              </a:spcAft>
              <a:buClrTx/>
              <a:buSzTx/>
              <a:buFontTx/>
              <a:buNone/>
              <a:tabLst/>
              <a:defRPr sz="1114" b="1" i="0" cap="all" baseline="0">
                <a:solidFill>
                  <a:srgbClr val="E87722"/>
                </a:solidFill>
              </a:defRPr>
            </a:lvl1pPr>
          </a:lstStyle>
          <a:p>
            <a:r>
              <a:rPr lang="en-US" dirty="0"/>
              <a:t>Arial Bold, 18 </a:t>
            </a:r>
            <a:r>
              <a:rPr lang="en-US" dirty="0" err="1"/>
              <a:t>pt</a:t>
            </a:r>
            <a:r>
              <a:rPr lang="en-US" dirty="0"/>
              <a:t>, orange</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48" userDrawn="1">
          <p15:clr>
            <a:srgbClr val="FBAE40"/>
          </p15:clr>
        </p15:guide>
        <p15:guide id="3" pos="138" userDrawn="1">
          <p15:clr>
            <a:srgbClr val="FBAE40"/>
          </p15:clr>
        </p15:guide>
        <p15:guide id="4" orient="horz" pos="5808" userDrawn="1">
          <p15:clr>
            <a:srgbClr val="FBAE40"/>
          </p15:clr>
        </p15:guide>
        <p15:guide id="5" pos="2311" userDrawn="1">
          <p15:clr>
            <a:srgbClr val="FBAE40"/>
          </p15:clr>
        </p15:guide>
        <p15:guide id="6" orient="horz" pos="598" userDrawn="1">
          <p15:clr>
            <a:srgbClr val="FBAE40"/>
          </p15:clr>
        </p15:guide>
        <p15:guide id="7" orient="horz" pos="1549" userDrawn="1">
          <p15:clr>
            <a:srgbClr val="FBAE40"/>
          </p15:clr>
        </p15:guide>
        <p15:guide id="8" orient="horz" pos="6195" userDrawn="1">
          <p15:clr>
            <a:srgbClr val="FBAE40"/>
          </p15:clr>
        </p15:guide>
        <p15:guide id="10" pos="475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947262" y="1978587"/>
            <a:ext cx="5853588" cy="3291723"/>
          </a:xfrm>
        </p:spPr>
        <p:txBody>
          <a:bodyPr anchor="b">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2970" b="0" i="1">
                <a:solidFill>
                  <a:srgbClr val="0C2340"/>
                </a:solidFill>
                <a:latin typeface="Arial" panose="020B0604020202020204" pitchFamily="34" charset="0"/>
                <a:cs typeface="Arial" panose="020B0604020202020204" pitchFamily="34" charset="0"/>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i="1" dirty="0"/>
              <a:t>Quote text – Arial, 48 </a:t>
            </a:r>
            <a:r>
              <a:rPr lang="en-US" i="1" dirty="0" err="1"/>
              <a:t>pt</a:t>
            </a:r>
            <a:r>
              <a:rPr lang="en-US" i="1" dirty="0"/>
              <a:t>, dark blue font, italics,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947262" y="5622557"/>
            <a:ext cx="5853588" cy="718564"/>
          </a:xfrm>
        </p:spPr>
        <p:txBody>
          <a:bodyPr anchor="t">
            <a:noAutofit/>
          </a:bodyPr>
          <a:lstStyle>
            <a:lvl1pPr marL="0" indent="0" algn="r">
              <a:buNone/>
              <a:defRPr sz="1485">
                <a:solidFill>
                  <a:srgbClr val="E87722"/>
                </a:solidFill>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dirty="0"/>
              <a:t>Author – </a:t>
            </a:r>
            <a:r>
              <a:rPr lang="en-US" sz="1485" dirty="0"/>
              <a:t>Arial, 24 </a:t>
            </a:r>
            <a:r>
              <a:rPr lang="en-US" sz="1485" dirty="0" err="1"/>
              <a:t>pt</a:t>
            </a:r>
            <a:r>
              <a:rPr lang="en-US" sz="1485" dirty="0"/>
              <a:t>, Orange Font, Title Case</a:t>
            </a:r>
          </a:p>
        </p:txBody>
      </p:sp>
      <p:sp>
        <p:nvSpPr>
          <p:cNvPr id="2" name="Slide Number Placeholder 1">
            <a:extLst>
              <a:ext uri="{FF2B5EF4-FFF2-40B4-BE49-F238E27FC236}">
                <a16:creationId xmlns:a16="http://schemas.microsoft.com/office/drawing/2014/main" id="{362ACD4A-BCD2-C541-BD93-E1FFF4C6FB22}"/>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80035913-5EAA-3245-8C06-06F9DC8617C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pos="4284" userDrawn="1">
          <p15:clr>
            <a:srgbClr val="FBAE40"/>
          </p15:clr>
        </p15:guide>
        <p15:guide id="6" pos="597" userDrawn="1">
          <p15:clr>
            <a:srgbClr val="FBAE40"/>
          </p15:clr>
        </p15:guide>
        <p15:guide id="7" orient="horz" pos="619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_1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headline</a:t>
            </a:r>
          </a:p>
        </p:txBody>
      </p:sp>
      <p:sp>
        <p:nvSpPr>
          <p:cNvPr id="3" name="Content Placeholder 2"/>
          <p:cNvSpPr>
            <a:spLocks noGrp="1"/>
          </p:cNvSpPr>
          <p:nvPr>
            <p:ph idx="1" hasCustomPrompt="1"/>
          </p:nvPr>
        </p:nvSpPr>
        <p:spPr>
          <a:xfrm>
            <a:off x="544068" y="2145791"/>
            <a:ext cx="6684264" cy="6705600"/>
          </a:xfrm>
        </p:spPr>
        <p:txBody>
          <a:bodyPr/>
          <a:lstStyle>
            <a:lvl1pPr>
              <a:defRPr/>
            </a:lvl1pPr>
            <a:lvl4pPr>
              <a:buClr>
                <a:srgbClr val="0C2340"/>
              </a:buClr>
              <a:defRPr/>
            </a:lvl4pPr>
            <a:lvl5pPr>
              <a:buClr>
                <a:srgbClr val="0C2340"/>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17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Tree>
    <p:extLst>
      <p:ext uri="{BB962C8B-B14F-4D97-AF65-F5344CB8AC3E}">
        <p14:creationId xmlns:p14="http://schemas.microsoft.com/office/powerpoint/2010/main" val="42912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7338906"/>
            <a:ext cx="7806997" cy="273812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4019555" y="7686548"/>
            <a:ext cx="353424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4021687" y="8658338"/>
            <a:ext cx="353424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4021687" y="9182716"/>
            <a:ext cx="353424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5" name="Picture Placeholder 4">
            <a:extLst>
              <a:ext uri="{FF2B5EF4-FFF2-40B4-BE49-F238E27FC236}">
                <a16:creationId xmlns:a16="http://schemas.microsoft.com/office/drawing/2014/main" id="{91C6AD5C-B10C-C54B-AEEB-F7FED8E01362}"/>
              </a:ext>
            </a:extLst>
          </p:cNvPr>
          <p:cNvSpPr>
            <a:spLocks noGrp="1"/>
          </p:cNvSpPr>
          <p:nvPr>
            <p:ph type="pic" sz="quarter" idx="14" hasCustomPrompt="1"/>
          </p:nvPr>
        </p:nvSpPr>
        <p:spPr>
          <a:xfrm>
            <a:off x="0" y="0"/>
            <a:ext cx="7772400" cy="6537960"/>
          </a:xfrm>
        </p:spPr>
        <p:txBody>
          <a:bodyPr/>
          <a:lstStyle/>
          <a:p>
            <a:r>
              <a:rPr lang="en-US" dirty="0"/>
              <a:t>Insert photo</a:t>
            </a:r>
          </a:p>
        </p:txBody>
      </p:sp>
      <p:cxnSp>
        <p:nvCxnSpPr>
          <p:cNvPr id="8" name="Straight Connector 7">
            <a:extLst>
              <a:ext uri="{FF2B5EF4-FFF2-40B4-BE49-F238E27FC236}">
                <a16:creationId xmlns:a16="http://schemas.microsoft.com/office/drawing/2014/main" id="{49A81F9D-8ED9-7C4C-94F5-7F9948B32707}"/>
              </a:ext>
            </a:extLst>
          </p:cNvPr>
          <p:cNvCxnSpPr>
            <a:cxnSpLocks/>
          </p:cNvCxnSpPr>
          <p:nvPr userDrawn="1"/>
        </p:nvCxnSpPr>
        <p:spPr>
          <a:xfrm>
            <a:off x="3885577" y="7705172"/>
            <a:ext cx="0" cy="2017949"/>
          </a:xfrm>
          <a:prstGeom prst="line">
            <a:avLst/>
          </a:prstGeom>
          <a:ln w="12700">
            <a:solidFill>
              <a:srgbClr val="E87722"/>
            </a:solidFill>
          </a:ln>
        </p:spPr>
        <p:style>
          <a:lnRef idx="1">
            <a:schemeClr val="accent2"/>
          </a:lnRef>
          <a:fillRef idx="0">
            <a:schemeClr val="accent2"/>
          </a:fillRef>
          <a:effectRef idx="0">
            <a:schemeClr val="accent2"/>
          </a:effectRef>
          <a:fontRef idx="minor">
            <a:schemeClr val="tx1"/>
          </a:fontRef>
        </p:style>
      </p:cxnSp>
      <p:pic>
        <p:nvPicPr>
          <p:cNvPr id="10" name="Picture 9" descr="Text&#10;&#10;Description automatically generated">
            <a:extLst>
              <a:ext uri="{FF2B5EF4-FFF2-40B4-BE49-F238E27FC236}">
                <a16:creationId xmlns:a16="http://schemas.microsoft.com/office/drawing/2014/main" id="{D2CA17CE-1468-C24C-B97C-13B9B9F71D0F}"/>
              </a:ext>
            </a:extLst>
          </p:cNvPr>
          <p:cNvPicPr>
            <a:picLocks noChangeAspect="1"/>
          </p:cNvPicPr>
          <p:nvPr userDrawn="1"/>
        </p:nvPicPr>
        <p:blipFill>
          <a:blip r:embed="rId2"/>
          <a:stretch>
            <a:fillRect/>
          </a:stretch>
        </p:blipFill>
        <p:spPr>
          <a:xfrm>
            <a:off x="257837" y="8205806"/>
            <a:ext cx="2298089" cy="1303671"/>
          </a:xfrm>
          <a:prstGeom prst="rect">
            <a:avLst/>
          </a:prstGeom>
        </p:spPr>
      </p:pic>
    </p:spTree>
    <p:extLst>
      <p:ext uri="{BB962C8B-B14F-4D97-AF65-F5344CB8AC3E}">
        <p14:creationId xmlns:p14="http://schemas.microsoft.com/office/powerpoint/2010/main" val="87298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5139"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019" userDrawn="1">
          <p15:clr>
            <a:srgbClr val="FBAE40"/>
          </p15:clr>
        </p15:guide>
        <p15:guide id="9" pos="153" userDrawn="1">
          <p15:clr>
            <a:srgbClr val="FBAE40"/>
          </p15:clr>
        </p15:guide>
        <p15:guide id="10" orient="horz" pos="56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rgbClr val="0C2340"/>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572430"/>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2" name="Picture 11" descr="Logo&#10;&#10;Description automatically generated">
            <a:extLst>
              <a:ext uri="{FF2B5EF4-FFF2-40B4-BE49-F238E27FC236}">
                <a16:creationId xmlns:a16="http://schemas.microsoft.com/office/drawing/2014/main" id="{05EC4291-2ABB-9942-8524-4850217E535F}"/>
              </a:ext>
            </a:extLst>
          </p:cNvPr>
          <p:cNvPicPr>
            <a:picLocks noChangeAspect="1"/>
          </p:cNvPicPr>
          <p:nvPr userDrawn="1"/>
        </p:nvPicPr>
        <p:blipFill rotWithShape="1">
          <a:blip r:embed="rId4"/>
          <a:srcRect l="22566" r="24819" b="43549"/>
          <a:stretch/>
        </p:blipFill>
        <p:spPr>
          <a:xfrm>
            <a:off x="3586974" y="8428467"/>
            <a:ext cx="576034" cy="1139342"/>
          </a:xfrm>
          <a:prstGeom prst="rect">
            <a:avLst/>
          </a:prstGeom>
        </p:spPr>
      </p:pic>
    </p:spTree>
    <p:extLst>
      <p:ext uri="{BB962C8B-B14F-4D97-AF65-F5344CB8AC3E}">
        <p14:creationId xmlns:p14="http://schemas.microsoft.com/office/powerpoint/2010/main" val="7403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638956"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47133" y="2339871"/>
            <a:ext cx="4849843" cy="3501814"/>
          </a:xfrm>
        </p:spPr>
        <p:txBody>
          <a:bodyPr anchor="b">
            <a:noAutofit/>
          </a:bodyPr>
          <a:lstStyle>
            <a:lvl1pPr algn="l">
              <a:defRPr sz="2228">
                <a:solidFill>
                  <a:srgbClr val="0C2340"/>
                </a:solidFill>
              </a:defRPr>
            </a:lvl1pPr>
          </a:lstStyle>
          <a:p>
            <a:r>
              <a:rPr lang="en-US" dirty="0"/>
              <a:t>DIVIDER – ARIAL BOLD, 36 PT, Dark blue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47133" y="6072460"/>
            <a:ext cx="4849843" cy="1214225"/>
          </a:xfrm>
        </p:spPr>
        <p:txBody>
          <a:bodyPr>
            <a:noAutofit/>
          </a:bodyPr>
          <a:lstStyle>
            <a:lvl1pPr marL="0" indent="0" algn="l">
              <a:buNone/>
              <a:defRPr lang="en-US" sz="1114" kern="1200" cap="all" spc="0" baseline="0" dirty="0">
                <a:solidFill>
                  <a:srgbClr val="E87722"/>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orange,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8" name="Picture 7" descr="Logo&#10;&#10;Description automatically generated">
            <a:extLst>
              <a:ext uri="{FF2B5EF4-FFF2-40B4-BE49-F238E27FC236}">
                <a16:creationId xmlns:a16="http://schemas.microsoft.com/office/drawing/2014/main" id="{FEFC20E5-0BAB-9040-A22D-F2851164999D}"/>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57936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313601"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30192" y="2386653"/>
            <a:ext cx="4849843" cy="3501814"/>
          </a:xfrm>
        </p:spPr>
        <p:txBody>
          <a:bodyPr anchor="b">
            <a:noAutofit/>
          </a:bodyPr>
          <a:lstStyle>
            <a:lvl1pPr algn="l">
              <a:defRPr sz="2228">
                <a:solidFill>
                  <a:srgbClr val="E87722"/>
                </a:solidFill>
              </a:defRPr>
            </a:lvl1pPr>
          </a:lstStyle>
          <a:p>
            <a:r>
              <a:rPr lang="en-US" dirty="0"/>
              <a:t>DIVIDER – ARIAL BOLD, 36 PT, orange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30192" y="6119243"/>
            <a:ext cx="4849843" cy="1214225"/>
          </a:xfrm>
        </p:spPr>
        <p:txBody>
          <a:bodyPr>
            <a:noAutofit/>
          </a:bodyPr>
          <a:lstStyle>
            <a:lvl1pPr marL="0" indent="0" algn="l">
              <a:buNone/>
              <a:defRPr lang="en-US" sz="1114" kern="1200" cap="all" spc="0" baseline="0" dirty="0">
                <a:solidFill>
                  <a:srgbClr val="0C2340"/>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dark blue font,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9" name="Slide Number Placeholder 5">
            <a:extLst>
              <a:ext uri="{FF2B5EF4-FFF2-40B4-BE49-F238E27FC236}">
                <a16:creationId xmlns:a16="http://schemas.microsoft.com/office/drawing/2014/main" id="{9B839A79-3118-F649-A6C3-9A2502829738}"/>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33BAC036-CEB6-E243-A800-DFF52FE6C236}"/>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244886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Dark Blue)">
    <p:spTree>
      <p:nvGrpSpPr>
        <p:cNvPr id="1" name=""/>
        <p:cNvGrpSpPr/>
        <p:nvPr/>
      </p:nvGrpSpPr>
      <p:grpSpPr>
        <a:xfrm>
          <a:off x="0" y="0"/>
          <a:ext cx="0" cy="0"/>
          <a:chOff x="0" y="0"/>
          <a:chExt cx="0" cy="0"/>
        </a:xfrm>
      </p:grpSpPr>
      <p:sp>
        <p:nvSpPr>
          <p:cNvPr id="16" name="Rectangle 6"/>
          <p:cNvSpPr/>
          <p:nvPr/>
        </p:nvSpPr>
        <p:spPr>
          <a:xfrm>
            <a:off x="728666" y="-10369"/>
            <a:ext cx="2723021" cy="10074367"/>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0 w 3417053"/>
              <a:gd name="connsiteY0" fmla="*/ 4644050 h 6868886"/>
              <a:gd name="connsiteX1" fmla="*/ 1754103 w 3417053"/>
              <a:gd name="connsiteY1" fmla="*/ 0 h 6868886"/>
              <a:gd name="connsiteX2" fmla="*/ 3417053 w 3417053"/>
              <a:gd name="connsiteY2" fmla="*/ 10886 h 6868886"/>
              <a:gd name="connsiteX3" fmla="*/ 3417053 w 3417053"/>
              <a:gd name="connsiteY3" fmla="*/ 6868886 h 6868886"/>
              <a:gd name="connsiteX4" fmla="*/ 853962 w 3417053"/>
              <a:gd name="connsiteY4" fmla="*/ 6868886 h 6868886"/>
              <a:gd name="connsiteX5" fmla="*/ 0 w 3417053"/>
              <a:gd name="connsiteY5" fmla="*/ 4644050 h 6868886"/>
              <a:gd name="connsiteX0" fmla="*/ 0 w 3452245"/>
              <a:gd name="connsiteY0" fmla="*/ 4448107 h 6868886"/>
              <a:gd name="connsiteX1" fmla="*/ 1789295 w 3452245"/>
              <a:gd name="connsiteY1" fmla="*/ 0 h 6868886"/>
              <a:gd name="connsiteX2" fmla="*/ 3452245 w 3452245"/>
              <a:gd name="connsiteY2" fmla="*/ 10886 h 6868886"/>
              <a:gd name="connsiteX3" fmla="*/ 3452245 w 3452245"/>
              <a:gd name="connsiteY3" fmla="*/ 6868886 h 6868886"/>
              <a:gd name="connsiteX4" fmla="*/ 889154 w 3452245"/>
              <a:gd name="connsiteY4" fmla="*/ 6868886 h 6868886"/>
              <a:gd name="connsiteX5" fmla="*/ 0 w 3452245"/>
              <a:gd name="connsiteY5" fmla="*/ 4448107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2245" h="6868886">
                <a:moveTo>
                  <a:pt x="0" y="4448107"/>
                </a:moveTo>
                <a:lnTo>
                  <a:pt x="1789295" y="0"/>
                </a:lnTo>
                <a:lnTo>
                  <a:pt x="3452245" y="10886"/>
                </a:lnTo>
                <a:lnTo>
                  <a:pt x="3452245" y="6868886"/>
                </a:lnTo>
                <a:lnTo>
                  <a:pt x="889154" y="6868886"/>
                </a:lnTo>
                <a:lnTo>
                  <a:pt x="0" y="44481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7350799" y="9401113"/>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1" name="Title 1">
            <a:extLst>
              <a:ext uri="{FF2B5EF4-FFF2-40B4-BE49-F238E27FC236}">
                <a16:creationId xmlns:a16="http://schemas.microsoft.com/office/drawing/2014/main" id="{785B1C5B-0336-194E-AEC4-9BF17E13DB3C}"/>
              </a:ext>
            </a:extLst>
          </p:cNvPr>
          <p:cNvSpPr>
            <a:spLocks noGrp="1"/>
          </p:cNvSpPr>
          <p:nvPr>
            <p:ph type="title" hasCustomPrompt="1"/>
          </p:nvPr>
        </p:nvSpPr>
        <p:spPr>
          <a:xfrm>
            <a:off x="510064" y="527536"/>
            <a:ext cx="7043738" cy="1275867"/>
          </a:xfrm>
        </p:spPr>
        <p:txBody>
          <a:bodyPr>
            <a:noAutofit/>
          </a:bodyPr>
          <a:lstStyle>
            <a:lvl1pPr>
              <a:defRPr sz="1485">
                <a:solidFill>
                  <a:srgbClr val="0C2340"/>
                </a:solidFill>
              </a:defRPr>
            </a:lvl1pPr>
          </a:lstStyle>
          <a:p>
            <a:r>
              <a:rPr lang="en-US" dirty="0"/>
              <a:t>TITLE – ARIAL BOLD, 24 PT, DARK BLUE font, ALL CAPS</a:t>
            </a:r>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845287" y="6002957"/>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845287" y="2346904"/>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956034" y="260169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956034" y="6257746"/>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956034" y="2601695"/>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956034" y="625774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2404587" y="2346903"/>
            <a:ext cx="5149215" cy="2789487"/>
          </a:xfrm>
        </p:spPr>
        <p:txBody>
          <a:bodyPr anchor="ctr">
            <a:noAutofit/>
          </a:bodyPr>
          <a:lstStyle>
            <a:lvl1pPr marL="141447" indent="-141447">
              <a:spcAft>
                <a:spcPts val="220"/>
              </a:spcAft>
              <a:buFont typeface="Wingdings" pitchFamily="2" charset="2"/>
              <a:buChar char="§"/>
              <a:tabLs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2404587" y="6002957"/>
            <a:ext cx="5149215" cy="2789487"/>
          </a:xfrm>
        </p:spPr>
        <p:txBody>
          <a:bodyPr anchor="ctr">
            <a:noAutofit/>
          </a:bodyPr>
          <a:lstStyle>
            <a:lvl1pPr>
              <a:spcAft>
                <a:spcPts val="220"/>
              </a:spcAf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2219645" y="2346904"/>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2219645" y="6002957"/>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2057763" y="3741646"/>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2057763" y="7397697"/>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8" name="Slide Number Placeholder 5">
            <a:extLst>
              <a:ext uri="{FF2B5EF4-FFF2-40B4-BE49-F238E27FC236}">
                <a16:creationId xmlns:a16="http://schemas.microsoft.com/office/drawing/2014/main" id="{7D543B55-A8FA-BB4D-AC4F-BDB94646B566}"/>
              </a:ext>
            </a:extLst>
          </p:cNvPr>
          <p:cNvSpPr txBox="1">
            <a:spLocks/>
          </p:cNvSpPr>
          <p:nvPr userDrawn="1"/>
        </p:nvSpPr>
        <p:spPr>
          <a:xfrm>
            <a:off x="181869" y="9396658"/>
            <a:ext cx="259808" cy="535516"/>
          </a:xfrm>
          <a:prstGeom prst="rect">
            <a:avLst/>
          </a:prstGeom>
        </p:spPr>
        <p:txBody>
          <a:bodyPr vert="horz" lIns="56579" tIns="28290" rIns="56579" bIns="28290" rtlCol="0" anchor="ctr"/>
          <a:lstStyle>
            <a:defPPr>
              <a:defRPr lang="en-US"/>
            </a:defPPr>
            <a:lvl1pPr marL="0" algn="r" defTabSz="914400" rtl="0" eaLnBrk="1" latinLnBrk="0" hangingPunct="1">
              <a:defRPr sz="800" kern="1200">
                <a:solidFill>
                  <a:schemeClr val="bg1">
                    <a:lumMod val="5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64885F-477D-A14D-B2C1-5ECAF755F313}" type="slidenum">
              <a:rPr lang="en-US" sz="495" smtClean="0"/>
              <a:pPr/>
              <a:t>‹#›</a:t>
            </a:fld>
            <a:endParaRPr lang="en-US" sz="495" dirty="0"/>
          </a:p>
        </p:txBody>
      </p:sp>
    </p:spTree>
    <p:extLst>
      <p:ext uri="{BB962C8B-B14F-4D97-AF65-F5344CB8AC3E}">
        <p14:creationId xmlns:p14="http://schemas.microsoft.com/office/powerpoint/2010/main" val="197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1515" userDrawn="1">
          <p15:clr>
            <a:srgbClr val="FBAE40"/>
          </p15:clr>
        </p15:guide>
        <p15:guide id="3" pos="4759" userDrawn="1">
          <p15:clr>
            <a:srgbClr val="FBAE40"/>
          </p15:clr>
        </p15:guide>
        <p15:guide id="4" orient="horz" pos="1478" userDrawn="1">
          <p15:clr>
            <a:srgbClr val="FBAE40"/>
          </p15:clr>
        </p15:guide>
        <p15:guide id="5" orient="horz" pos="3238" userDrawn="1">
          <p15:clr>
            <a:srgbClr val="FBAE40"/>
          </p15:clr>
        </p15:guide>
        <p15:guide id="6" orient="horz" pos="3766" userDrawn="1">
          <p15:clr>
            <a:srgbClr val="FBAE40"/>
          </p15:clr>
        </p15:guide>
        <p15:guide id="7" orient="horz" pos="6125" userDrawn="1">
          <p15:clr>
            <a:srgbClr val="FBAE40"/>
          </p15:clr>
        </p15:guide>
        <p15:guide id="8" pos="2586" userDrawn="1">
          <p15:clr>
            <a:srgbClr val="FBAE40"/>
          </p15:clr>
        </p15:guide>
        <p15:guide id="9" pos="2494" userDrawn="1">
          <p15:clr>
            <a:srgbClr val="FBAE40"/>
          </p15:clr>
        </p15:guide>
        <p15:guide id="10" pos="138" userDrawn="1">
          <p15:clr>
            <a:srgbClr val="FBAE40"/>
          </p15:clr>
        </p15:guide>
        <p15:guide id="11" orient="horz" pos="55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B42C66DF-20B0-4446-8F00-6BEC747662DB}"/>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28454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414D803D-211D-C34D-AC0A-C4B52343720C}"/>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340762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242888" y="535519"/>
            <a:ext cx="7310913" cy="1275867"/>
          </a:xfrm>
          <a:prstGeom prst="rect">
            <a:avLst/>
          </a:prstGeom>
        </p:spPr>
        <p:txBody>
          <a:bodyPr vert="horz" lIns="91440" tIns="45720" rIns="91440" bIns="45720" rtlCol="0" anchor="t">
            <a:noAutofit/>
          </a:bodyPr>
          <a:lstStyle/>
          <a:p>
            <a:r>
              <a:rPr lang="en-US" dirty="0"/>
              <a:t>TITLE – ARIAL BOLD, 24 PT, DARK BLUE FONT, ALL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242888" y="1931084"/>
            <a:ext cx="7310913" cy="712846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242889" y="8579908"/>
            <a:ext cx="4299108" cy="599336"/>
          </a:xfrm>
          <a:prstGeom prst="rect">
            <a:avLst/>
          </a:prstGeom>
        </p:spPr>
        <p:txBody>
          <a:bodyPr vert="horz" lIns="91440" tIns="45720" rIns="91440" bIns="45720" rtlCol="0" anchor="ctr"/>
          <a:lstStyle>
            <a:lvl1pPr algn="l">
              <a:defRPr sz="557" cap="all" baseline="0">
                <a:solidFill>
                  <a:schemeClr val="bg1">
                    <a:lumMod val="50000"/>
                  </a:schemeClr>
                </a:solidFill>
                <a:latin typeface="Arial" charset="0"/>
                <a:ea typeface="Arial" charset="0"/>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197958" y="9338056"/>
            <a:ext cx="203210" cy="535516"/>
          </a:xfrm>
          <a:prstGeom prst="rect">
            <a:avLst/>
          </a:prstGeom>
        </p:spPr>
        <p:txBody>
          <a:bodyPr vert="horz" lIns="91440" tIns="45720" rIns="91440" bIns="45720" rtlCol="0" anchor="ctr"/>
          <a:lstStyle>
            <a:lvl1pPr algn="r">
              <a:defRPr sz="495">
                <a:solidFill>
                  <a:schemeClr val="bg1"/>
                </a:solidFill>
                <a:latin typeface="Arial" charset="0"/>
                <a:ea typeface="Arial" charset="0"/>
                <a:cs typeface="Arial" charset="0"/>
              </a:defRPr>
            </a:lvl1pPr>
          </a:lstStyle>
          <a:p>
            <a:fld id="{9564885F-477D-A14D-B2C1-5ECAF755F313}" type="slidenum">
              <a:rPr lang="en-US" smtClean="0"/>
              <a:pPr/>
              <a:t>‹#›</a:t>
            </a:fld>
            <a:endParaRPr lang="en-US" spc="248" dirty="0"/>
          </a:p>
        </p:txBody>
      </p:sp>
      <p:grpSp>
        <p:nvGrpSpPr>
          <p:cNvPr id="7" name="Group 6">
            <a:extLst>
              <a:ext uri="{FF2B5EF4-FFF2-40B4-BE49-F238E27FC236}">
                <a16:creationId xmlns:a16="http://schemas.microsoft.com/office/drawing/2014/main" id="{B1F301D5-0313-CB4D-9357-54B395543033}"/>
              </a:ext>
            </a:extLst>
          </p:cNvPr>
          <p:cNvGrpSpPr/>
          <p:nvPr userDrawn="1"/>
        </p:nvGrpSpPr>
        <p:grpSpPr>
          <a:xfrm>
            <a:off x="0" y="9338055"/>
            <a:ext cx="7775879" cy="746488"/>
            <a:chOff x="-179260" y="6210300"/>
            <a:chExt cx="12197457" cy="665523"/>
          </a:xfrm>
        </p:grpSpPr>
        <p:sp>
          <p:nvSpPr>
            <p:cNvPr id="10" name="Rectangle 9">
              <a:extLst>
                <a:ext uri="{FF2B5EF4-FFF2-40B4-BE49-F238E27FC236}">
                  <a16:creationId xmlns:a16="http://schemas.microsoft.com/office/drawing/2014/main" id="{DC29D786-9D35-274D-B024-279F00FCD166}"/>
                </a:ext>
              </a:extLst>
            </p:cNvPr>
            <p:cNvSpPr/>
            <p:nvPr userDrawn="1"/>
          </p:nvSpPr>
          <p:spPr>
            <a:xfrm>
              <a:off x="-179260" y="6216400"/>
              <a:ext cx="11863259" cy="659423"/>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1" name="Rectangle 10">
              <a:extLst>
                <a:ext uri="{FF2B5EF4-FFF2-40B4-BE49-F238E27FC236}">
                  <a16:creationId xmlns:a16="http://schemas.microsoft.com/office/drawing/2014/main" id="{8A99FF92-E99A-E54E-9DDE-69867868B16F}"/>
                </a:ext>
              </a:extLst>
            </p:cNvPr>
            <p:cNvSpPr/>
            <p:nvPr userDrawn="1"/>
          </p:nvSpPr>
          <p:spPr>
            <a:xfrm>
              <a:off x="11972478" y="6210300"/>
              <a:ext cx="45719" cy="651842"/>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98EAA5E2-630B-9648-9F45-8E1AED98EE33}"/>
                </a:ext>
              </a:extLst>
            </p:cNvPr>
            <p:cNvSpPr/>
            <p:nvPr userDrawn="1"/>
          </p:nvSpPr>
          <p:spPr>
            <a:xfrm>
              <a:off x="11864981" y="6210301"/>
              <a:ext cx="45719" cy="6477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6" name="Rectangle 15">
              <a:extLst>
                <a:ext uri="{FF2B5EF4-FFF2-40B4-BE49-F238E27FC236}">
                  <a16:creationId xmlns:a16="http://schemas.microsoft.com/office/drawing/2014/main" id="{FD9E2747-6BE3-B342-A321-1B7A70B6FF75}"/>
                </a:ext>
              </a:extLst>
            </p:cNvPr>
            <p:cNvSpPr/>
            <p:nvPr userDrawn="1"/>
          </p:nvSpPr>
          <p:spPr>
            <a:xfrm>
              <a:off x="11758997" y="6210300"/>
              <a:ext cx="45719" cy="659423"/>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grpSp>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685" r:id="rId1"/>
    <p:sldLayoutId id="2147483756" r:id="rId2"/>
    <p:sldLayoutId id="2147483760" r:id="rId3"/>
    <p:sldLayoutId id="2147483757" r:id="rId4"/>
    <p:sldLayoutId id="2147483738" r:id="rId5"/>
    <p:sldLayoutId id="2147483750" r:id="rId6"/>
    <p:sldLayoutId id="2147483716" r:id="rId7"/>
    <p:sldLayoutId id="2147483745" r:id="rId8"/>
    <p:sldLayoutId id="2147483753" r:id="rId9"/>
    <p:sldLayoutId id="2147483754" r:id="rId10"/>
    <p:sldLayoutId id="2147483705" r:id="rId11"/>
    <p:sldLayoutId id="2147483707" r:id="rId12"/>
    <p:sldLayoutId id="2147483714" r:id="rId13"/>
    <p:sldLayoutId id="2147483655" r:id="rId14"/>
    <p:sldLayoutId id="2147483727" r:id="rId15"/>
    <p:sldLayoutId id="2147483724" r:id="rId16"/>
    <p:sldLayoutId id="2147483732" r:id="rId17"/>
    <p:sldLayoutId id="2147483731" r:id="rId18"/>
    <p:sldLayoutId id="2147483735" r:id="rId19"/>
    <p:sldLayoutId id="2147483736" r:id="rId20"/>
    <p:sldLayoutId id="2147483725" r:id="rId21"/>
    <p:sldLayoutId id="2147483751" r:id="rId22"/>
    <p:sldLayoutId id="2147483722" r:id="rId23"/>
    <p:sldLayoutId id="2147483728" r:id="rId24"/>
    <p:sldLayoutId id="2147483721" r:id="rId25"/>
    <p:sldLayoutId id="2147483759" r:id="rId26"/>
    <p:sldLayoutId id="214748376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65785" rtl="0" eaLnBrk="1" latinLnBrk="0" hangingPunct="1">
        <a:lnSpc>
          <a:spcPct val="80000"/>
        </a:lnSpc>
        <a:spcBef>
          <a:spcPct val="0"/>
        </a:spcBef>
        <a:buNone/>
        <a:defRPr sz="1485" b="1" kern="1200" cap="all" baseline="0">
          <a:solidFill>
            <a:srgbClr val="0C2340"/>
          </a:solidFill>
          <a:latin typeface="Arial" charset="0"/>
          <a:ea typeface="Arial" charset="0"/>
          <a:cs typeface="Arial" charset="0"/>
        </a:defRPr>
      </a:lvl1pPr>
    </p:titleStyle>
    <p:bodyStyle>
      <a:lvl1pPr marL="141447" indent="-141447" algn="l" defTabSz="565785" rtl="0" eaLnBrk="1" latinLnBrk="0" hangingPunct="1">
        <a:lnSpc>
          <a:spcPct val="90000"/>
        </a:lnSpc>
        <a:spcBef>
          <a:spcPts val="0"/>
        </a:spcBef>
        <a:spcAft>
          <a:spcPts val="372"/>
        </a:spcAft>
        <a:buClr>
          <a:srgbClr val="E87722"/>
        </a:buClr>
        <a:buFont typeface="Wingdings" pitchFamily="2" charset="2"/>
        <a:buChar char="§"/>
        <a:tabLst/>
        <a:defRPr sz="1114" kern="1200">
          <a:solidFill>
            <a:srgbClr val="63656A"/>
          </a:solidFill>
          <a:latin typeface="Arial" charset="0"/>
          <a:ea typeface="Arial" charset="0"/>
          <a:cs typeface="Arial" charset="0"/>
        </a:defRPr>
      </a:lvl1pPr>
      <a:lvl2pPr marL="424339" indent="-141447" algn="l" defTabSz="565785" rtl="0" eaLnBrk="1" latinLnBrk="0" hangingPunct="1">
        <a:lnSpc>
          <a:spcPct val="90000"/>
        </a:lnSpc>
        <a:spcBef>
          <a:spcPts val="0"/>
        </a:spcBef>
        <a:spcAft>
          <a:spcPts val="372"/>
        </a:spcAft>
        <a:buClr>
          <a:srgbClr val="0C2340"/>
        </a:buClr>
        <a:buFont typeface=".AppleSystemUIFont"/>
        <a:buChar char="–"/>
        <a:defRPr sz="990" kern="1200">
          <a:solidFill>
            <a:srgbClr val="63656A"/>
          </a:solidFill>
          <a:latin typeface="Arial" charset="0"/>
          <a:ea typeface="Arial" charset="0"/>
          <a:cs typeface="Arial" charset="0"/>
        </a:defRPr>
      </a:lvl2pPr>
      <a:lvl3pPr marL="707232" indent="-141447" algn="l" defTabSz="565785" rtl="0" eaLnBrk="1" latinLnBrk="0" hangingPunct="1">
        <a:lnSpc>
          <a:spcPct val="90000"/>
        </a:lnSpc>
        <a:spcBef>
          <a:spcPts val="0"/>
        </a:spcBef>
        <a:spcAft>
          <a:spcPts val="372"/>
        </a:spcAft>
        <a:buClr>
          <a:srgbClr val="0C2340"/>
        </a:buClr>
        <a:buFont typeface="Arial" panose="020B0604020202020204" pitchFamily="34" charset="0"/>
        <a:buChar char="•"/>
        <a:defRPr sz="867" kern="1200">
          <a:solidFill>
            <a:srgbClr val="63656A"/>
          </a:solidFill>
          <a:latin typeface="Arial" charset="0"/>
          <a:ea typeface="Arial" charset="0"/>
          <a:cs typeface="Arial" charset="0"/>
        </a:defRPr>
      </a:lvl3pPr>
      <a:lvl4pPr marL="990124"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4pPr>
      <a:lvl5pPr marL="1273017"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54" userDrawn="1">
          <p15:clr>
            <a:srgbClr val="F26B43"/>
          </p15:clr>
        </p15:guide>
        <p15:guide id="2" pos="2448" userDrawn="1">
          <p15:clr>
            <a:srgbClr val="F26B43"/>
          </p15:clr>
        </p15:guide>
        <p15:guide id="3" pos="153" userDrawn="1">
          <p15:clr>
            <a:srgbClr val="F26B43"/>
          </p15:clr>
        </p15:guide>
        <p15:guide id="4" pos="4759" userDrawn="1">
          <p15:clr>
            <a:srgbClr val="F26B43"/>
          </p15:clr>
        </p15:guide>
        <p15:guide id="5" orient="horz" pos="5738" userDrawn="1">
          <p15:clr>
            <a:srgbClr val="F26B43"/>
          </p15:clr>
        </p15:guide>
        <p15:guide id="6" orient="horz" pos="5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7.xml"/><Relationship Id="rId5" Type="http://schemas.openxmlformats.org/officeDocument/2006/relationships/hyperlink" Target="https://auburn.qualtrics.com/jfe/form/SV_eXuCzOzVDcsSw3c" TargetMode="External"/><Relationship Id="rId4" Type="http://schemas.openxmlformats.org/officeDocument/2006/relationships/hyperlink" Target="https://auburn.qualtrics.com/jfe/form/SV_0iaa3xGqhdTaf8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hyperlink" Target="https://auburn.qualtrics.com/jfe/form/SV_eXuCzOzVDcsSw3c" TargetMode="External"/><Relationship Id="rId4" Type="http://schemas.openxmlformats.org/officeDocument/2006/relationships/hyperlink" Target="https://auburn.qualtrics.com/jfe/form/SV_0iaa3xGqhdTaf8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uburn.qualtrics.com/jfe/form/SV_0iaa3xGqhdTaf8G" TargetMode="External"/><Relationship Id="rId2" Type="http://schemas.openxmlformats.org/officeDocument/2006/relationships/image" Target="../media/image10.png"/><Relationship Id="rId1" Type="http://schemas.openxmlformats.org/officeDocument/2006/relationships/slideLayout" Target="../slideLayouts/slideLayout2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auburn.qualtrics.com/jfe/form/SV_eXuCzOzVDcsSw3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hyperlink" Target="https://auburn.qualtrics.com/jfe/form/SV_eXuCzOzVDcsSw3c" TargetMode="External"/><Relationship Id="rId4" Type="http://schemas.openxmlformats.org/officeDocument/2006/relationships/hyperlink" Target="https://auburn.qualtrics.com/jfe/form/SV_0iaa3xGqhdTaf8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uburn.qualtrics.com/jfe/form/SV_0iaa3xGqhdTaf8G" TargetMode="External"/><Relationship Id="rId2" Type="http://schemas.openxmlformats.org/officeDocument/2006/relationships/image" Target="../media/image12.png"/><Relationship Id="rId1" Type="http://schemas.openxmlformats.org/officeDocument/2006/relationships/slideLayout" Target="../slideLayouts/slideLayout2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auburn.qualtrics.com/jfe/form/SV_eXuCzOzVDcsSw3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C5E2C3-B5D4-B442-8317-1F15A02E2BC7}"/>
              </a:ext>
            </a:extLst>
          </p:cNvPr>
          <p:cNvSpPr>
            <a:spLocks noGrp="1"/>
          </p:cNvSpPr>
          <p:nvPr>
            <p:ph type="sldNum" sz="quarter" idx="12"/>
          </p:nvPr>
        </p:nvSpPr>
        <p:spPr>
          <a:xfrm>
            <a:off x="-2291418" y="9128900"/>
            <a:ext cx="252166" cy="535516"/>
          </a:xfrm>
        </p:spPr>
        <p:txBody>
          <a:bodyPr/>
          <a:lstStyle/>
          <a:p>
            <a:endParaRPr lang="en-US" spc="248" dirty="0"/>
          </a:p>
        </p:txBody>
      </p:sp>
      <p:cxnSp>
        <p:nvCxnSpPr>
          <p:cNvPr id="4" name="Straight Connector 3">
            <a:extLst>
              <a:ext uri="{FF2B5EF4-FFF2-40B4-BE49-F238E27FC236}">
                <a16:creationId xmlns:a16="http://schemas.microsoft.com/office/drawing/2014/main" id="{DE772C72-C9E6-5041-A0A6-49E625A2BDB8}"/>
              </a:ext>
            </a:extLst>
          </p:cNvPr>
          <p:cNvCxnSpPr>
            <a:cxnSpLocks/>
          </p:cNvCxnSpPr>
          <p:nvPr/>
        </p:nvCxnSpPr>
        <p:spPr>
          <a:xfrm flipH="1" flipV="1">
            <a:off x="-1484846" y="921953"/>
            <a:ext cx="2207269" cy="2"/>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3B991C3C-ADA6-6C44-8F98-1DBD7A314DFD}"/>
              </a:ext>
            </a:extLst>
          </p:cNvPr>
          <p:cNvCxnSpPr>
            <a:cxnSpLocks/>
          </p:cNvCxnSpPr>
          <p:nvPr/>
        </p:nvCxnSpPr>
        <p:spPr>
          <a:xfrm flipH="1">
            <a:off x="-1484844" y="1026203"/>
            <a:ext cx="2207267" cy="0"/>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EE0CAF36-3917-C245-9BCF-AAC35A3100DA}"/>
              </a:ext>
            </a:extLst>
          </p:cNvPr>
          <p:cNvCxnSpPr>
            <a:cxnSpLocks/>
          </p:cNvCxnSpPr>
          <p:nvPr/>
        </p:nvCxnSpPr>
        <p:spPr>
          <a:xfrm flipH="1">
            <a:off x="-1484844" y="1126906"/>
            <a:ext cx="2207268" cy="0"/>
          </a:xfrm>
          <a:prstGeom prst="line">
            <a:avLst/>
          </a:prstGeom>
          <a:ln w="25400">
            <a:solidFill>
              <a:srgbClr val="E86100"/>
            </a:solidFill>
          </a:ln>
        </p:spPr>
        <p:style>
          <a:lnRef idx="1">
            <a:schemeClr val="accent2"/>
          </a:lnRef>
          <a:fillRef idx="0">
            <a:schemeClr val="accent2"/>
          </a:fillRef>
          <a:effectRef idx="0">
            <a:schemeClr val="accent2"/>
          </a:effectRef>
          <a:fontRef idx="minor">
            <a:schemeClr val="tx1"/>
          </a:fontRef>
        </p:style>
      </p:cxnSp>
      <p:pic>
        <p:nvPicPr>
          <p:cNvPr id="31" name="Picture 30">
            <a:extLst>
              <a:ext uri="{FF2B5EF4-FFF2-40B4-BE49-F238E27FC236}">
                <a16:creationId xmlns:a16="http://schemas.microsoft.com/office/drawing/2014/main" id="{07C07392-6257-BB42-9703-D76A69B9486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27379" y="859720"/>
            <a:ext cx="1776302" cy="365571"/>
          </a:xfrm>
          <a:prstGeom prst="rect">
            <a:avLst/>
          </a:prstGeom>
        </p:spPr>
      </p:pic>
      <p:sp>
        <p:nvSpPr>
          <p:cNvPr id="12" name="TextBox 11">
            <a:extLst>
              <a:ext uri="{FF2B5EF4-FFF2-40B4-BE49-F238E27FC236}">
                <a16:creationId xmlns:a16="http://schemas.microsoft.com/office/drawing/2014/main" id="{B98B8C01-0D2D-E945-A6A5-0304B1CE5D9C}"/>
              </a:ext>
            </a:extLst>
          </p:cNvPr>
          <p:cNvSpPr txBox="1"/>
          <p:nvPr/>
        </p:nvSpPr>
        <p:spPr>
          <a:xfrm>
            <a:off x="1138479" y="2304933"/>
            <a:ext cx="5923739" cy="6893747"/>
          </a:xfrm>
          <a:prstGeom prst="rect">
            <a:avLst/>
          </a:prstGeom>
          <a:noFill/>
        </p:spPr>
        <p:txBody>
          <a:bodyPr wrap="square" rtlCol="0">
            <a:spAutoFit/>
          </a:bodyPr>
          <a:lstStyle/>
          <a:p>
            <a:r>
              <a:rPr lang="en-US" sz="1000" dirty="0">
                <a:latin typeface="Avenir Book" panose="02000503020000020003" pitchFamily="2" charset="0"/>
                <a:cs typeface="Arial" panose="020B0604020202020204" pitchFamily="34" charset="0"/>
              </a:rPr>
              <a:t>Dear [</a:t>
            </a:r>
            <a:r>
              <a:rPr lang="en-US" sz="1000" dirty="0">
                <a:solidFill>
                  <a:srgbClr val="0B2341"/>
                </a:solidFill>
                <a:latin typeface="Avenir Book" panose="02000503020000020003" pitchFamily="2" charset="0"/>
                <a:cs typeface="Arial" panose="020B0604020202020204" pitchFamily="34" charset="0"/>
              </a:rPr>
              <a:t>Insert </a:t>
            </a:r>
            <a:r>
              <a:rPr lang="en-US" sz="1000" dirty="0">
                <a:latin typeface="Avenir Book" panose="02000503020000020003" pitchFamily="2" charset="0"/>
                <a:cs typeface="Arial" panose="020B0604020202020204" pitchFamily="34" charset="0"/>
              </a:rPr>
              <a:t>Name],</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Welcome to Auburn University. We are excited that you have accepted our job offer and agreed upon your start date. I trust that this letter finds you mutually excited about your new employment with Auburn University. You can park in any of the spaces marked </a:t>
            </a:r>
            <a:r>
              <a:rPr lang="en-US" sz="1000" i="1" dirty="0">
                <a:latin typeface="Avenir Book" panose="02000503020000020003" pitchFamily="2" charset="0"/>
                <a:cs typeface="Arial" panose="020B0604020202020204" pitchFamily="34" charset="0"/>
              </a:rPr>
              <a:t>“AU Parking Only” </a:t>
            </a:r>
            <a:r>
              <a:rPr lang="en-US" sz="1000" dirty="0">
                <a:latin typeface="Avenir Book" panose="02000503020000020003" pitchFamily="2" charset="0"/>
              </a:rPr>
              <a:t>and Insert Name Here will be waiting in the front lobby to direct you further.</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As mentioned during the interviews, while your new position reports to me, I'd like to welcome you to the (Name of Department) on behalf of all of the staff. Each of us will play a role to ensure your successful integration into the department.</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We're expecting you for new employee orientation on (Date), Tuesday at 9 a.m. You will meet with me to discuss your successful integration into our company and with Human Resources staff to learn about employment-related issues. You'll also meet with several co-workers so you can get a feel for the overall work of the department. Our dress code is casual.</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We’ve planned your first days to help you settle in properly. You can find more details in the enclosed agenda. You will also meet with your hiring manager to discuss first steps. For your first week, we have also planned a few training sessions to give you a better understanding of our organization and operations.</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A survey is linked </a:t>
            </a:r>
            <a:r>
              <a:rPr lang="en-US" sz="1000" u="sng" dirty="0">
                <a:latin typeface="Avenir Book" panose="02000503020000020003" pitchFamily="2" charset="0"/>
                <a:hlinkClick r:id="rId4"/>
              </a:rPr>
              <a:t>HERE</a:t>
            </a:r>
            <a:r>
              <a:rPr lang="en-US" sz="1000" dirty="0">
                <a:latin typeface="Avenir Book" panose="02000503020000020003" pitchFamily="2" charset="0"/>
              </a:rPr>
              <a:t> so we can get to know you better before day one. Please complete the survey at your earliest convenience. Additionally, you will be receiving a separate email from Gallup to complete your Clifton Strengths assessment. Once you receive the email from Gallup and complete the assessment, please click </a:t>
            </a:r>
            <a:r>
              <a:rPr lang="en-US" sz="1000" u="sng" dirty="0">
                <a:latin typeface="Avenir Book" panose="02000503020000020003" pitchFamily="2" charset="0"/>
                <a:hlinkClick r:id="rId5"/>
              </a:rPr>
              <a:t>HERE</a:t>
            </a:r>
            <a:r>
              <a:rPr lang="en-US" sz="1000" dirty="0">
                <a:latin typeface="Avenir Book" panose="02000503020000020003" pitchFamily="2" charset="0"/>
              </a:rPr>
              <a:t> to input your Top 5 strengths.</a:t>
            </a:r>
          </a:p>
          <a:p>
            <a:endParaRPr lang="en-US" sz="1000" dirty="0">
              <a:latin typeface="Avenir Book" panose="02000503020000020003" pitchFamily="2" charset="0"/>
            </a:endParaRPr>
          </a:p>
          <a:p>
            <a:r>
              <a:rPr lang="en-US" sz="1000" dirty="0">
                <a:latin typeface="Avenir Book" panose="02000503020000020003" pitchFamily="2" charset="0"/>
              </a:rPr>
              <a:t>If you have any questions regarding orientation and training prior to your arrival, please feel free to email or call </a:t>
            </a:r>
            <a:r>
              <a:rPr lang="en-US" sz="1000" b="1" dirty="0">
                <a:latin typeface="Avenir Heavy" panose="02000503020000020003" pitchFamily="2" charset="0"/>
                <a:cs typeface="Arial" panose="020B0604020202020204" pitchFamily="34" charset="0"/>
              </a:rPr>
              <a:t>Name of Contact </a:t>
            </a:r>
            <a:r>
              <a:rPr lang="en-US" sz="1000" dirty="0">
                <a:latin typeface="Avenir Book" panose="02000503020000020003" pitchFamily="2" charset="0"/>
              </a:rPr>
              <a:t>(</a:t>
            </a:r>
            <a:r>
              <a:rPr lang="en-US" sz="1000" u="sng" dirty="0">
                <a:latin typeface="Avenir Book" panose="02000503020000020003" pitchFamily="2" charset="0"/>
              </a:rPr>
              <a:t>insert email here</a:t>
            </a:r>
            <a:r>
              <a:rPr lang="en-US" sz="1000" dirty="0">
                <a:latin typeface="Avenir Book" panose="02000503020000020003" pitchFamily="2" charset="0"/>
              </a:rPr>
              <a:t>; 808-204-7212).</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 are looking forward to working with you and seeing you achieve great things!</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b="1" dirty="0">
                <a:latin typeface="Avenir Heavy" panose="02000503020000020003" pitchFamily="2" charset="0"/>
                <a:cs typeface="Arial" panose="020B0604020202020204" pitchFamily="34" charset="0"/>
              </a:rPr>
              <a:t>War Eagle!</a:t>
            </a:r>
          </a:p>
          <a:p>
            <a:endParaRPr lang="en-US" sz="1000" dirty="0">
              <a:latin typeface="Avenir Book" panose="02000503020000020003" pitchFamily="2" charset="0"/>
              <a:cs typeface="Arial" panose="020B0604020202020204" pitchFamily="34" charset="0"/>
            </a:endParaRPr>
          </a:p>
          <a:p>
            <a:endParaRPr lang="en-US" sz="1000" dirty="0">
              <a:latin typeface="Avenir Book" panose="02000503020000020003" pitchFamily="2" charset="0"/>
              <a:cs typeface="Arial" panose="020B0604020202020204" pitchFamily="34" charset="0"/>
            </a:endParaRPr>
          </a:p>
          <a:p>
            <a:r>
              <a:rPr lang="en-US" sz="1000" dirty="0">
                <a:latin typeface="Avenir Book" panose="02000503020000020003" pitchFamily="2" charset="0"/>
                <a:cs typeface="Arial" panose="020B0604020202020204" pitchFamily="34" charset="0"/>
              </a:rPr>
              <a:t>Name</a:t>
            </a:r>
          </a:p>
          <a:p>
            <a:endParaRPr lang="en-US" sz="2207" dirty="0">
              <a:latin typeface="Avenir Book" panose="02000503020000020003" pitchFamily="2" charset="0"/>
            </a:endParaRPr>
          </a:p>
        </p:txBody>
      </p:sp>
    </p:spTree>
    <p:extLst>
      <p:ext uri="{BB962C8B-B14F-4D97-AF65-F5344CB8AC3E}">
        <p14:creationId xmlns:p14="http://schemas.microsoft.com/office/powerpoint/2010/main" val="61795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D391EE57-8BE2-9648-99A2-3B1DFBDCD2E6}"/>
              </a:ext>
            </a:extLst>
          </p:cNvPr>
          <p:cNvPicPr>
            <a:picLocks noChangeAspect="1"/>
          </p:cNvPicPr>
          <p:nvPr/>
        </p:nvPicPr>
        <p:blipFill>
          <a:blip r:embed="rId3"/>
          <a:stretch>
            <a:fillRect/>
          </a:stretch>
        </p:blipFill>
        <p:spPr>
          <a:xfrm>
            <a:off x="0" y="5108"/>
            <a:ext cx="7772400" cy="10058400"/>
          </a:xfrm>
          <a:prstGeom prst="rect">
            <a:avLst/>
          </a:prstGeom>
        </p:spPr>
      </p:pic>
      <p:sp>
        <p:nvSpPr>
          <p:cNvPr id="2" name="Slide Number Placeholder 1">
            <a:extLst>
              <a:ext uri="{FF2B5EF4-FFF2-40B4-BE49-F238E27FC236}">
                <a16:creationId xmlns:a16="http://schemas.microsoft.com/office/drawing/2014/main" id="{C9C5E2C3-B5D4-B442-8317-1F15A02E2BC7}"/>
              </a:ext>
            </a:extLst>
          </p:cNvPr>
          <p:cNvSpPr>
            <a:spLocks noGrp="1"/>
          </p:cNvSpPr>
          <p:nvPr>
            <p:ph type="sldNum" sz="quarter" idx="12"/>
          </p:nvPr>
        </p:nvSpPr>
        <p:spPr>
          <a:xfrm>
            <a:off x="-2291418" y="9128900"/>
            <a:ext cx="252166" cy="535516"/>
          </a:xfrm>
        </p:spPr>
        <p:txBody>
          <a:bodyPr/>
          <a:lstStyle/>
          <a:p>
            <a:endParaRPr lang="en-US" spc="248" dirty="0"/>
          </a:p>
        </p:txBody>
      </p:sp>
      <p:sp>
        <p:nvSpPr>
          <p:cNvPr id="5" name="TextBox 4">
            <a:extLst>
              <a:ext uri="{FF2B5EF4-FFF2-40B4-BE49-F238E27FC236}">
                <a16:creationId xmlns:a16="http://schemas.microsoft.com/office/drawing/2014/main" id="{C663E8CE-B97C-0941-8DBD-BEB647D05FC3}"/>
              </a:ext>
            </a:extLst>
          </p:cNvPr>
          <p:cNvSpPr txBox="1"/>
          <p:nvPr/>
        </p:nvSpPr>
        <p:spPr>
          <a:xfrm>
            <a:off x="867768" y="2163530"/>
            <a:ext cx="6079787" cy="6893747"/>
          </a:xfrm>
          <a:prstGeom prst="rect">
            <a:avLst/>
          </a:prstGeom>
          <a:noFill/>
        </p:spPr>
        <p:txBody>
          <a:bodyPr wrap="square" rtlCol="0">
            <a:spAutoFit/>
          </a:bodyPr>
          <a:lstStyle/>
          <a:p>
            <a:r>
              <a:rPr lang="en-US" sz="1000" dirty="0">
                <a:latin typeface="Avenir Book" panose="02000503020000020003" pitchFamily="2" charset="0"/>
                <a:cs typeface="Arial" panose="020B0604020202020204" pitchFamily="34" charset="0"/>
              </a:rPr>
              <a:t>Dear [</a:t>
            </a:r>
            <a:r>
              <a:rPr lang="en-US" sz="1000" dirty="0">
                <a:solidFill>
                  <a:srgbClr val="0B2341"/>
                </a:solidFill>
                <a:latin typeface="Avenir Book" panose="02000503020000020003" pitchFamily="2" charset="0"/>
                <a:cs typeface="Arial" panose="020B0604020202020204" pitchFamily="34" charset="0"/>
              </a:rPr>
              <a:t>Insert </a:t>
            </a:r>
            <a:r>
              <a:rPr lang="en-US" sz="1000" dirty="0">
                <a:latin typeface="Avenir Book" panose="02000503020000020003" pitchFamily="2" charset="0"/>
                <a:cs typeface="Arial" panose="020B0604020202020204" pitchFamily="34" charset="0"/>
              </a:rPr>
              <a:t>Name],</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Welcome to Auburn University. We are excited that you have accepted our job offer and agreed upon your start date. I trust that this letter finds you mutually excited about your new employment with Auburn University. You can park in any of the spaces marked </a:t>
            </a:r>
            <a:r>
              <a:rPr lang="en-US" sz="1000" i="1" dirty="0">
                <a:latin typeface="Avenir Book" panose="02000503020000020003" pitchFamily="2" charset="0"/>
                <a:cs typeface="Arial" panose="020B0604020202020204" pitchFamily="34" charset="0"/>
              </a:rPr>
              <a:t>“AU Parking Only” </a:t>
            </a:r>
            <a:r>
              <a:rPr lang="en-US" sz="1000" dirty="0">
                <a:latin typeface="Avenir Book" panose="02000503020000020003" pitchFamily="2" charset="0"/>
              </a:rPr>
              <a:t>and Insert Name Here will be waiting in the front lobby to direct you further.</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As mentioned during the interviews, while your new position reports to me, I'd like to welcome you to the (Name of Department) on behalf of all of the staff. Each of us will play a role to ensure your successful integration into the department.</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We're expecting you for new employee orientation on (Date), Tuesday at 9 a.m. You will meet with me to discuss your successful integration into our company and with Human Resources staff to learn about employment-related issues. You'll also meet with several co-workers so you can get a feel for the overall work of the department. Our dress code is casual.</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We’ve planned your first days to help you settle in properly. You can find more details in the enclosed agenda. You will also meet with your hiring manager to discuss first steps. For your first week, we have also planned a few training sessions to give you a better understanding of our organization and operations.</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A survey is linked </a:t>
            </a:r>
            <a:r>
              <a:rPr lang="en-US" sz="1000" u="sng" dirty="0">
                <a:latin typeface="Avenir Book" panose="02000503020000020003" pitchFamily="2" charset="0"/>
                <a:hlinkClick r:id="rId4"/>
              </a:rPr>
              <a:t>HERE</a:t>
            </a:r>
            <a:r>
              <a:rPr lang="en-US" sz="1000" dirty="0">
                <a:latin typeface="Avenir Book" panose="02000503020000020003" pitchFamily="2" charset="0"/>
              </a:rPr>
              <a:t> so we can get to know you better before day one. Please complete the survey at your earliest convenience. Additionally, you will be receiving a separate email from Gallup to complete your Clifton Strengths assessment. Once you receive the email from Gallup and complete the assessment, please click </a:t>
            </a:r>
            <a:r>
              <a:rPr lang="en-US" sz="1000" u="sng" dirty="0">
                <a:latin typeface="Avenir Book" panose="02000503020000020003" pitchFamily="2" charset="0"/>
                <a:hlinkClick r:id="rId5"/>
              </a:rPr>
              <a:t>HERE</a:t>
            </a:r>
            <a:r>
              <a:rPr lang="en-US" sz="1000" dirty="0">
                <a:latin typeface="Avenir Book" panose="02000503020000020003" pitchFamily="2" charset="0"/>
              </a:rPr>
              <a:t> to input your Top 5 strengths.</a:t>
            </a:r>
          </a:p>
          <a:p>
            <a:endParaRPr lang="en-US" sz="1000" dirty="0">
              <a:latin typeface="Avenir Book" panose="02000503020000020003" pitchFamily="2" charset="0"/>
            </a:endParaRPr>
          </a:p>
          <a:p>
            <a:r>
              <a:rPr lang="en-US" sz="1000" dirty="0">
                <a:latin typeface="Avenir Book" panose="02000503020000020003" pitchFamily="2" charset="0"/>
              </a:rPr>
              <a:t>If you have any questions regarding orientation and training prior to your arrival, please feel free to email or call </a:t>
            </a:r>
            <a:r>
              <a:rPr lang="en-US" sz="1000" b="1" dirty="0">
                <a:latin typeface="Avenir Heavy" panose="02000503020000020003" pitchFamily="2" charset="0"/>
                <a:cs typeface="Arial" panose="020B0604020202020204" pitchFamily="34" charset="0"/>
              </a:rPr>
              <a:t>Name of Contact </a:t>
            </a:r>
            <a:r>
              <a:rPr lang="en-US" sz="1000" dirty="0">
                <a:latin typeface="Avenir Book" panose="02000503020000020003" pitchFamily="2" charset="0"/>
              </a:rPr>
              <a:t>(</a:t>
            </a:r>
            <a:r>
              <a:rPr lang="en-US" sz="1000" u="sng" dirty="0">
                <a:latin typeface="Avenir Book" panose="02000503020000020003" pitchFamily="2" charset="0"/>
              </a:rPr>
              <a:t>insert email here</a:t>
            </a:r>
            <a:r>
              <a:rPr lang="en-US" sz="1000" dirty="0">
                <a:latin typeface="Avenir Book" panose="02000503020000020003" pitchFamily="2" charset="0"/>
              </a:rPr>
              <a:t>; 808-204-7212).</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 are looking forward to working with you and seeing you achieve great things!</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b="1" dirty="0">
                <a:latin typeface="Avenir Heavy" panose="02000503020000020003" pitchFamily="2" charset="0"/>
                <a:cs typeface="Arial" panose="020B0604020202020204" pitchFamily="34" charset="0"/>
              </a:rPr>
              <a:t>War Eagle!</a:t>
            </a:r>
          </a:p>
          <a:p>
            <a:endParaRPr lang="en-US" sz="1000" dirty="0">
              <a:latin typeface="Avenir Book" panose="02000503020000020003" pitchFamily="2" charset="0"/>
              <a:cs typeface="Arial" panose="020B0604020202020204" pitchFamily="34" charset="0"/>
            </a:endParaRPr>
          </a:p>
          <a:p>
            <a:endParaRPr lang="en-US" sz="1000" dirty="0">
              <a:latin typeface="Avenir Book" panose="02000503020000020003" pitchFamily="2" charset="0"/>
              <a:cs typeface="Arial" panose="020B0604020202020204" pitchFamily="34" charset="0"/>
            </a:endParaRPr>
          </a:p>
          <a:p>
            <a:r>
              <a:rPr lang="en-US" sz="1000" dirty="0">
                <a:latin typeface="Avenir Book" panose="02000503020000020003" pitchFamily="2" charset="0"/>
                <a:cs typeface="Arial" panose="020B0604020202020204" pitchFamily="34" charset="0"/>
              </a:rPr>
              <a:t>Name</a:t>
            </a:r>
          </a:p>
          <a:p>
            <a:endParaRPr lang="en-US" sz="2207" dirty="0">
              <a:latin typeface="Avenir Book" panose="02000503020000020003" pitchFamily="2" charset="0"/>
            </a:endParaRPr>
          </a:p>
        </p:txBody>
      </p:sp>
      <p:pic>
        <p:nvPicPr>
          <p:cNvPr id="9" name="Graphic 8">
            <a:extLst>
              <a:ext uri="{FF2B5EF4-FFF2-40B4-BE49-F238E27FC236}">
                <a16:creationId xmlns:a16="http://schemas.microsoft.com/office/drawing/2014/main" id="{F4FB78A8-D3FA-DA43-84BA-ED677C824B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6192" y="725116"/>
            <a:ext cx="2069107" cy="425833"/>
          </a:xfrm>
          <a:prstGeom prst="rect">
            <a:avLst/>
          </a:prstGeom>
        </p:spPr>
      </p:pic>
    </p:spTree>
    <p:extLst>
      <p:ext uri="{BB962C8B-B14F-4D97-AF65-F5344CB8AC3E}">
        <p14:creationId xmlns:p14="http://schemas.microsoft.com/office/powerpoint/2010/main" val="259366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4866F5D-4D03-4F43-A163-477E39EBC033}"/>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C9C5E2C3-B5D4-B442-8317-1F15A02E2BC7}"/>
              </a:ext>
            </a:extLst>
          </p:cNvPr>
          <p:cNvSpPr>
            <a:spLocks noGrp="1"/>
          </p:cNvSpPr>
          <p:nvPr>
            <p:ph type="sldNum" sz="quarter" idx="12"/>
          </p:nvPr>
        </p:nvSpPr>
        <p:spPr>
          <a:xfrm>
            <a:off x="-2291418" y="9128900"/>
            <a:ext cx="252166" cy="535516"/>
          </a:xfrm>
        </p:spPr>
        <p:txBody>
          <a:bodyPr/>
          <a:lstStyle/>
          <a:p>
            <a:endParaRPr lang="en-US" spc="248" dirty="0"/>
          </a:p>
        </p:txBody>
      </p:sp>
      <p:sp>
        <p:nvSpPr>
          <p:cNvPr id="3" name="Rectangle 2">
            <a:extLst>
              <a:ext uri="{FF2B5EF4-FFF2-40B4-BE49-F238E27FC236}">
                <a16:creationId xmlns:a16="http://schemas.microsoft.com/office/drawing/2014/main" id="{D8E3477C-A6C8-E949-84DC-8E930B45D6D1}"/>
              </a:ext>
            </a:extLst>
          </p:cNvPr>
          <p:cNvSpPr/>
          <p:nvPr/>
        </p:nvSpPr>
        <p:spPr>
          <a:xfrm>
            <a:off x="5458120" y="6608190"/>
            <a:ext cx="2978870" cy="3676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818B35-A986-DE48-B0F0-68497C4AFE60}"/>
              </a:ext>
            </a:extLst>
          </p:cNvPr>
          <p:cNvSpPr txBox="1"/>
          <p:nvPr/>
        </p:nvSpPr>
        <p:spPr>
          <a:xfrm>
            <a:off x="867768" y="2163530"/>
            <a:ext cx="6079787" cy="6893747"/>
          </a:xfrm>
          <a:prstGeom prst="rect">
            <a:avLst/>
          </a:prstGeom>
          <a:noFill/>
        </p:spPr>
        <p:txBody>
          <a:bodyPr wrap="square" rtlCol="0">
            <a:spAutoFit/>
          </a:bodyPr>
          <a:lstStyle/>
          <a:p>
            <a:r>
              <a:rPr lang="en-US" sz="1000" dirty="0">
                <a:latin typeface="Avenir Book" panose="02000503020000020003" pitchFamily="2" charset="0"/>
                <a:cs typeface="Arial" panose="020B0604020202020204" pitchFamily="34" charset="0"/>
              </a:rPr>
              <a:t>Dear [</a:t>
            </a:r>
            <a:r>
              <a:rPr lang="en-US" sz="1000" dirty="0">
                <a:solidFill>
                  <a:srgbClr val="0B2341"/>
                </a:solidFill>
                <a:latin typeface="Avenir Book" panose="02000503020000020003" pitchFamily="2" charset="0"/>
                <a:cs typeface="Arial" panose="020B0604020202020204" pitchFamily="34" charset="0"/>
              </a:rPr>
              <a:t>Insert </a:t>
            </a:r>
            <a:r>
              <a:rPr lang="en-US" sz="1000" dirty="0">
                <a:latin typeface="Avenir Book" panose="02000503020000020003" pitchFamily="2" charset="0"/>
                <a:cs typeface="Arial" panose="020B0604020202020204" pitchFamily="34" charset="0"/>
              </a:rPr>
              <a:t>Name],</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Welcome to Auburn University. We are excited that you have accepted our job offer and agreed upon your start date. I trust that this letter finds you mutually excited about your new employment with Auburn University. You can park in any of the spaces marked </a:t>
            </a:r>
            <a:r>
              <a:rPr lang="en-US" sz="1000" i="1" dirty="0">
                <a:latin typeface="Avenir Book" panose="02000503020000020003" pitchFamily="2" charset="0"/>
                <a:cs typeface="Arial" panose="020B0604020202020204" pitchFamily="34" charset="0"/>
              </a:rPr>
              <a:t>“AU Parking Only” </a:t>
            </a:r>
            <a:r>
              <a:rPr lang="en-US" sz="1000" dirty="0">
                <a:latin typeface="Avenir Book" panose="02000503020000020003" pitchFamily="2" charset="0"/>
              </a:rPr>
              <a:t>and Insert Name Here will be waiting in the front lobby to direct you further.</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As mentioned during the interviews, while your new position reports to me, I'd like to welcome you to the (Name of Department) on behalf of all of the staff. Each of us will play a role to ensure your successful integration into the department.</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We're expecting you for new employee orientation on (Date), Tuesday at 9 a.m. You will meet with me to discuss your successful integration into our company and with Human Resources staff to learn about employment-related issues. You'll also meet with several co-workers so you can get a feel for the overall work of the department. Our dress code is casual.</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We’ve planned your first days to help you settle in properly. You can find more details in the enclosed agenda. You will also meet with your hiring manager to discuss first steps. For your first week, we have also planned a few training sessions to give you a better understanding of our organization and operations.</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A survey is linked </a:t>
            </a:r>
            <a:r>
              <a:rPr lang="en-US" sz="1000" u="sng" dirty="0">
                <a:latin typeface="Avenir Book" panose="02000503020000020003" pitchFamily="2" charset="0"/>
                <a:hlinkClick r:id="rId3"/>
              </a:rPr>
              <a:t>HERE</a:t>
            </a:r>
            <a:r>
              <a:rPr lang="en-US" sz="1000" dirty="0">
                <a:latin typeface="Avenir Book" panose="02000503020000020003" pitchFamily="2" charset="0"/>
              </a:rPr>
              <a:t> so we can get to know you better before day one. Please complete the survey at your earliest convenience. Additionally, you will be receiving a separate email from Gallup to complete your Clifton Strengths assessment. Once you receive the email from Gallup and complete the assessment, please click </a:t>
            </a:r>
            <a:r>
              <a:rPr lang="en-US" sz="1000" u="sng" dirty="0">
                <a:latin typeface="Avenir Book" panose="02000503020000020003" pitchFamily="2" charset="0"/>
                <a:hlinkClick r:id="rId4"/>
              </a:rPr>
              <a:t>HERE</a:t>
            </a:r>
            <a:r>
              <a:rPr lang="en-US" sz="1000" dirty="0">
                <a:latin typeface="Avenir Book" panose="02000503020000020003" pitchFamily="2" charset="0"/>
              </a:rPr>
              <a:t> to input your Top 5 strengths.</a:t>
            </a:r>
          </a:p>
          <a:p>
            <a:endParaRPr lang="en-US" sz="1000" dirty="0">
              <a:latin typeface="Avenir Book" panose="02000503020000020003" pitchFamily="2" charset="0"/>
            </a:endParaRPr>
          </a:p>
          <a:p>
            <a:r>
              <a:rPr lang="en-US" sz="1000" dirty="0">
                <a:latin typeface="Avenir Book" panose="02000503020000020003" pitchFamily="2" charset="0"/>
              </a:rPr>
              <a:t>If you have any questions regarding orientation and training prior to your arrival, please feel free to email or call </a:t>
            </a:r>
            <a:r>
              <a:rPr lang="en-US" sz="1000" b="1" dirty="0">
                <a:latin typeface="Avenir Heavy" panose="02000503020000020003" pitchFamily="2" charset="0"/>
                <a:cs typeface="Arial" panose="020B0604020202020204" pitchFamily="34" charset="0"/>
              </a:rPr>
              <a:t>Name of Contact </a:t>
            </a:r>
            <a:r>
              <a:rPr lang="en-US" sz="1000" dirty="0">
                <a:latin typeface="Avenir Book" panose="02000503020000020003" pitchFamily="2" charset="0"/>
              </a:rPr>
              <a:t>(</a:t>
            </a:r>
            <a:r>
              <a:rPr lang="en-US" sz="1000" u="sng" dirty="0">
                <a:latin typeface="Avenir Book" panose="02000503020000020003" pitchFamily="2" charset="0"/>
              </a:rPr>
              <a:t>insert email here</a:t>
            </a:r>
            <a:r>
              <a:rPr lang="en-US" sz="1000" dirty="0">
                <a:latin typeface="Avenir Book" panose="02000503020000020003" pitchFamily="2" charset="0"/>
              </a:rPr>
              <a:t>; 808-204-7212).</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 are looking forward to working with you and seeing you achieve great things!</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b="1" dirty="0">
                <a:latin typeface="Avenir Heavy" panose="02000503020000020003" pitchFamily="2" charset="0"/>
                <a:cs typeface="Arial" panose="020B0604020202020204" pitchFamily="34" charset="0"/>
              </a:rPr>
              <a:t>War Eagle!</a:t>
            </a:r>
          </a:p>
          <a:p>
            <a:endParaRPr lang="en-US" sz="1000" dirty="0">
              <a:latin typeface="Avenir Book" panose="02000503020000020003" pitchFamily="2" charset="0"/>
              <a:cs typeface="Arial" panose="020B0604020202020204" pitchFamily="34" charset="0"/>
            </a:endParaRPr>
          </a:p>
          <a:p>
            <a:endParaRPr lang="en-US" sz="1000" dirty="0">
              <a:latin typeface="Avenir Book" panose="02000503020000020003" pitchFamily="2" charset="0"/>
              <a:cs typeface="Arial" panose="020B0604020202020204" pitchFamily="34" charset="0"/>
            </a:endParaRPr>
          </a:p>
          <a:p>
            <a:r>
              <a:rPr lang="en-US" sz="1000" dirty="0">
                <a:latin typeface="Avenir Book" panose="02000503020000020003" pitchFamily="2" charset="0"/>
                <a:cs typeface="Arial" panose="020B0604020202020204" pitchFamily="34" charset="0"/>
              </a:rPr>
              <a:t>Name</a:t>
            </a:r>
          </a:p>
          <a:p>
            <a:endParaRPr lang="en-US" sz="2207" dirty="0">
              <a:latin typeface="Avenir Book" panose="02000503020000020003" pitchFamily="2" charset="0"/>
            </a:endParaRPr>
          </a:p>
        </p:txBody>
      </p:sp>
      <p:pic>
        <p:nvPicPr>
          <p:cNvPr id="9" name="Graphic 8">
            <a:extLst>
              <a:ext uri="{FF2B5EF4-FFF2-40B4-BE49-F238E27FC236}">
                <a16:creationId xmlns:a16="http://schemas.microsoft.com/office/drawing/2014/main" id="{F61D4949-3FD3-EB4C-9DD7-0C7F714119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6193" y="729641"/>
            <a:ext cx="2037126" cy="419251"/>
          </a:xfrm>
          <a:prstGeom prst="rect">
            <a:avLst/>
          </a:prstGeom>
        </p:spPr>
      </p:pic>
    </p:spTree>
    <p:extLst>
      <p:ext uri="{BB962C8B-B14F-4D97-AF65-F5344CB8AC3E}">
        <p14:creationId xmlns:p14="http://schemas.microsoft.com/office/powerpoint/2010/main" val="320808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63C2DB43-AF3B-C242-920A-11E26F2CF66B}"/>
              </a:ext>
            </a:extLst>
          </p:cNvPr>
          <p:cNvPicPr>
            <a:picLocks noChangeAspect="1"/>
          </p:cNvPicPr>
          <p:nvPr/>
        </p:nvPicPr>
        <p:blipFill>
          <a:blip r:embed="rId3"/>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C9C5E2C3-B5D4-B442-8317-1F15A02E2BC7}"/>
              </a:ext>
            </a:extLst>
          </p:cNvPr>
          <p:cNvSpPr>
            <a:spLocks noGrp="1"/>
          </p:cNvSpPr>
          <p:nvPr>
            <p:ph type="sldNum" sz="quarter" idx="12"/>
          </p:nvPr>
        </p:nvSpPr>
        <p:spPr>
          <a:xfrm>
            <a:off x="-2291418" y="9128900"/>
            <a:ext cx="252166" cy="535516"/>
          </a:xfrm>
        </p:spPr>
        <p:txBody>
          <a:bodyPr/>
          <a:lstStyle/>
          <a:p>
            <a:endParaRPr lang="en-US" spc="248" dirty="0"/>
          </a:p>
        </p:txBody>
      </p:sp>
      <p:sp>
        <p:nvSpPr>
          <p:cNvPr id="5" name="TextBox 4">
            <a:extLst>
              <a:ext uri="{FF2B5EF4-FFF2-40B4-BE49-F238E27FC236}">
                <a16:creationId xmlns:a16="http://schemas.microsoft.com/office/drawing/2014/main" id="{F2FD586F-D683-D44E-83E0-06A09517912F}"/>
              </a:ext>
            </a:extLst>
          </p:cNvPr>
          <p:cNvSpPr txBox="1"/>
          <p:nvPr/>
        </p:nvSpPr>
        <p:spPr>
          <a:xfrm>
            <a:off x="1150573" y="2097542"/>
            <a:ext cx="5730994" cy="7049174"/>
          </a:xfrm>
          <a:prstGeom prst="rect">
            <a:avLst/>
          </a:prstGeom>
          <a:noFill/>
        </p:spPr>
        <p:txBody>
          <a:bodyPr wrap="square" rtlCol="0">
            <a:spAutoFit/>
          </a:bodyPr>
          <a:lstStyle/>
          <a:p>
            <a:r>
              <a:rPr lang="en-US" sz="1000" dirty="0">
                <a:latin typeface="Avenir Book" panose="02000503020000020003" pitchFamily="2" charset="0"/>
                <a:cs typeface="Arial" panose="020B0604020202020204" pitchFamily="34" charset="0"/>
              </a:rPr>
              <a:t>Dear [</a:t>
            </a:r>
            <a:r>
              <a:rPr lang="en-US" sz="1000" dirty="0">
                <a:solidFill>
                  <a:srgbClr val="0B2341"/>
                </a:solidFill>
                <a:latin typeface="Avenir Book" panose="02000503020000020003" pitchFamily="2" charset="0"/>
                <a:cs typeface="Arial" panose="020B0604020202020204" pitchFamily="34" charset="0"/>
              </a:rPr>
              <a:t>Insert </a:t>
            </a:r>
            <a:r>
              <a:rPr lang="en-US" sz="1000" dirty="0">
                <a:latin typeface="Avenir Book" panose="02000503020000020003" pitchFamily="2" charset="0"/>
                <a:cs typeface="Arial" panose="020B0604020202020204" pitchFamily="34" charset="0"/>
              </a:rPr>
              <a:t>Name],</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Welcome to Auburn University. We are excited that you have accepted our job offer and agreed upon your start date. I trust that this letter finds you mutually excited about your new employment with Auburn University. You can park in any of the spaces marked </a:t>
            </a:r>
            <a:r>
              <a:rPr lang="en-US" sz="1000" i="1" dirty="0">
                <a:latin typeface="Avenir Book" panose="02000503020000020003" pitchFamily="2" charset="0"/>
                <a:cs typeface="Arial" panose="020B0604020202020204" pitchFamily="34" charset="0"/>
              </a:rPr>
              <a:t>“AU Parking Only” </a:t>
            </a:r>
            <a:r>
              <a:rPr lang="en-US" sz="1000" dirty="0">
                <a:latin typeface="Avenir Book" panose="02000503020000020003" pitchFamily="2" charset="0"/>
              </a:rPr>
              <a:t>and Insert Name Here will be waiting in the front lobby to direct you further.</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As mentioned during the interviews, while your new position reports to me, I'd like to welcome you to the (Name of Department) on behalf of all of the staff. Each of us will play a role to ensure your successful integration into the department.</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We're expecting you for new employee orientation on (Date), Tuesday at 9 a.m. You will meet with me to discuss your successful integration into our company and with Human Resources staff to learn about employment-related issues. You'll also meet with several co-workers so you can get a feel for the overall work of the department. Our dress code is casual.</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We’ve planned your first days to help you settle in properly. You can find more details in the enclosed agenda. You will also meet with your hiring manager to discuss first steps. For your first week, we have also planned a few training sessions to give you a better understanding of our organization and operations.</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A survey is linked </a:t>
            </a:r>
            <a:r>
              <a:rPr lang="en-US" sz="1000" u="sng" dirty="0">
                <a:latin typeface="Avenir Book" panose="02000503020000020003" pitchFamily="2" charset="0"/>
                <a:hlinkClick r:id="rId4"/>
              </a:rPr>
              <a:t>HERE</a:t>
            </a:r>
            <a:r>
              <a:rPr lang="en-US" sz="1000" dirty="0">
                <a:latin typeface="Avenir Book" panose="02000503020000020003" pitchFamily="2" charset="0"/>
              </a:rPr>
              <a:t> so we can get to know you better before day one. Please complete the survey at your earliest convenience. Additionally, you will be receiving a separate email from Gallup to complete your Clifton Strengths assessment. Once you receive the email from Gallup and complete the assessment, please click </a:t>
            </a:r>
            <a:r>
              <a:rPr lang="en-US" sz="1000" u="sng" dirty="0">
                <a:latin typeface="Avenir Book" panose="02000503020000020003" pitchFamily="2" charset="0"/>
                <a:hlinkClick r:id="rId5"/>
              </a:rPr>
              <a:t>HERE</a:t>
            </a:r>
            <a:r>
              <a:rPr lang="en-US" sz="1000" dirty="0">
                <a:latin typeface="Avenir Book" panose="02000503020000020003" pitchFamily="2" charset="0"/>
              </a:rPr>
              <a:t> to input your Top 5 strengths.</a:t>
            </a:r>
          </a:p>
          <a:p>
            <a:endParaRPr lang="en-US" sz="1000" dirty="0">
              <a:latin typeface="Avenir Book" panose="02000503020000020003" pitchFamily="2" charset="0"/>
            </a:endParaRPr>
          </a:p>
          <a:p>
            <a:r>
              <a:rPr lang="en-US" sz="1000" dirty="0">
                <a:latin typeface="Avenir Book" panose="02000503020000020003" pitchFamily="2" charset="0"/>
              </a:rPr>
              <a:t>If you have any questions regarding orientation and training prior to your arrival, please feel free to email or call </a:t>
            </a:r>
            <a:r>
              <a:rPr lang="en-US" sz="1000" b="1" dirty="0">
                <a:latin typeface="Avenir Heavy" panose="02000503020000020003" pitchFamily="2" charset="0"/>
                <a:cs typeface="Arial" panose="020B0604020202020204" pitchFamily="34" charset="0"/>
              </a:rPr>
              <a:t>Name of Contact </a:t>
            </a:r>
            <a:r>
              <a:rPr lang="en-US" sz="1000" dirty="0">
                <a:latin typeface="Avenir Book" panose="02000503020000020003" pitchFamily="2" charset="0"/>
              </a:rPr>
              <a:t>(</a:t>
            </a:r>
            <a:r>
              <a:rPr lang="en-US" sz="1000" u="sng" dirty="0">
                <a:latin typeface="Avenir Book" panose="02000503020000020003" pitchFamily="2" charset="0"/>
              </a:rPr>
              <a:t>insert email here</a:t>
            </a:r>
            <a:r>
              <a:rPr lang="en-US" sz="1000" dirty="0">
                <a:latin typeface="Avenir Book" panose="02000503020000020003" pitchFamily="2" charset="0"/>
              </a:rPr>
              <a:t>; 808-204-7212).</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 are looking forward to working with you and seeing you achieve great things!</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b="1" dirty="0">
                <a:latin typeface="Avenir Heavy" panose="02000503020000020003" pitchFamily="2" charset="0"/>
                <a:cs typeface="Arial" panose="020B0604020202020204" pitchFamily="34" charset="0"/>
              </a:rPr>
              <a:t>War Eagle!</a:t>
            </a:r>
          </a:p>
          <a:p>
            <a:endParaRPr lang="en-US" sz="1000" dirty="0">
              <a:latin typeface="Avenir Book" panose="02000503020000020003" pitchFamily="2" charset="0"/>
              <a:cs typeface="Arial" panose="020B0604020202020204" pitchFamily="34" charset="0"/>
            </a:endParaRPr>
          </a:p>
          <a:p>
            <a:endParaRPr lang="en-US" sz="1000" dirty="0">
              <a:latin typeface="Avenir Book" panose="02000503020000020003" pitchFamily="2" charset="0"/>
              <a:cs typeface="Arial" panose="020B0604020202020204" pitchFamily="34" charset="0"/>
            </a:endParaRPr>
          </a:p>
          <a:p>
            <a:r>
              <a:rPr lang="en-US" sz="1000" dirty="0">
                <a:latin typeface="Avenir Book" panose="02000503020000020003" pitchFamily="2" charset="0"/>
                <a:cs typeface="Arial" panose="020B0604020202020204" pitchFamily="34" charset="0"/>
              </a:rPr>
              <a:t>Name</a:t>
            </a:r>
          </a:p>
          <a:p>
            <a:endParaRPr lang="en-US" sz="2207" dirty="0">
              <a:latin typeface="Avenir Book" panose="02000503020000020003" pitchFamily="2" charset="0"/>
            </a:endParaRPr>
          </a:p>
        </p:txBody>
      </p:sp>
      <p:pic>
        <p:nvPicPr>
          <p:cNvPr id="11" name="Graphic 10">
            <a:extLst>
              <a:ext uri="{FF2B5EF4-FFF2-40B4-BE49-F238E27FC236}">
                <a16:creationId xmlns:a16="http://schemas.microsoft.com/office/drawing/2014/main" id="{3E8FEAA3-0BFB-5542-BE60-F352CC1160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2174" y="729641"/>
            <a:ext cx="2037126" cy="419251"/>
          </a:xfrm>
          <a:prstGeom prst="rect">
            <a:avLst/>
          </a:prstGeom>
        </p:spPr>
      </p:pic>
    </p:spTree>
    <p:extLst>
      <p:ext uri="{BB962C8B-B14F-4D97-AF65-F5344CB8AC3E}">
        <p14:creationId xmlns:p14="http://schemas.microsoft.com/office/powerpoint/2010/main" val="29579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A540E8DA-B0CC-4043-BAF5-12F3E4921A69}"/>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C9C5E2C3-B5D4-B442-8317-1F15A02E2BC7}"/>
              </a:ext>
            </a:extLst>
          </p:cNvPr>
          <p:cNvSpPr>
            <a:spLocks noGrp="1"/>
          </p:cNvSpPr>
          <p:nvPr>
            <p:ph type="sldNum" sz="quarter" idx="12"/>
          </p:nvPr>
        </p:nvSpPr>
        <p:spPr>
          <a:xfrm>
            <a:off x="-2291418" y="9128900"/>
            <a:ext cx="252166" cy="535516"/>
          </a:xfrm>
        </p:spPr>
        <p:txBody>
          <a:bodyPr/>
          <a:lstStyle/>
          <a:p>
            <a:endParaRPr lang="en-US" spc="248" dirty="0"/>
          </a:p>
        </p:txBody>
      </p:sp>
      <p:sp>
        <p:nvSpPr>
          <p:cNvPr id="5" name="TextBox 4">
            <a:extLst>
              <a:ext uri="{FF2B5EF4-FFF2-40B4-BE49-F238E27FC236}">
                <a16:creationId xmlns:a16="http://schemas.microsoft.com/office/drawing/2014/main" id="{93650EEE-6F62-FB4E-9BA6-A4FBB87041FA}"/>
              </a:ext>
            </a:extLst>
          </p:cNvPr>
          <p:cNvSpPr txBox="1"/>
          <p:nvPr/>
        </p:nvSpPr>
        <p:spPr>
          <a:xfrm>
            <a:off x="1150573" y="2097542"/>
            <a:ext cx="5665006" cy="7049174"/>
          </a:xfrm>
          <a:prstGeom prst="rect">
            <a:avLst/>
          </a:prstGeom>
          <a:noFill/>
        </p:spPr>
        <p:txBody>
          <a:bodyPr wrap="square" rtlCol="0">
            <a:spAutoFit/>
          </a:bodyPr>
          <a:lstStyle/>
          <a:p>
            <a:r>
              <a:rPr lang="en-US" sz="1000" dirty="0">
                <a:latin typeface="Avenir Book" panose="02000503020000020003" pitchFamily="2" charset="0"/>
                <a:cs typeface="Arial" panose="020B0604020202020204" pitchFamily="34" charset="0"/>
              </a:rPr>
              <a:t>Dear [</a:t>
            </a:r>
            <a:r>
              <a:rPr lang="en-US" sz="1000" dirty="0">
                <a:solidFill>
                  <a:srgbClr val="0B2341"/>
                </a:solidFill>
                <a:latin typeface="Avenir Book" panose="02000503020000020003" pitchFamily="2" charset="0"/>
                <a:cs typeface="Arial" panose="020B0604020202020204" pitchFamily="34" charset="0"/>
              </a:rPr>
              <a:t>Insert </a:t>
            </a:r>
            <a:r>
              <a:rPr lang="en-US" sz="1000" dirty="0">
                <a:latin typeface="Avenir Book" panose="02000503020000020003" pitchFamily="2" charset="0"/>
                <a:cs typeface="Arial" panose="020B0604020202020204" pitchFamily="34" charset="0"/>
              </a:rPr>
              <a:t>Name],</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Welcome to Auburn University. We are excited that you have accepted our job offer and agreed upon your start date. I trust that this letter finds you mutually excited about your new employment with Auburn University. You can park in any of the spaces marked </a:t>
            </a:r>
            <a:r>
              <a:rPr lang="en-US" sz="1000" i="1" dirty="0">
                <a:latin typeface="Avenir Book" panose="02000503020000020003" pitchFamily="2" charset="0"/>
                <a:cs typeface="Arial" panose="020B0604020202020204" pitchFamily="34" charset="0"/>
              </a:rPr>
              <a:t>“AU Parking Only” </a:t>
            </a:r>
            <a:r>
              <a:rPr lang="en-US" sz="1000" dirty="0">
                <a:latin typeface="Avenir Book" panose="02000503020000020003" pitchFamily="2" charset="0"/>
              </a:rPr>
              <a:t>and Insert Name Here will be waiting in the front lobby to direct you further.</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As mentioned during the interviews, while your new position reports to me, I'd like to welcome you to the (Name of Department) on behalf of all of the staff. Each of us will play a role to ensure your successful integration into the department.</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We're expecting you for new employee orientation on (Date), Tuesday at 9 a.m. You will meet with me to discuss your successful integration into our company and with Human Resources staff to learn about employment-related issues. You'll also meet with several co-workers so you can get a feel for the overall work of the department. Our dress code is casual.</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We’ve planned your first days to help you settle in properly. You can find more details in the enclosed agenda. You will also meet with your hiring manager to discuss first steps. For your first week, we have also planned a few training sessions to give you a better understanding of our organization and operations.</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A survey is linked </a:t>
            </a:r>
            <a:r>
              <a:rPr lang="en-US" sz="1000" u="sng" dirty="0">
                <a:latin typeface="Avenir Book" panose="02000503020000020003" pitchFamily="2" charset="0"/>
                <a:hlinkClick r:id="rId3"/>
              </a:rPr>
              <a:t>HERE</a:t>
            </a:r>
            <a:r>
              <a:rPr lang="en-US" sz="1000" dirty="0">
                <a:latin typeface="Avenir Book" panose="02000503020000020003" pitchFamily="2" charset="0"/>
              </a:rPr>
              <a:t> so we can get to know you better before day one. Please complete the survey at your earliest convenience. Additionally, you will be receiving a separate email from Gallup to complete your Clifton Strengths assessment. Once you receive the email from Gallup and complete the assessment, please click </a:t>
            </a:r>
            <a:r>
              <a:rPr lang="en-US" sz="1000" u="sng" dirty="0">
                <a:latin typeface="Avenir Book" panose="02000503020000020003" pitchFamily="2" charset="0"/>
                <a:hlinkClick r:id="rId4"/>
              </a:rPr>
              <a:t>HERE</a:t>
            </a:r>
            <a:r>
              <a:rPr lang="en-US" sz="1000" dirty="0">
                <a:latin typeface="Avenir Book" panose="02000503020000020003" pitchFamily="2" charset="0"/>
              </a:rPr>
              <a:t> to input your Top 5 strengths.</a:t>
            </a:r>
          </a:p>
          <a:p>
            <a:endParaRPr lang="en-US" sz="1000" dirty="0">
              <a:latin typeface="Avenir Book" panose="02000503020000020003" pitchFamily="2" charset="0"/>
            </a:endParaRPr>
          </a:p>
          <a:p>
            <a:r>
              <a:rPr lang="en-US" sz="1000" dirty="0">
                <a:latin typeface="Avenir Book" panose="02000503020000020003" pitchFamily="2" charset="0"/>
              </a:rPr>
              <a:t>If you have any questions regarding orientation and training prior to your arrival, please feel free to email or call </a:t>
            </a:r>
            <a:r>
              <a:rPr lang="en-US" sz="1000" b="1" dirty="0">
                <a:latin typeface="Avenir Heavy" panose="02000503020000020003" pitchFamily="2" charset="0"/>
                <a:cs typeface="Arial" panose="020B0604020202020204" pitchFamily="34" charset="0"/>
              </a:rPr>
              <a:t>Name of Contact </a:t>
            </a:r>
            <a:r>
              <a:rPr lang="en-US" sz="1000" dirty="0">
                <a:latin typeface="Avenir Book" panose="02000503020000020003" pitchFamily="2" charset="0"/>
              </a:rPr>
              <a:t>(</a:t>
            </a:r>
            <a:r>
              <a:rPr lang="en-US" sz="1000" u="sng" dirty="0">
                <a:latin typeface="Avenir Book" panose="02000503020000020003" pitchFamily="2" charset="0"/>
              </a:rPr>
              <a:t>insert email here</a:t>
            </a:r>
            <a:r>
              <a:rPr lang="en-US" sz="1000" dirty="0">
                <a:latin typeface="Avenir Book" panose="02000503020000020003" pitchFamily="2" charset="0"/>
              </a:rPr>
              <a:t>; 808-204-7212).</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dirty="0">
                <a:latin typeface="Avenir Book" panose="02000503020000020003" pitchFamily="2" charset="0"/>
              </a:rPr>
              <a:t>We are looking forward to working with you and seeing you achieve great things!</a:t>
            </a:r>
          </a:p>
          <a:p>
            <a:endParaRPr lang="en-US" sz="1000" dirty="0">
              <a:latin typeface="Avenir Book" panose="02000503020000020003" pitchFamily="2" charset="0"/>
            </a:endParaRPr>
          </a:p>
          <a:p>
            <a:endParaRPr lang="en-US" sz="1000" dirty="0">
              <a:latin typeface="Avenir Book" panose="02000503020000020003" pitchFamily="2" charset="0"/>
            </a:endParaRPr>
          </a:p>
          <a:p>
            <a:r>
              <a:rPr lang="en-US" sz="1000" b="1" dirty="0">
                <a:latin typeface="Avenir Heavy" panose="02000503020000020003" pitchFamily="2" charset="0"/>
                <a:cs typeface="Arial" panose="020B0604020202020204" pitchFamily="34" charset="0"/>
              </a:rPr>
              <a:t>War Eagle!</a:t>
            </a:r>
          </a:p>
          <a:p>
            <a:endParaRPr lang="en-US" sz="1000" dirty="0">
              <a:latin typeface="Avenir Book" panose="02000503020000020003" pitchFamily="2" charset="0"/>
              <a:cs typeface="Arial" panose="020B0604020202020204" pitchFamily="34" charset="0"/>
            </a:endParaRPr>
          </a:p>
          <a:p>
            <a:endParaRPr lang="en-US" sz="1000" dirty="0">
              <a:latin typeface="Avenir Book" panose="02000503020000020003" pitchFamily="2" charset="0"/>
              <a:cs typeface="Arial" panose="020B0604020202020204" pitchFamily="34" charset="0"/>
            </a:endParaRPr>
          </a:p>
          <a:p>
            <a:r>
              <a:rPr lang="en-US" sz="1000" dirty="0">
                <a:latin typeface="Avenir Book" panose="02000503020000020003" pitchFamily="2" charset="0"/>
                <a:cs typeface="Arial" panose="020B0604020202020204" pitchFamily="34" charset="0"/>
              </a:rPr>
              <a:t>Name</a:t>
            </a:r>
          </a:p>
          <a:p>
            <a:endParaRPr lang="en-US" sz="2207" dirty="0">
              <a:latin typeface="Avenir Book" panose="02000503020000020003" pitchFamily="2" charset="0"/>
            </a:endParaRPr>
          </a:p>
        </p:txBody>
      </p:sp>
      <p:pic>
        <p:nvPicPr>
          <p:cNvPr id="9" name="Graphic 8">
            <a:extLst>
              <a:ext uri="{FF2B5EF4-FFF2-40B4-BE49-F238E27FC236}">
                <a16:creationId xmlns:a16="http://schemas.microsoft.com/office/drawing/2014/main" id="{17CF3A02-E2D7-6A41-BDB5-9AA4A3E239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2174" y="729641"/>
            <a:ext cx="2037126" cy="419251"/>
          </a:xfrm>
          <a:prstGeom prst="rect">
            <a:avLst/>
          </a:prstGeom>
        </p:spPr>
      </p:pic>
    </p:spTree>
    <p:extLst>
      <p:ext uri="{BB962C8B-B14F-4D97-AF65-F5344CB8AC3E}">
        <p14:creationId xmlns:p14="http://schemas.microsoft.com/office/powerpoint/2010/main" val="40031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stRock 2019">
  <a:themeElements>
    <a:clrScheme name="Auburn 1">
      <a:dk1>
        <a:srgbClr val="0C2340"/>
      </a:dk1>
      <a:lt1>
        <a:srgbClr val="FFFFFF"/>
      </a:lt1>
      <a:dk2>
        <a:srgbClr val="E87722"/>
      </a:dk2>
      <a:lt2>
        <a:srgbClr val="E7E6E6"/>
      </a:lt2>
      <a:accent1>
        <a:srgbClr val="0C2340"/>
      </a:accent1>
      <a:accent2>
        <a:srgbClr val="E87722"/>
      </a:accent2>
      <a:accent3>
        <a:srgbClr val="A5A5A5"/>
      </a:accent3>
      <a:accent4>
        <a:srgbClr val="C8C8C8"/>
      </a:accent4>
      <a:accent5>
        <a:srgbClr val="5B9BD5"/>
      </a:accent5>
      <a:accent6>
        <a:srgbClr val="F2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burn ppt template_draft 2" id="{916091B3-4FCE-AD43-9B1B-8FDB4D7F7DF9}" vid="{F87F3D0C-CCDD-A145-BC44-16208BE80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A385D6-1B48-432F-B09D-13C6DAFB4878}">
  <ds:schemaRefs>
    <ds:schemaRef ds:uri="http://purl.org/dc/terms/"/>
    <ds:schemaRef ds:uri="http://purl.org/dc/elements/1.1/"/>
    <ds:schemaRef ds:uri="http://schemas.microsoft.com/office/2006/metadata/properties"/>
    <ds:schemaRef ds:uri="http://www.w3.org/XML/1998/namespace"/>
    <ds:schemaRef ds:uri="http://purl.org/dc/dcmitype/"/>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47faa2a4-73f8-432c-a094-497480f69319"/>
  </ds:schemaRefs>
</ds:datastoreItem>
</file>

<file path=customXml/itemProps2.xml><?xml version="1.0" encoding="utf-8"?>
<ds:datastoreItem xmlns:ds="http://schemas.openxmlformats.org/officeDocument/2006/customXml" ds:itemID="{0ADC454B-2BCB-42DD-9586-84DAABED36F7}">
  <ds:schemaRefs>
    <ds:schemaRef ds:uri="http://schemas.microsoft.com/sharepoint/v3/contenttype/forms"/>
  </ds:schemaRefs>
</ds:datastoreItem>
</file>

<file path=customXml/itemProps3.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WestRock 2019</Template>
  <TotalTime>2928</TotalTime>
  <Words>1842</Words>
  <Application>Microsoft Macintosh PowerPoint</Application>
  <PresentationFormat>Custom</PresentationFormat>
  <Paragraphs>137</Paragraphs>
  <Slides>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.AppleSystemUIFont</vt:lpstr>
      <vt:lpstr>Arial</vt:lpstr>
      <vt:lpstr>Avenir Book</vt:lpstr>
      <vt:lpstr>Avenir Heavy</vt:lpstr>
      <vt:lpstr>Calibri</vt:lpstr>
      <vt:lpstr>System Font Regular</vt:lpstr>
      <vt:lpstr>Wingdings</vt:lpstr>
      <vt:lpstr>WestRock 2019</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Wyke</dc:creator>
  <cp:lastModifiedBy>Alexandra Tadych</cp:lastModifiedBy>
  <cp:revision>145</cp:revision>
  <cp:lastPrinted>2022-01-20T17:41:16Z</cp:lastPrinted>
  <dcterms:created xsi:type="dcterms:W3CDTF">2020-03-10T13:02:57Z</dcterms:created>
  <dcterms:modified xsi:type="dcterms:W3CDTF">2022-02-14T15:11:39Z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