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60" r:id="rId4"/>
    <p:sldId id="265" r:id="rId5"/>
    <p:sldId id="267" r:id="rId6"/>
    <p:sldId id="258" r:id="rId7"/>
    <p:sldId id="257" r:id="rId8"/>
    <p:sldId id="259" r:id="rId9"/>
    <p:sldId id="268" r:id="rId10"/>
    <p:sldId id="26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671"/>
  </p:normalViewPr>
  <p:slideViewPr>
    <p:cSldViewPr snapToGrid="0" snapToObjects="1">
      <p:cViewPr varScale="1">
        <p:scale>
          <a:sx n="86" d="100"/>
          <a:sy n="86" d="100"/>
        </p:scale>
        <p:origin x="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C0128-8E42-9A41-B5C5-4484DB04C789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72BD-9944-434B-8CE0-31C28C03C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31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C0128-8E42-9A41-B5C5-4484DB04C789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72BD-9944-434B-8CE0-31C28C03C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25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C0128-8E42-9A41-B5C5-4484DB04C789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72BD-9944-434B-8CE0-31C28C03C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28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C0128-8E42-9A41-B5C5-4484DB04C789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72BD-9944-434B-8CE0-31C28C03C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C0128-8E42-9A41-B5C5-4484DB04C789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72BD-9944-434B-8CE0-31C28C03C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14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C0128-8E42-9A41-B5C5-4484DB04C789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72BD-9944-434B-8CE0-31C28C03C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06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C0128-8E42-9A41-B5C5-4484DB04C789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72BD-9944-434B-8CE0-31C28C03C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16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C0128-8E42-9A41-B5C5-4484DB04C789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72BD-9944-434B-8CE0-31C28C03C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7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C0128-8E42-9A41-B5C5-4484DB04C789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72BD-9944-434B-8CE0-31C28C03C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41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C0128-8E42-9A41-B5C5-4484DB04C789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72BD-9944-434B-8CE0-31C28C03C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27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C0128-8E42-9A41-B5C5-4484DB04C789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772BD-9944-434B-8CE0-31C28C03C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51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C0128-8E42-9A41-B5C5-4484DB04C789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772BD-9944-434B-8CE0-31C28C03C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2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7" descr="Tower logo.png                                                 0016DEDBMacintosh HD                   BE74CF2D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3962400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24400" y="3986213"/>
            <a:ext cx="76771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Academic Goals &amp; Initiatives </a:t>
            </a:r>
          </a:p>
          <a:p>
            <a:pPr algn="ctr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Student Government Association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75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5875" y="1636713"/>
            <a:ext cx="9858375" cy="2306638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Advocate Upgrading the Current Grade Reporting Policy</a:t>
            </a:r>
          </a:p>
        </p:txBody>
      </p:sp>
    </p:spTree>
    <p:extLst>
      <p:ext uri="{BB962C8B-B14F-4D97-AF65-F5344CB8AC3E}">
        <p14:creationId xmlns:p14="http://schemas.microsoft.com/office/powerpoint/2010/main" val="189718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5875" y="1636713"/>
            <a:ext cx="9858375" cy="2306638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Advocate 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for </a:t>
            </a:r>
            <a:b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Textbook Alternatives</a:t>
            </a:r>
            <a:endParaRPr lang="en-US" sz="5400" b="1" dirty="0">
              <a:solidFill>
                <a:schemeClr val="accent5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57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36713"/>
            <a:ext cx="9144000" cy="23876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Implement a Campus-Wide Syllabus Bank</a:t>
            </a:r>
          </a:p>
        </p:txBody>
      </p:sp>
    </p:spTree>
    <p:extLst>
      <p:ext uri="{BB962C8B-B14F-4D97-AF65-F5344CB8AC3E}">
        <p14:creationId xmlns:p14="http://schemas.microsoft.com/office/powerpoint/2010/main" val="160516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College of Business Example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02" y="1568447"/>
            <a:ext cx="7663185" cy="4789491"/>
          </a:xfrm>
        </p:spPr>
      </p:pic>
    </p:spTree>
    <p:extLst>
      <p:ext uri="{BB962C8B-B14F-4D97-AF65-F5344CB8AC3E}">
        <p14:creationId xmlns:p14="http://schemas.microsoft.com/office/powerpoint/2010/main" val="176033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of Georgia Example</a:t>
            </a:r>
            <a:endParaRPr lang="en-US" dirty="0"/>
          </a:p>
        </p:txBody>
      </p:sp>
      <p:pic>
        <p:nvPicPr>
          <p:cNvPr id="4" name="SyllabusBank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0239" y="1379180"/>
            <a:ext cx="8586786" cy="5366253"/>
          </a:xfrm>
        </p:spPr>
      </p:pic>
    </p:spTree>
    <p:extLst>
      <p:ext uri="{BB962C8B-B14F-4D97-AF65-F5344CB8AC3E}">
        <p14:creationId xmlns:p14="http://schemas.microsoft.com/office/powerpoint/2010/main" val="177043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36713"/>
            <a:ext cx="9144000" cy="23876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Decrease the Number of Unassigned Courses During Class Registration</a:t>
            </a:r>
          </a:p>
        </p:txBody>
      </p:sp>
    </p:spTree>
    <p:extLst>
      <p:ext uri="{BB962C8B-B14F-4D97-AF65-F5344CB8AC3E}">
        <p14:creationId xmlns:p14="http://schemas.microsoft.com/office/powerpoint/2010/main" val="178443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3" y="-1"/>
            <a:ext cx="10986052" cy="6866283"/>
          </a:xfrm>
        </p:spPr>
      </p:pic>
    </p:spTree>
    <p:extLst>
      <p:ext uri="{BB962C8B-B14F-4D97-AF65-F5344CB8AC3E}">
        <p14:creationId xmlns:p14="http://schemas.microsoft.com/office/powerpoint/2010/main" val="12815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5" y="26504"/>
            <a:ext cx="10893287" cy="6808306"/>
          </a:xfrm>
        </p:spPr>
      </p:pic>
    </p:spTree>
    <p:extLst>
      <p:ext uri="{BB962C8B-B14F-4D97-AF65-F5344CB8AC3E}">
        <p14:creationId xmlns:p14="http://schemas.microsoft.com/office/powerpoint/2010/main" val="115397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03" y="39756"/>
            <a:ext cx="10889035" cy="6805647"/>
          </a:xfrm>
        </p:spPr>
      </p:pic>
    </p:spTree>
    <p:extLst>
      <p:ext uri="{BB962C8B-B14F-4D97-AF65-F5344CB8AC3E}">
        <p14:creationId xmlns:p14="http://schemas.microsoft.com/office/powerpoint/2010/main" val="61596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36713"/>
            <a:ext cx="9144000" cy="23876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Implement a Pre-Finals Week Course Assignment Policy</a:t>
            </a:r>
          </a:p>
        </p:txBody>
      </p:sp>
    </p:spTree>
    <p:extLst>
      <p:ext uri="{BB962C8B-B14F-4D97-AF65-F5344CB8AC3E}">
        <p14:creationId xmlns:p14="http://schemas.microsoft.com/office/powerpoint/2010/main" val="36983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45</Words>
  <Application>Microsoft Office PowerPoint</Application>
  <PresentationFormat>Widescreen</PresentationFormat>
  <Paragraphs>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Implement a Campus-Wide Syllabus Bank</vt:lpstr>
      <vt:lpstr>College of Business Example</vt:lpstr>
      <vt:lpstr>University of Georgia Example</vt:lpstr>
      <vt:lpstr>Decrease the Number of Unassigned Courses During Class Registration</vt:lpstr>
      <vt:lpstr>PowerPoint Presentation</vt:lpstr>
      <vt:lpstr>PowerPoint Presentation</vt:lpstr>
      <vt:lpstr>PowerPoint Presentation</vt:lpstr>
      <vt:lpstr>Implement a Pre-Finals Week Course Assignment Policy</vt:lpstr>
      <vt:lpstr>Advocate Upgrading the Current Grade Reporting Policy</vt:lpstr>
      <vt:lpstr>Advocate for  Textbook Alternatives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Honeywell</dc:creator>
  <cp:lastModifiedBy>CLA User</cp:lastModifiedBy>
  <cp:revision>11</cp:revision>
  <dcterms:created xsi:type="dcterms:W3CDTF">2016-05-23T19:40:46Z</dcterms:created>
  <dcterms:modified xsi:type="dcterms:W3CDTF">2016-09-27T17:24:57Z</dcterms:modified>
</cp:coreProperties>
</file>