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68" r:id="rId5"/>
    <p:sldId id="269" r:id="rId6"/>
    <p:sldId id="270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44D"/>
    <a:srgbClr val="496E9C"/>
    <a:srgbClr val="F68029"/>
    <a:srgbClr val="AA9C8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/>
    <p:restoredTop sz="94565"/>
  </p:normalViewPr>
  <p:slideViewPr>
    <p:cSldViewPr snapToGrid="0" snapToObjects="1">
      <p:cViewPr>
        <p:scale>
          <a:sx n="98" d="100"/>
          <a:sy n="98" d="100"/>
        </p:scale>
        <p:origin x="9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3421-18D3-F94C-B5BA-CBBFDFBFFE78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718D-71B3-B142-8E9B-CEB2E2F8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899" y="4079374"/>
            <a:ext cx="1270726" cy="3505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4068" y="5683348"/>
            <a:ext cx="12206068" cy="1174652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5852347"/>
            <a:ext cx="3107266" cy="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53542" y="1251475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01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94299" y="2451803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  <a:endParaRPr lang="en-US" sz="2400" b="1" dirty="0">
              <a:solidFill>
                <a:srgbClr val="496E9C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8150" y="2953240"/>
            <a:ext cx="1841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385117" y="1196733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56523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  <a:endParaRPr lang="en-US" sz="2400" b="1" dirty="0">
              <a:solidFill>
                <a:srgbClr val="496E9C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051824" y="2953239"/>
            <a:ext cx="1794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816181" y="1318289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718748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  <a:endParaRPr lang="en-US" sz="2400" b="1" dirty="0">
              <a:solidFill>
                <a:srgbClr val="496E9C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38881" y="2953239"/>
            <a:ext cx="184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 smtClean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3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 </a:t>
            </a:r>
            <a:endParaRPr lang="en-US" sz="2400" dirty="0">
              <a:solidFill>
                <a:srgbClr val="496E9C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</a:t>
            </a:r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1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  <a:endParaRPr lang="en-US" sz="2400" dirty="0">
              <a:solidFill>
                <a:srgbClr val="496E9C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  <a:endParaRPr lang="en-US" sz="2400" dirty="0">
              <a:solidFill>
                <a:srgbClr val="496E9C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  <a:endParaRPr lang="en-US" sz="7200" b="1" dirty="0">
              <a:solidFill>
                <a:srgbClr val="F68029"/>
              </a:solidFill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algn="l"/>
            <a:r>
              <a:rPr lang="en-US" dirty="0" smtClean="0"/>
              <a:t>New Faculty Orientation 2017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9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5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3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1350" y="417513"/>
            <a:ext cx="10925175" cy="5437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8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288" y="6176962"/>
            <a:ext cx="12210288" cy="681037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USE UPPERCASE ON TITLES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337" y="6356350"/>
            <a:ext cx="4716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pPr algn="l"/>
            <a:r>
              <a:rPr lang="en-US" dirty="0" smtClean="0"/>
              <a:t>Presentation title goes here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 smtClean="0"/>
              <a:t>Secondary content goes here (name, slide number,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68029"/>
          </a:solidFill>
          <a:latin typeface="Futura" charset="0"/>
          <a:ea typeface="Futura" charset="0"/>
          <a:cs typeface="Futu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mailto:kuhnwi1@auburn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26000"/>
          </a:blip>
          <a:srcRect l="14896" t="20185" r="66041" b="48750"/>
          <a:stretch/>
        </p:blipFill>
        <p:spPr>
          <a:xfrm>
            <a:off x="0" y="0"/>
            <a:ext cx="12192000" cy="5672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6" y="0"/>
            <a:ext cx="11617234" cy="1789611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03244D"/>
                </a:solidFill>
                <a:latin typeface="Optima" charset="0"/>
                <a:ea typeface="Optima" charset="0"/>
                <a:cs typeface="Optima" charset="0"/>
              </a:rPr>
              <a:t>Mell Classroom @ RBD: </a:t>
            </a:r>
            <a:r>
              <a:rPr lang="en-US" dirty="0" smtClean="0">
                <a:latin typeface="Optima" charset="0"/>
                <a:ea typeface="Optima" charset="0"/>
                <a:cs typeface="Optima" charset="0"/>
              </a:rPr>
              <a:t/>
            </a:r>
            <a:br>
              <a:rPr lang="en-US" dirty="0" smtClean="0">
                <a:latin typeface="Optima" charset="0"/>
                <a:ea typeface="Optima" charset="0"/>
                <a:cs typeface="Optima" charset="0"/>
              </a:rPr>
            </a:br>
            <a:r>
              <a:rPr lang="en-US" sz="4800" dirty="0" smtClean="0">
                <a:latin typeface="Optima" charset="0"/>
                <a:ea typeface="Optima" charset="0"/>
                <a:cs typeface="Optima" charset="0"/>
              </a:rPr>
              <a:t>Teaching and Learning Update</a:t>
            </a:r>
            <a:endParaRPr lang="en-US" sz="4800" dirty="0"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 smtClean="0">
                <a:latin typeface="Optima" charset="0"/>
                <a:ea typeface="Optima" charset="0"/>
                <a:cs typeface="Optima" charset="0"/>
              </a:rPr>
              <a:t>Instructional Support</a:t>
            </a:r>
            <a:endParaRPr lang="en-US" sz="6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449"/>
            <a:ext cx="10515600" cy="4351338"/>
          </a:xfrm>
        </p:spPr>
        <p:txBody>
          <a:bodyPr/>
          <a:lstStyle/>
          <a:p>
            <a:r>
              <a:rPr lang="en-US" sz="3600" b="1" dirty="0" smtClean="0"/>
              <a:t>102 of 124 faculty, GTAs and instructional staff have participated in some form of calibrated development related to maximizing learning success in Engaged &amp; Active Student Learning (EASL spaces)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Welcome Week sessions for students 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6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Personal Response Interaction: </a:t>
            </a:r>
            <a:r>
              <a:rPr lang="en-US" dirty="0" err="1" smtClean="0"/>
              <a:t>Mentimeter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New Faculty Orientation 17 August 2017</a:t>
            </a:r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1"/>
            <a:ext cx="12191999" cy="6562122"/>
          </a:xfrm>
        </p:spPr>
      </p:pic>
    </p:spTree>
    <p:extLst>
      <p:ext uri="{BB962C8B-B14F-4D97-AF65-F5344CB8AC3E}">
        <p14:creationId xmlns:p14="http://schemas.microsoft.com/office/powerpoint/2010/main" val="1801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6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”</a:t>
            </a:r>
            <a:r>
              <a:rPr lang="en-US" dirty="0" err="1" smtClean="0"/>
              <a:t>Quading</a:t>
            </a:r>
            <a:r>
              <a:rPr lang="en-US" dirty="0" smtClean="0"/>
              <a:t> Up” in Large Lecture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New Faculty/GTA Orientation 17 August 2017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91794" y="365125"/>
            <a:ext cx="559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857"/>
            <a:ext cx="12192000" cy="6917334"/>
          </a:xfrm>
        </p:spPr>
      </p:pic>
    </p:spTree>
    <p:extLst>
      <p:ext uri="{BB962C8B-B14F-4D97-AF65-F5344CB8AC3E}">
        <p14:creationId xmlns:p14="http://schemas.microsoft.com/office/powerpoint/2010/main" val="3308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6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First Day of Classes/21 August 2017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91794" y="365125"/>
            <a:ext cx="559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313"/>
            <a:ext cx="12192000" cy="6209672"/>
          </a:xfrm>
        </p:spPr>
      </p:pic>
    </p:spTree>
    <p:extLst>
      <p:ext uri="{BB962C8B-B14F-4D97-AF65-F5344CB8AC3E}">
        <p14:creationId xmlns:p14="http://schemas.microsoft.com/office/powerpoint/2010/main" val="9213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6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 smtClean="0"/>
              <a:t>First Day of Classes/21 August 2017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91794" y="365125"/>
            <a:ext cx="559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2000" cy="6257108"/>
          </a:xfrm>
        </p:spPr>
      </p:pic>
    </p:spTree>
    <p:extLst>
      <p:ext uri="{BB962C8B-B14F-4D97-AF65-F5344CB8AC3E}">
        <p14:creationId xmlns:p14="http://schemas.microsoft.com/office/powerpoint/2010/main" val="20297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 smtClean="0">
                <a:latin typeface="Optima" charset="0"/>
                <a:ea typeface="Optima" charset="0"/>
                <a:cs typeface="Optima" charset="0"/>
              </a:rPr>
              <a:t>Learn More</a:t>
            </a:r>
            <a:endParaRPr lang="en-US" sz="60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244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err="1" smtClean="0"/>
              <a:t>Wiebke</a:t>
            </a:r>
            <a:r>
              <a:rPr lang="en-US" sz="5400" b="1" dirty="0" smtClean="0"/>
              <a:t> Kuhn: </a:t>
            </a:r>
            <a:r>
              <a:rPr lang="en-US" sz="5400" b="1" dirty="0" smtClean="0">
                <a:hlinkClick r:id="rId3"/>
              </a:rPr>
              <a:t>kuhnwi1@auburn.edu</a:t>
            </a:r>
            <a:endParaRPr lang="en-US" sz="5400" b="1" dirty="0" smtClean="0"/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 err="1"/>
              <a:t>a</a:t>
            </a:r>
            <a:r>
              <a:rPr lang="en-US" sz="5400" b="1" dirty="0" err="1" smtClean="0"/>
              <a:t>uburn.edu</a:t>
            </a:r>
            <a:r>
              <a:rPr lang="en-US" sz="5400" b="1" dirty="0" smtClean="0"/>
              <a:t>/</a:t>
            </a:r>
            <a:r>
              <a:rPr lang="en-US" sz="5400" b="1" dirty="0" err="1" smtClean="0"/>
              <a:t>mell</a:t>
            </a:r>
            <a:endParaRPr lang="en-US" sz="5400" b="1" dirty="0" smtClean="0"/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8889"/>
            <a:ext cx="12191999" cy="62858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z="2400" b="1" dirty="0" smtClean="0"/>
              <a:t>Mell Classroom Building @ RBD: August 4 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6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96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Futura</vt:lpstr>
      <vt:lpstr>Futura Condensed ExtraBold</vt:lpstr>
      <vt:lpstr>Futura Medium</vt:lpstr>
      <vt:lpstr>Optima</vt:lpstr>
      <vt:lpstr>Arial</vt:lpstr>
      <vt:lpstr>Office Theme</vt:lpstr>
      <vt:lpstr>Mell Classroom @ RBD:  Teaching and Learning Update</vt:lpstr>
      <vt:lpstr>Instructional Support</vt:lpstr>
      <vt:lpstr>PowerPoint Presentation</vt:lpstr>
      <vt:lpstr>PowerPoint Presentation</vt:lpstr>
      <vt:lpstr>PowerPoint Presentation</vt:lpstr>
      <vt:lpstr>PowerPoint Presentation</vt:lpstr>
      <vt:lpstr>Learn More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Diane Boyd</cp:lastModifiedBy>
  <cp:revision>38</cp:revision>
  <dcterms:created xsi:type="dcterms:W3CDTF">2017-06-27T14:54:13Z</dcterms:created>
  <dcterms:modified xsi:type="dcterms:W3CDTF">2017-08-21T18:10:10Z</dcterms:modified>
</cp:coreProperties>
</file>