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61" r:id="rId2"/>
    <p:sldId id="355" r:id="rId3"/>
    <p:sldId id="356" r:id="rId4"/>
    <p:sldId id="357" r:id="rId5"/>
    <p:sldId id="358" r:id="rId6"/>
    <p:sldId id="359" r:id="rId7"/>
    <p:sldId id="278" r:id="rId8"/>
  </p:sldIdLst>
  <p:sldSz cx="9144000" cy="6858000" type="letter"/>
  <p:notesSz cx="68580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FFCC"/>
    <a:srgbClr val="003399"/>
    <a:srgbClr val="003366"/>
    <a:srgbClr val="EEECE1"/>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99" autoAdjust="0"/>
    <p:restoredTop sz="94780" autoAdjust="0"/>
  </p:normalViewPr>
  <p:slideViewPr>
    <p:cSldViewPr>
      <p:cViewPr varScale="1">
        <p:scale>
          <a:sx n="109" d="100"/>
          <a:sy n="109" d="100"/>
        </p:scale>
        <p:origin x="170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71801" cy="461804"/>
          </a:xfrm>
          <a:prstGeom prst="rect">
            <a:avLst/>
          </a:prstGeom>
        </p:spPr>
        <p:txBody>
          <a:bodyPr vert="horz" lIns="92469" tIns="46234" rIns="92469" bIns="46234" rtlCol="0"/>
          <a:lstStyle>
            <a:lvl1pPr algn="l">
              <a:defRPr sz="1200"/>
            </a:lvl1pPr>
          </a:lstStyle>
          <a:p>
            <a:endParaRPr lang="en-US" dirty="0"/>
          </a:p>
        </p:txBody>
      </p:sp>
      <p:sp>
        <p:nvSpPr>
          <p:cNvPr id="3" name="Date Placeholder 2"/>
          <p:cNvSpPr>
            <a:spLocks noGrp="1"/>
          </p:cNvSpPr>
          <p:nvPr>
            <p:ph type="dt" idx="1"/>
          </p:nvPr>
        </p:nvSpPr>
        <p:spPr>
          <a:xfrm>
            <a:off x="3884614" y="1"/>
            <a:ext cx="2971801" cy="461804"/>
          </a:xfrm>
          <a:prstGeom prst="rect">
            <a:avLst/>
          </a:prstGeom>
        </p:spPr>
        <p:txBody>
          <a:bodyPr vert="horz" lIns="92469" tIns="46234" rIns="92469" bIns="46234" rtlCol="0"/>
          <a:lstStyle>
            <a:lvl1pPr algn="r">
              <a:defRPr sz="1200"/>
            </a:lvl1pPr>
          </a:lstStyle>
          <a:p>
            <a:fld id="{62E73ADE-CA0E-4793-AEA8-D024786B13A0}" type="datetimeFigureOut">
              <a:rPr lang="en-US" smtClean="0"/>
              <a:t>1/4/2018</a:t>
            </a:fld>
            <a:endParaRPr lang="en-US" dirty="0"/>
          </a:p>
        </p:txBody>
      </p:sp>
      <p:sp>
        <p:nvSpPr>
          <p:cNvPr id="4" name="Slide Image Placeholder 3"/>
          <p:cNvSpPr>
            <a:spLocks noGrp="1" noRot="1" noChangeAspect="1"/>
          </p:cNvSpPr>
          <p:nvPr>
            <p:ph type="sldImg" idx="2"/>
          </p:nvPr>
        </p:nvSpPr>
        <p:spPr>
          <a:xfrm>
            <a:off x="1120775" y="693738"/>
            <a:ext cx="4616450" cy="3462337"/>
          </a:xfrm>
          <a:prstGeom prst="rect">
            <a:avLst/>
          </a:prstGeom>
          <a:noFill/>
          <a:ln w="12700">
            <a:solidFill>
              <a:prstClr val="black"/>
            </a:solidFill>
          </a:ln>
        </p:spPr>
        <p:txBody>
          <a:bodyPr vert="horz" lIns="92469" tIns="46234" rIns="92469" bIns="46234" rtlCol="0" anchor="ctr"/>
          <a:lstStyle/>
          <a:p>
            <a:endParaRPr lang="en-US" dirty="0"/>
          </a:p>
        </p:txBody>
      </p:sp>
      <p:sp>
        <p:nvSpPr>
          <p:cNvPr id="5" name="Notes Placeholder 4"/>
          <p:cNvSpPr>
            <a:spLocks noGrp="1"/>
          </p:cNvSpPr>
          <p:nvPr>
            <p:ph type="body" sz="quarter" idx="3"/>
          </p:nvPr>
        </p:nvSpPr>
        <p:spPr>
          <a:xfrm>
            <a:off x="685800" y="4387136"/>
            <a:ext cx="5486400" cy="4156234"/>
          </a:xfrm>
          <a:prstGeom prst="rect">
            <a:avLst/>
          </a:prstGeom>
        </p:spPr>
        <p:txBody>
          <a:bodyPr vert="horz" lIns="92469" tIns="46234" rIns="92469" bIns="4623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772669"/>
            <a:ext cx="2971801" cy="461804"/>
          </a:xfrm>
          <a:prstGeom prst="rect">
            <a:avLst/>
          </a:prstGeom>
        </p:spPr>
        <p:txBody>
          <a:bodyPr vert="horz" lIns="92469" tIns="46234" rIns="92469" bIns="4623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4" y="8772669"/>
            <a:ext cx="2971801" cy="461804"/>
          </a:xfrm>
          <a:prstGeom prst="rect">
            <a:avLst/>
          </a:prstGeom>
        </p:spPr>
        <p:txBody>
          <a:bodyPr vert="horz" lIns="92469" tIns="46234" rIns="92469" bIns="46234" rtlCol="0" anchor="b"/>
          <a:lstStyle>
            <a:lvl1pPr algn="r">
              <a:defRPr sz="1200"/>
            </a:lvl1pPr>
          </a:lstStyle>
          <a:p>
            <a:fld id="{98ADAF2A-A02E-4AC6-891D-BA91D51F7EFA}" type="slidenum">
              <a:rPr lang="en-US" smtClean="0"/>
              <a:t>‹#›</a:t>
            </a:fld>
            <a:endParaRPr lang="en-US" dirty="0"/>
          </a:p>
        </p:txBody>
      </p:sp>
    </p:spTree>
    <p:extLst>
      <p:ext uri="{BB962C8B-B14F-4D97-AF65-F5344CB8AC3E}">
        <p14:creationId xmlns:p14="http://schemas.microsoft.com/office/powerpoint/2010/main" val="34727795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2"/>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2"/>
            <a:ext cx="2133600" cy="365125"/>
          </a:xfrm>
          <a:prstGeom prst="rect">
            <a:avLst/>
          </a:prstGeom>
        </p:spPr>
        <p:txBody>
          <a:bodyPr/>
          <a:lstStyle>
            <a:lvl1pPr fontAlgn="auto">
              <a:spcBef>
                <a:spcPts val="0"/>
              </a:spcBef>
              <a:spcAft>
                <a:spcPts val="0"/>
              </a:spcAft>
              <a:defRPr>
                <a:latin typeface="+mn-lt"/>
              </a:defRPr>
            </a:lvl1pPr>
          </a:lstStyle>
          <a:p>
            <a:pPr>
              <a:defRPr/>
            </a:pPr>
            <a:fld id="{4227A3BB-ADDB-48B6-9A89-80D61BBE1FC2}" type="datetimeFigureOut">
              <a:rPr lang="en-US">
                <a:solidFill>
                  <a:prstClr val="black"/>
                </a:solidFill>
              </a:rPr>
              <a:pPr>
                <a:defRPr/>
              </a:pPr>
              <a:t>1/4/2018</a:t>
            </a:fld>
            <a:endParaRPr lang="en-US" dirty="0">
              <a:solidFill>
                <a:prstClr val="black"/>
              </a:solidFill>
            </a:endParaRPr>
          </a:p>
        </p:txBody>
      </p:sp>
      <p:sp>
        <p:nvSpPr>
          <p:cNvPr id="5" name="Footer Placeholder 4"/>
          <p:cNvSpPr>
            <a:spLocks noGrp="1"/>
          </p:cNvSpPr>
          <p:nvPr>
            <p:ph type="ftr" sz="quarter" idx="11"/>
          </p:nvPr>
        </p:nvSpPr>
        <p:spPr>
          <a:xfrm>
            <a:off x="3124200" y="6356352"/>
            <a:ext cx="2895600" cy="365125"/>
          </a:xfrm>
          <a:prstGeom prst="rect">
            <a:avLst/>
          </a:prstGeom>
        </p:spPr>
        <p:txBody>
          <a:bodyPr/>
          <a:lstStyle>
            <a:lvl1pPr fontAlgn="auto">
              <a:spcBef>
                <a:spcPts val="0"/>
              </a:spcBef>
              <a:spcAft>
                <a:spcPts val="0"/>
              </a:spcAft>
              <a:defRPr>
                <a:latin typeface="+mn-lt"/>
              </a:defRPr>
            </a:lvl1pPr>
          </a:lstStyle>
          <a:p>
            <a:pPr>
              <a:defRPr/>
            </a:pPr>
            <a:endParaRPr lang="en-US" dirty="0">
              <a:solidFill>
                <a:prstClr val="black"/>
              </a:solidFill>
            </a:endParaRPr>
          </a:p>
        </p:txBody>
      </p:sp>
      <p:sp>
        <p:nvSpPr>
          <p:cNvPr id="6" name="Slide Number Placeholder 5"/>
          <p:cNvSpPr>
            <a:spLocks noGrp="1"/>
          </p:cNvSpPr>
          <p:nvPr>
            <p:ph type="sldNum" sz="quarter" idx="12"/>
          </p:nvPr>
        </p:nvSpPr>
        <p:spPr>
          <a:xfrm>
            <a:off x="6553200" y="6356352"/>
            <a:ext cx="2133600" cy="365125"/>
          </a:xfrm>
          <a:prstGeom prst="rect">
            <a:avLst/>
          </a:prstGeom>
        </p:spPr>
        <p:txBody>
          <a:bodyPr/>
          <a:lstStyle>
            <a:lvl1pPr fontAlgn="auto">
              <a:spcBef>
                <a:spcPts val="0"/>
              </a:spcBef>
              <a:spcAft>
                <a:spcPts val="0"/>
              </a:spcAft>
              <a:defRPr>
                <a:latin typeface="+mn-lt"/>
              </a:defRPr>
            </a:lvl1pPr>
          </a:lstStyle>
          <a:p>
            <a:pPr>
              <a:defRPr/>
            </a:pPr>
            <a:fld id="{230DCADE-FD42-4B7B-861A-4187613F2E80}" type="slidenum">
              <a:rPr lang="en-US">
                <a:solidFill>
                  <a:prstClr val="black"/>
                </a:solidFill>
              </a:rPr>
              <a:pPr>
                <a:defRPr/>
              </a:pPr>
              <a:t>‹#›</a:t>
            </a:fld>
            <a:endParaRPr lang="en-US" dirty="0">
              <a:solidFill>
                <a:prstClr val="black"/>
              </a:solidFill>
            </a:endParaRPr>
          </a:p>
        </p:txBody>
      </p:sp>
    </p:spTree>
    <p:extLst>
      <p:ext uri="{BB962C8B-B14F-4D97-AF65-F5344CB8AC3E}">
        <p14:creationId xmlns:p14="http://schemas.microsoft.com/office/powerpoint/2010/main" val="1711295411"/>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2"/>
            <a:ext cx="2133600" cy="365125"/>
          </a:xfrm>
          <a:prstGeom prst="rect">
            <a:avLst/>
          </a:prstGeom>
        </p:spPr>
        <p:txBody>
          <a:bodyPr/>
          <a:lstStyle>
            <a:lvl1pPr fontAlgn="auto">
              <a:spcBef>
                <a:spcPts val="0"/>
              </a:spcBef>
              <a:spcAft>
                <a:spcPts val="0"/>
              </a:spcAft>
              <a:defRPr>
                <a:latin typeface="+mn-lt"/>
              </a:defRPr>
            </a:lvl1pPr>
          </a:lstStyle>
          <a:p>
            <a:pPr>
              <a:defRPr/>
            </a:pPr>
            <a:fld id="{48FCDF7E-2231-4FD6-AD2B-D52BED477312}" type="datetimeFigureOut">
              <a:rPr lang="en-US">
                <a:solidFill>
                  <a:prstClr val="black"/>
                </a:solidFill>
              </a:rPr>
              <a:pPr>
                <a:defRPr/>
              </a:pPr>
              <a:t>1/4/2018</a:t>
            </a:fld>
            <a:endParaRPr lang="en-US" dirty="0">
              <a:solidFill>
                <a:prstClr val="black"/>
              </a:solidFill>
            </a:endParaRPr>
          </a:p>
        </p:txBody>
      </p:sp>
      <p:sp>
        <p:nvSpPr>
          <p:cNvPr id="5" name="Footer Placeholder 4"/>
          <p:cNvSpPr>
            <a:spLocks noGrp="1"/>
          </p:cNvSpPr>
          <p:nvPr>
            <p:ph type="ftr" sz="quarter" idx="11"/>
          </p:nvPr>
        </p:nvSpPr>
        <p:spPr>
          <a:xfrm>
            <a:off x="3124200" y="6356352"/>
            <a:ext cx="2895600" cy="365125"/>
          </a:xfrm>
          <a:prstGeom prst="rect">
            <a:avLst/>
          </a:prstGeom>
        </p:spPr>
        <p:txBody>
          <a:bodyPr/>
          <a:lstStyle>
            <a:lvl1pPr fontAlgn="auto">
              <a:spcBef>
                <a:spcPts val="0"/>
              </a:spcBef>
              <a:spcAft>
                <a:spcPts val="0"/>
              </a:spcAft>
              <a:defRPr>
                <a:latin typeface="+mn-lt"/>
              </a:defRPr>
            </a:lvl1pPr>
          </a:lstStyle>
          <a:p>
            <a:pPr>
              <a:defRPr/>
            </a:pPr>
            <a:endParaRPr lang="en-US" dirty="0">
              <a:solidFill>
                <a:prstClr val="black"/>
              </a:solidFill>
            </a:endParaRPr>
          </a:p>
        </p:txBody>
      </p:sp>
      <p:sp>
        <p:nvSpPr>
          <p:cNvPr id="6" name="Slide Number Placeholder 5"/>
          <p:cNvSpPr>
            <a:spLocks noGrp="1"/>
          </p:cNvSpPr>
          <p:nvPr>
            <p:ph type="sldNum" sz="quarter" idx="12"/>
          </p:nvPr>
        </p:nvSpPr>
        <p:spPr>
          <a:xfrm>
            <a:off x="6553200" y="6356352"/>
            <a:ext cx="2133600" cy="365125"/>
          </a:xfrm>
          <a:prstGeom prst="rect">
            <a:avLst/>
          </a:prstGeom>
        </p:spPr>
        <p:txBody>
          <a:bodyPr/>
          <a:lstStyle>
            <a:lvl1pPr fontAlgn="auto">
              <a:spcBef>
                <a:spcPts val="0"/>
              </a:spcBef>
              <a:spcAft>
                <a:spcPts val="0"/>
              </a:spcAft>
              <a:defRPr>
                <a:latin typeface="+mn-lt"/>
              </a:defRPr>
            </a:lvl1pPr>
          </a:lstStyle>
          <a:p>
            <a:pPr>
              <a:defRPr/>
            </a:pPr>
            <a:fld id="{59774437-0F22-4E77-9E3C-DD631ADC0014}" type="slidenum">
              <a:rPr lang="en-US">
                <a:solidFill>
                  <a:prstClr val="black"/>
                </a:solidFill>
              </a:rPr>
              <a:pPr>
                <a:defRPr/>
              </a:pPr>
              <a:t>‹#›</a:t>
            </a:fld>
            <a:endParaRPr lang="en-US" dirty="0">
              <a:solidFill>
                <a:prstClr val="black"/>
              </a:solidFill>
            </a:endParaRPr>
          </a:p>
        </p:txBody>
      </p:sp>
    </p:spTree>
    <p:extLst>
      <p:ext uri="{BB962C8B-B14F-4D97-AF65-F5344CB8AC3E}">
        <p14:creationId xmlns:p14="http://schemas.microsoft.com/office/powerpoint/2010/main" val="423833967"/>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3"/>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3"/>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2"/>
            <a:ext cx="2133600" cy="365125"/>
          </a:xfrm>
          <a:prstGeom prst="rect">
            <a:avLst/>
          </a:prstGeom>
        </p:spPr>
        <p:txBody>
          <a:bodyPr/>
          <a:lstStyle>
            <a:lvl1pPr fontAlgn="auto">
              <a:spcBef>
                <a:spcPts val="0"/>
              </a:spcBef>
              <a:spcAft>
                <a:spcPts val="0"/>
              </a:spcAft>
              <a:defRPr>
                <a:latin typeface="+mn-lt"/>
              </a:defRPr>
            </a:lvl1pPr>
          </a:lstStyle>
          <a:p>
            <a:pPr>
              <a:defRPr/>
            </a:pPr>
            <a:fld id="{368C137D-9CE5-4C8F-BCB3-90E94584C5D9}" type="datetimeFigureOut">
              <a:rPr lang="en-US">
                <a:solidFill>
                  <a:prstClr val="black"/>
                </a:solidFill>
              </a:rPr>
              <a:pPr>
                <a:defRPr/>
              </a:pPr>
              <a:t>1/4/2018</a:t>
            </a:fld>
            <a:endParaRPr lang="en-US" dirty="0">
              <a:solidFill>
                <a:prstClr val="black"/>
              </a:solidFill>
            </a:endParaRPr>
          </a:p>
        </p:txBody>
      </p:sp>
      <p:sp>
        <p:nvSpPr>
          <p:cNvPr id="5" name="Footer Placeholder 4"/>
          <p:cNvSpPr>
            <a:spLocks noGrp="1"/>
          </p:cNvSpPr>
          <p:nvPr>
            <p:ph type="ftr" sz="quarter" idx="11"/>
          </p:nvPr>
        </p:nvSpPr>
        <p:spPr>
          <a:xfrm>
            <a:off x="3124200" y="6356352"/>
            <a:ext cx="2895600" cy="365125"/>
          </a:xfrm>
          <a:prstGeom prst="rect">
            <a:avLst/>
          </a:prstGeom>
        </p:spPr>
        <p:txBody>
          <a:bodyPr/>
          <a:lstStyle>
            <a:lvl1pPr fontAlgn="auto">
              <a:spcBef>
                <a:spcPts val="0"/>
              </a:spcBef>
              <a:spcAft>
                <a:spcPts val="0"/>
              </a:spcAft>
              <a:defRPr>
                <a:latin typeface="+mn-lt"/>
              </a:defRPr>
            </a:lvl1pPr>
          </a:lstStyle>
          <a:p>
            <a:pPr>
              <a:defRPr/>
            </a:pPr>
            <a:endParaRPr lang="en-US" dirty="0">
              <a:solidFill>
                <a:prstClr val="black"/>
              </a:solidFill>
            </a:endParaRPr>
          </a:p>
        </p:txBody>
      </p:sp>
      <p:sp>
        <p:nvSpPr>
          <p:cNvPr id="6" name="Slide Number Placeholder 5"/>
          <p:cNvSpPr>
            <a:spLocks noGrp="1"/>
          </p:cNvSpPr>
          <p:nvPr>
            <p:ph type="sldNum" sz="quarter" idx="12"/>
          </p:nvPr>
        </p:nvSpPr>
        <p:spPr>
          <a:xfrm>
            <a:off x="6553200" y="6356352"/>
            <a:ext cx="2133600" cy="365125"/>
          </a:xfrm>
          <a:prstGeom prst="rect">
            <a:avLst/>
          </a:prstGeom>
        </p:spPr>
        <p:txBody>
          <a:bodyPr/>
          <a:lstStyle>
            <a:lvl1pPr fontAlgn="auto">
              <a:spcBef>
                <a:spcPts val="0"/>
              </a:spcBef>
              <a:spcAft>
                <a:spcPts val="0"/>
              </a:spcAft>
              <a:defRPr>
                <a:latin typeface="+mn-lt"/>
              </a:defRPr>
            </a:lvl1pPr>
          </a:lstStyle>
          <a:p>
            <a:pPr>
              <a:defRPr/>
            </a:pPr>
            <a:fld id="{051BAD44-E2E5-4EBB-AFF8-19C0E3E64079}" type="slidenum">
              <a:rPr lang="en-US">
                <a:solidFill>
                  <a:prstClr val="black"/>
                </a:solidFill>
              </a:rPr>
              <a:pPr>
                <a:defRPr/>
              </a:pPr>
              <a:t>‹#›</a:t>
            </a:fld>
            <a:endParaRPr lang="en-US" dirty="0">
              <a:solidFill>
                <a:prstClr val="black"/>
              </a:solidFill>
            </a:endParaRPr>
          </a:p>
        </p:txBody>
      </p:sp>
    </p:spTree>
    <p:extLst>
      <p:ext uri="{BB962C8B-B14F-4D97-AF65-F5344CB8AC3E}">
        <p14:creationId xmlns:p14="http://schemas.microsoft.com/office/powerpoint/2010/main" val="870282576"/>
      </p:ext>
    </p:extLst>
  </p:cSld>
  <p:clrMapOvr>
    <a:masterClrMapping/>
  </p:clrMapOvr>
  <p:transition spd="slow"/>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3_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extLst>
      <p:ext uri="{BB962C8B-B14F-4D97-AF65-F5344CB8AC3E}">
        <p14:creationId xmlns:p14="http://schemas.microsoft.com/office/powerpoint/2010/main" val="3349341022"/>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3200" y="5943600"/>
            <a:ext cx="1752600" cy="811989"/>
          </a:xfrm>
          <a:prstGeom prst="rect">
            <a:avLst/>
          </a:prstGeom>
        </p:spPr>
      </p:pic>
    </p:spTree>
    <p:extLst>
      <p:ext uri="{BB962C8B-B14F-4D97-AF65-F5344CB8AC3E}">
        <p14:creationId xmlns:p14="http://schemas.microsoft.com/office/powerpoint/2010/main" val="1599325200"/>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3"/>
            <a:ext cx="7772400" cy="136207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2"/>
            <a:ext cx="2133600" cy="365125"/>
          </a:xfrm>
          <a:prstGeom prst="rect">
            <a:avLst/>
          </a:prstGeom>
        </p:spPr>
        <p:txBody>
          <a:bodyPr/>
          <a:lstStyle>
            <a:lvl1pPr fontAlgn="auto">
              <a:spcBef>
                <a:spcPts val="0"/>
              </a:spcBef>
              <a:spcAft>
                <a:spcPts val="0"/>
              </a:spcAft>
              <a:defRPr>
                <a:latin typeface="+mn-lt"/>
              </a:defRPr>
            </a:lvl1pPr>
          </a:lstStyle>
          <a:p>
            <a:pPr>
              <a:defRPr/>
            </a:pPr>
            <a:fld id="{F10F6298-1477-4746-8D6D-3AB8EE12E8A4}" type="datetimeFigureOut">
              <a:rPr lang="en-US">
                <a:solidFill>
                  <a:prstClr val="black"/>
                </a:solidFill>
              </a:rPr>
              <a:pPr>
                <a:defRPr/>
              </a:pPr>
              <a:t>1/4/2018</a:t>
            </a:fld>
            <a:endParaRPr lang="en-US" dirty="0">
              <a:solidFill>
                <a:prstClr val="black"/>
              </a:solidFill>
            </a:endParaRPr>
          </a:p>
        </p:txBody>
      </p:sp>
      <p:sp>
        <p:nvSpPr>
          <p:cNvPr id="5" name="Footer Placeholder 4"/>
          <p:cNvSpPr>
            <a:spLocks noGrp="1"/>
          </p:cNvSpPr>
          <p:nvPr>
            <p:ph type="ftr" sz="quarter" idx="11"/>
          </p:nvPr>
        </p:nvSpPr>
        <p:spPr>
          <a:xfrm>
            <a:off x="3124200" y="6356352"/>
            <a:ext cx="2895600" cy="365125"/>
          </a:xfrm>
          <a:prstGeom prst="rect">
            <a:avLst/>
          </a:prstGeom>
        </p:spPr>
        <p:txBody>
          <a:bodyPr/>
          <a:lstStyle>
            <a:lvl1pPr fontAlgn="auto">
              <a:spcBef>
                <a:spcPts val="0"/>
              </a:spcBef>
              <a:spcAft>
                <a:spcPts val="0"/>
              </a:spcAft>
              <a:defRPr>
                <a:latin typeface="+mn-lt"/>
              </a:defRPr>
            </a:lvl1pPr>
          </a:lstStyle>
          <a:p>
            <a:pPr>
              <a:defRPr/>
            </a:pPr>
            <a:endParaRPr lang="en-US" dirty="0">
              <a:solidFill>
                <a:prstClr val="black"/>
              </a:solidFill>
            </a:endParaRPr>
          </a:p>
        </p:txBody>
      </p:sp>
      <p:sp>
        <p:nvSpPr>
          <p:cNvPr id="6" name="Slide Number Placeholder 5"/>
          <p:cNvSpPr>
            <a:spLocks noGrp="1"/>
          </p:cNvSpPr>
          <p:nvPr>
            <p:ph type="sldNum" sz="quarter" idx="12"/>
          </p:nvPr>
        </p:nvSpPr>
        <p:spPr>
          <a:xfrm>
            <a:off x="6553200" y="6356352"/>
            <a:ext cx="2133600" cy="365125"/>
          </a:xfrm>
          <a:prstGeom prst="rect">
            <a:avLst/>
          </a:prstGeom>
        </p:spPr>
        <p:txBody>
          <a:bodyPr/>
          <a:lstStyle>
            <a:lvl1pPr fontAlgn="auto">
              <a:spcBef>
                <a:spcPts val="0"/>
              </a:spcBef>
              <a:spcAft>
                <a:spcPts val="0"/>
              </a:spcAft>
              <a:defRPr>
                <a:latin typeface="+mn-lt"/>
              </a:defRPr>
            </a:lvl1pPr>
          </a:lstStyle>
          <a:p>
            <a:pPr>
              <a:defRPr/>
            </a:pPr>
            <a:fld id="{476F6400-1C22-426D-820F-0F2C1052C000}" type="slidenum">
              <a:rPr lang="en-US">
                <a:solidFill>
                  <a:prstClr val="black"/>
                </a:solidFill>
              </a:rPr>
              <a:pPr>
                <a:defRPr/>
              </a:pPr>
              <a:t>‹#›</a:t>
            </a:fld>
            <a:endParaRPr lang="en-US" dirty="0">
              <a:solidFill>
                <a:prstClr val="black"/>
              </a:solidFill>
            </a:endParaRPr>
          </a:p>
        </p:txBody>
      </p:sp>
    </p:spTree>
    <p:extLst>
      <p:ext uri="{BB962C8B-B14F-4D97-AF65-F5344CB8AC3E}">
        <p14:creationId xmlns:p14="http://schemas.microsoft.com/office/powerpoint/2010/main" val="1759130921"/>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2"/>
            <a:ext cx="2133600" cy="365125"/>
          </a:xfrm>
          <a:prstGeom prst="rect">
            <a:avLst/>
          </a:prstGeom>
        </p:spPr>
        <p:txBody>
          <a:bodyPr/>
          <a:lstStyle>
            <a:lvl1pPr fontAlgn="auto">
              <a:spcBef>
                <a:spcPts val="0"/>
              </a:spcBef>
              <a:spcAft>
                <a:spcPts val="0"/>
              </a:spcAft>
              <a:defRPr>
                <a:latin typeface="+mn-lt"/>
              </a:defRPr>
            </a:lvl1pPr>
          </a:lstStyle>
          <a:p>
            <a:pPr>
              <a:defRPr/>
            </a:pPr>
            <a:fld id="{1DB6B541-40BC-4907-BAC1-8F368CD54DE7}" type="datetimeFigureOut">
              <a:rPr lang="en-US">
                <a:solidFill>
                  <a:prstClr val="black"/>
                </a:solidFill>
              </a:rPr>
              <a:pPr>
                <a:defRPr/>
              </a:pPr>
              <a:t>1/4/2018</a:t>
            </a:fld>
            <a:endParaRPr lang="en-US" dirty="0">
              <a:solidFill>
                <a:prstClr val="black"/>
              </a:solidFill>
            </a:endParaRPr>
          </a:p>
        </p:txBody>
      </p:sp>
      <p:sp>
        <p:nvSpPr>
          <p:cNvPr id="6" name="Footer Placeholder 5"/>
          <p:cNvSpPr>
            <a:spLocks noGrp="1"/>
          </p:cNvSpPr>
          <p:nvPr>
            <p:ph type="ftr" sz="quarter" idx="11"/>
          </p:nvPr>
        </p:nvSpPr>
        <p:spPr>
          <a:xfrm>
            <a:off x="3124200" y="6356352"/>
            <a:ext cx="2895600" cy="365125"/>
          </a:xfrm>
          <a:prstGeom prst="rect">
            <a:avLst/>
          </a:prstGeom>
        </p:spPr>
        <p:txBody>
          <a:bodyPr/>
          <a:lstStyle>
            <a:lvl1pPr fontAlgn="auto">
              <a:spcBef>
                <a:spcPts val="0"/>
              </a:spcBef>
              <a:spcAft>
                <a:spcPts val="0"/>
              </a:spcAft>
              <a:defRPr>
                <a:latin typeface="+mn-lt"/>
              </a:defRPr>
            </a:lvl1pPr>
          </a:lstStyle>
          <a:p>
            <a:pPr>
              <a:defRPr/>
            </a:pPr>
            <a:endParaRPr lang="en-US" dirty="0">
              <a:solidFill>
                <a:prstClr val="black"/>
              </a:solidFill>
            </a:endParaRPr>
          </a:p>
        </p:txBody>
      </p:sp>
      <p:sp>
        <p:nvSpPr>
          <p:cNvPr id="7" name="Slide Number Placeholder 6"/>
          <p:cNvSpPr>
            <a:spLocks noGrp="1"/>
          </p:cNvSpPr>
          <p:nvPr>
            <p:ph type="sldNum" sz="quarter" idx="12"/>
          </p:nvPr>
        </p:nvSpPr>
        <p:spPr>
          <a:xfrm>
            <a:off x="6553200" y="6356352"/>
            <a:ext cx="2133600" cy="365125"/>
          </a:xfrm>
          <a:prstGeom prst="rect">
            <a:avLst/>
          </a:prstGeom>
        </p:spPr>
        <p:txBody>
          <a:bodyPr/>
          <a:lstStyle>
            <a:lvl1pPr fontAlgn="auto">
              <a:spcBef>
                <a:spcPts val="0"/>
              </a:spcBef>
              <a:spcAft>
                <a:spcPts val="0"/>
              </a:spcAft>
              <a:defRPr>
                <a:latin typeface="+mn-lt"/>
              </a:defRPr>
            </a:lvl1pPr>
          </a:lstStyle>
          <a:p>
            <a:pPr>
              <a:defRPr/>
            </a:pPr>
            <a:fld id="{0DC308B9-4975-4877-A033-36D0B6993BBC}" type="slidenum">
              <a:rPr lang="en-US">
                <a:solidFill>
                  <a:prstClr val="black"/>
                </a:solidFill>
              </a:rPr>
              <a:pPr>
                <a:defRPr/>
              </a:pPr>
              <a:t>‹#›</a:t>
            </a:fld>
            <a:endParaRPr lang="en-US" dirty="0">
              <a:solidFill>
                <a:prstClr val="black"/>
              </a:solidFill>
            </a:endParaRPr>
          </a:p>
        </p:txBody>
      </p:sp>
    </p:spTree>
    <p:extLst>
      <p:ext uri="{BB962C8B-B14F-4D97-AF65-F5344CB8AC3E}">
        <p14:creationId xmlns:p14="http://schemas.microsoft.com/office/powerpoint/2010/main" val="53287952"/>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7"/>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3" y="1535117"/>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3"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2"/>
            <a:ext cx="2133600" cy="365125"/>
          </a:xfrm>
          <a:prstGeom prst="rect">
            <a:avLst/>
          </a:prstGeom>
        </p:spPr>
        <p:txBody>
          <a:bodyPr/>
          <a:lstStyle>
            <a:lvl1pPr fontAlgn="auto">
              <a:spcBef>
                <a:spcPts val="0"/>
              </a:spcBef>
              <a:spcAft>
                <a:spcPts val="0"/>
              </a:spcAft>
              <a:defRPr>
                <a:latin typeface="+mn-lt"/>
              </a:defRPr>
            </a:lvl1pPr>
          </a:lstStyle>
          <a:p>
            <a:pPr>
              <a:defRPr/>
            </a:pPr>
            <a:fld id="{E9858F43-99DA-4F38-A175-5C02F71B00DA}" type="datetimeFigureOut">
              <a:rPr lang="en-US">
                <a:solidFill>
                  <a:prstClr val="black"/>
                </a:solidFill>
              </a:rPr>
              <a:pPr>
                <a:defRPr/>
              </a:pPr>
              <a:t>1/4/2018</a:t>
            </a:fld>
            <a:endParaRPr lang="en-US" dirty="0">
              <a:solidFill>
                <a:prstClr val="black"/>
              </a:solidFill>
            </a:endParaRPr>
          </a:p>
        </p:txBody>
      </p:sp>
      <p:sp>
        <p:nvSpPr>
          <p:cNvPr id="8" name="Footer Placeholder 7"/>
          <p:cNvSpPr>
            <a:spLocks noGrp="1"/>
          </p:cNvSpPr>
          <p:nvPr>
            <p:ph type="ftr" sz="quarter" idx="11"/>
          </p:nvPr>
        </p:nvSpPr>
        <p:spPr>
          <a:xfrm>
            <a:off x="3124200" y="6356352"/>
            <a:ext cx="2895600" cy="365125"/>
          </a:xfrm>
          <a:prstGeom prst="rect">
            <a:avLst/>
          </a:prstGeom>
        </p:spPr>
        <p:txBody>
          <a:bodyPr/>
          <a:lstStyle>
            <a:lvl1pPr fontAlgn="auto">
              <a:spcBef>
                <a:spcPts val="0"/>
              </a:spcBef>
              <a:spcAft>
                <a:spcPts val="0"/>
              </a:spcAft>
              <a:defRPr>
                <a:latin typeface="+mn-lt"/>
              </a:defRPr>
            </a:lvl1pPr>
          </a:lstStyle>
          <a:p>
            <a:pPr>
              <a:defRPr/>
            </a:pPr>
            <a:endParaRPr lang="en-US" dirty="0">
              <a:solidFill>
                <a:prstClr val="black"/>
              </a:solidFill>
            </a:endParaRPr>
          </a:p>
        </p:txBody>
      </p:sp>
      <p:sp>
        <p:nvSpPr>
          <p:cNvPr id="9" name="Slide Number Placeholder 8"/>
          <p:cNvSpPr>
            <a:spLocks noGrp="1"/>
          </p:cNvSpPr>
          <p:nvPr>
            <p:ph type="sldNum" sz="quarter" idx="12"/>
          </p:nvPr>
        </p:nvSpPr>
        <p:spPr>
          <a:xfrm>
            <a:off x="6553200" y="6356352"/>
            <a:ext cx="2133600" cy="365125"/>
          </a:xfrm>
          <a:prstGeom prst="rect">
            <a:avLst/>
          </a:prstGeom>
        </p:spPr>
        <p:txBody>
          <a:bodyPr/>
          <a:lstStyle>
            <a:lvl1pPr fontAlgn="auto">
              <a:spcBef>
                <a:spcPts val="0"/>
              </a:spcBef>
              <a:spcAft>
                <a:spcPts val="0"/>
              </a:spcAft>
              <a:defRPr>
                <a:latin typeface="+mn-lt"/>
              </a:defRPr>
            </a:lvl1pPr>
          </a:lstStyle>
          <a:p>
            <a:pPr>
              <a:defRPr/>
            </a:pPr>
            <a:fld id="{CE003193-0CC4-4753-BE2B-4120447B89BE}" type="slidenum">
              <a:rPr lang="en-US">
                <a:solidFill>
                  <a:prstClr val="black"/>
                </a:solidFill>
              </a:rPr>
              <a:pPr>
                <a:defRPr/>
              </a:pPr>
              <a:t>‹#›</a:t>
            </a:fld>
            <a:endParaRPr lang="en-US" dirty="0">
              <a:solidFill>
                <a:prstClr val="black"/>
              </a:solidFill>
            </a:endParaRPr>
          </a:p>
        </p:txBody>
      </p:sp>
    </p:spTree>
    <p:extLst>
      <p:ext uri="{BB962C8B-B14F-4D97-AF65-F5344CB8AC3E}">
        <p14:creationId xmlns:p14="http://schemas.microsoft.com/office/powerpoint/2010/main" val="3888112869"/>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Date Placeholder 2"/>
          <p:cNvSpPr>
            <a:spLocks noGrp="1"/>
          </p:cNvSpPr>
          <p:nvPr>
            <p:ph type="dt" sz="half" idx="10"/>
          </p:nvPr>
        </p:nvSpPr>
        <p:spPr>
          <a:xfrm>
            <a:off x="457200" y="6356352"/>
            <a:ext cx="2133600" cy="365125"/>
          </a:xfrm>
          <a:prstGeom prst="rect">
            <a:avLst/>
          </a:prstGeom>
        </p:spPr>
        <p:txBody>
          <a:bodyPr/>
          <a:lstStyle>
            <a:lvl1pPr fontAlgn="auto">
              <a:spcBef>
                <a:spcPts val="0"/>
              </a:spcBef>
              <a:spcAft>
                <a:spcPts val="0"/>
              </a:spcAft>
              <a:defRPr>
                <a:latin typeface="+mn-lt"/>
              </a:defRPr>
            </a:lvl1pPr>
          </a:lstStyle>
          <a:p>
            <a:pPr>
              <a:defRPr/>
            </a:pPr>
            <a:fld id="{28B8B532-2F48-45A7-B388-040CBF8FA52B}" type="datetimeFigureOut">
              <a:rPr lang="en-US">
                <a:solidFill>
                  <a:prstClr val="black"/>
                </a:solidFill>
              </a:rPr>
              <a:pPr>
                <a:defRPr/>
              </a:pPr>
              <a:t>1/4/2018</a:t>
            </a:fld>
            <a:endParaRPr lang="en-US" dirty="0">
              <a:solidFill>
                <a:prstClr val="black"/>
              </a:solidFill>
            </a:endParaRPr>
          </a:p>
        </p:txBody>
      </p:sp>
      <p:sp>
        <p:nvSpPr>
          <p:cNvPr id="4" name="Footer Placeholder 3"/>
          <p:cNvSpPr>
            <a:spLocks noGrp="1"/>
          </p:cNvSpPr>
          <p:nvPr>
            <p:ph type="ftr" sz="quarter" idx="11"/>
          </p:nvPr>
        </p:nvSpPr>
        <p:spPr>
          <a:xfrm>
            <a:off x="3124200" y="6356352"/>
            <a:ext cx="2895600" cy="365125"/>
          </a:xfrm>
          <a:prstGeom prst="rect">
            <a:avLst/>
          </a:prstGeom>
        </p:spPr>
        <p:txBody>
          <a:bodyPr/>
          <a:lstStyle>
            <a:lvl1pPr fontAlgn="auto">
              <a:spcBef>
                <a:spcPts val="0"/>
              </a:spcBef>
              <a:spcAft>
                <a:spcPts val="0"/>
              </a:spcAft>
              <a:defRPr>
                <a:latin typeface="+mn-lt"/>
              </a:defRPr>
            </a:lvl1pPr>
          </a:lstStyle>
          <a:p>
            <a:pPr>
              <a:defRPr/>
            </a:pPr>
            <a:endParaRPr lang="en-US" dirty="0">
              <a:solidFill>
                <a:prstClr val="black"/>
              </a:solidFill>
            </a:endParaRPr>
          </a:p>
        </p:txBody>
      </p:sp>
      <p:sp>
        <p:nvSpPr>
          <p:cNvPr id="5" name="Slide Number Placeholder 4"/>
          <p:cNvSpPr>
            <a:spLocks noGrp="1"/>
          </p:cNvSpPr>
          <p:nvPr>
            <p:ph type="sldNum" sz="quarter" idx="12"/>
          </p:nvPr>
        </p:nvSpPr>
        <p:spPr>
          <a:xfrm>
            <a:off x="6553200" y="6356352"/>
            <a:ext cx="2133600" cy="365125"/>
          </a:xfrm>
          <a:prstGeom prst="rect">
            <a:avLst/>
          </a:prstGeom>
        </p:spPr>
        <p:txBody>
          <a:bodyPr/>
          <a:lstStyle>
            <a:lvl1pPr fontAlgn="auto">
              <a:spcBef>
                <a:spcPts val="0"/>
              </a:spcBef>
              <a:spcAft>
                <a:spcPts val="0"/>
              </a:spcAft>
              <a:defRPr>
                <a:latin typeface="+mn-lt"/>
              </a:defRPr>
            </a:lvl1pPr>
          </a:lstStyle>
          <a:p>
            <a:pPr>
              <a:defRPr/>
            </a:pPr>
            <a:fld id="{7ACDF818-E1D9-4AE6-8440-3FAF47AD2BBC}" type="slidenum">
              <a:rPr lang="en-US">
                <a:solidFill>
                  <a:prstClr val="black"/>
                </a:solidFill>
              </a:rPr>
              <a:pPr>
                <a:defRPr/>
              </a:pPr>
              <a:t>‹#›</a:t>
            </a:fld>
            <a:endParaRPr lang="en-US" dirty="0">
              <a:solidFill>
                <a:prstClr val="black"/>
              </a:solidFill>
            </a:endParaRPr>
          </a:p>
        </p:txBody>
      </p:sp>
    </p:spTree>
    <p:extLst>
      <p:ext uri="{BB962C8B-B14F-4D97-AF65-F5344CB8AC3E}">
        <p14:creationId xmlns:p14="http://schemas.microsoft.com/office/powerpoint/2010/main" val="3354707869"/>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2"/>
            <a:ext cx="2133600" cy="365125"/>
          </a:xfrm>
          <a:prstGeom prst="rect">
            <a:avLst/>
          </a:prstGeom>
        </p:spPr>
        <p:txBody>
          <a:bodyPr/>
          <a:lstStyle>
            <a:lvl1pPr fontAlgn="auto">
              <a:spcBef>
                <a:spcPts val="0"/>
              </a:spcBef>
              <a:spcAft>
                <a:spcPts val="0"/>
              </a:spcAft>
              <a:defRPr>
                <a:latin typeface="+mn-lt"/>
              </a:defRPr>
            </a:lvl1pPr>
          </a:lstStyle>
          <a:p>
            <a:pPr>
              <a:defRPr/>
            </a:pPr>
            <a:fld id="{687325F4-9540-4051-B6C7-CE5640CF34CC}" type="datetimeFigureOut">
              <a:rPr lang="en-US">
                <a:solidFill>
                  <a:prstClr val="black"/>
                </a:solidFill>
              </a:rPr>
              <a:pPr>
                <a:defRPr/>
              </a:pPr>
              <a:t>1/4/2018</a:t>
            </a:fld>
            <a:endParaRPr lang="en-US" dirty="0">
              <a:solidFill>
                <a:prstClr val="black"/>
              </a:solidFill>
            </a:endParaRPr>
          </a:p>
        </p:txBody>
      </p:sp>
      <p:sp>
        <p:nvSpPr>
          <p:cNvPr id="3" name="Footer Placeholder 2"/>
          <p:cNvSpPr>
            <a:spLocks noGrp="1"/>
          </p:cNvSpPr>
          <p:nvPr>
            <p:ph type="ftr" sz="quarter" idx="11"/>
          </p:nvPr>
        </p:nvSpPr>
        <p:spPr>
          <a:xfrm>
            <a:off x="3124200" y="6356352"/>
            <a:ext cx="2895600" cy="365125"/>
          </a:xfrm>
          <a:prstGeom prst="rect">
            <a:avLst/>
          </a:prstGeom>
        </p:spPr>
        <p:txBody>
          <a:bodyPr/>
          <a:lstStyle>
            <a:lvl1pPr fontAlgn="auto">
              <a:spcBef>
                <a:spcPts val="0"/>
              </a:spcBef>
              <a:spcAft>
                <a:spcPts val="0"/>
              </a:spcAft>
              <a:defRPr>
                <a:latin typeface="+mn-lt"/>
              </a:defRPr>
            </a:lvl1pPr>
          </a:lstStyle>
          <a:p>
            <a:pPr>
              <a:defRPr/>
            </a:pPr>
            <a:endParaRPr lang="en-US" dirty="0">
              <a:solidFill>
                <a:prstClr val="black"/>
              </a:solidFill>
            </a:endParaRPr>
          </a:p>
        </p:txBody>
      </p:sp>
      <p:sp>
        <p:nvSpPr>
          <p:cNvPr id="4" name="Slide Number Placeholder 3"/>
          <p:cNvSpPr>
            <a:spLocks noGrp="1"/>
          </p:cNvSpPr>
          <p:nvPr>
            <p:ph type="sldNum" sz="quarter" idx="12"/>
          </p:nvPr>
        </p:nvSpPr>
        <p:spPr>
          <a:xfrm>
            <a:off x="6553200" y="6356352"/>
            <a:ext cx="2133600" cy="365125"/>
          </a:xfrm>
          <a:prstGeom prst="rect">
            <a:avLst/>
          </a:prstGeom>
        </p:spPr>
        <p:txBody>
          <a:bodyPr/>
          <a:lstStyle>
            <a:lvl1pPr fontAlgn="auto">
              <a:spcBef>
                <a:spcPts val="0"/>
              </a:spcBef>
              <a:spcAft>
                <a:spcPts val="0"/>
              </a:spcAft>
              <a:defRPr>
                <a:latin typeface="+mn-lt"/>
              </a:defRPr>
            </a:lvl1pPr>
          </a:lstStyle>
          <a:p>
            <a:pPr>
              <a:defRPr/>
            </a:pPr>
            <a:fld id="{51B47055-E09E-4DF2-B147-D345246C721A}" type="slidenum">
              <a:rPr lang="en-US">
                <a:solidFill>
                  <a:prstClr val="black"/>
                </a:solidFill>
              </a:rPr>
              <a:pPr>
                <a:defRPr/>
              </a:pPr>
              <a:t>‹#›</a:t>
            </a:fld>
            <a:endParaRPr lang="en-US" dirty="0">
              <a:solidFill>
                <a:prstClr val="black"/>
              </a:solidFill>
            </a:endParaRP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81800" y="5867400"/>
            <a:ext cx="1752600" cy="811989"/>
          </a:xfrm>
          <a:prstGeom prst="rect">
            <a:avLst/>
          </a:prstGeom>
        </p:spPr>
      </p:pic>
    </p:spTree>
    <p:extLst>
      <p:ext uri="{BB962C8B-B14F-4D97-AF65-F5344CB8AC3E}">
        <p14:creationId xmlns:p14="http://schemas.microsoft.com/office/powerpoint/2010/main" val="3708644156"/>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7"/>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2"/>
            <a:ext cx="2133600" cy="365125"/>
          </a:xfrm>
          <a:prstGeom prst="rect">
            <a:avLst/>
          </a:prstGeom>
        </p:spPr>
        <p:txBody>
          <a:bodyPr/>
          <a:lstStyle>
            <a:lvl1pPr fontAlgn="auto">
              <a:spcBef>
                <a:spcPts val="0"/>
              </a:spcBef>
              <a:spcAft>
                <a:spcPts val="0"/>
              </a:spcAft>
              <a:defRPr>
                <a:latin typeface="+mn-lt"/>
              </a:defRPr>
            </a:lvl1pPr>
          </a:lstStyle>
          <a:p>
            <a:pPr>
              <a:defRPr/>
            </a:pPr>
            <a:fld id="{7E8E0D5D-330D-48AD-B700-4F97BEB0FA40}" type="datetimeFigureOut">
              <a:rPr lang="en-US">
                <a:solidFill>
                  <a:prstClr val="black"/>
                </a:solidFill>
              </a:rPr>
              <a:pPr>
                <a:defRPr/>
              </a:pPr>
              <a:t>1/4/2018</a:t>
            </a:fld>
            <a:endParaRPr lang="en-US" dirty="0">
              <a:solidFill>
                <a:prstClr val="black"/>
              </a:solidFill>
            </a:endParaRPr>
          </a:p>
        </p:txBody>
      </p:sp>
      <p:sp>
        <p:nvSpPr>
          <p:cNvPr id="6" name="Footer Placeholder 5"/>
          <p:cNvSpPr>
            <a:spLocks noGrp="1"/>
          </p:cNvSpPr>
          <p:nvPr>
            <p:ph type="ftr" sz="quarter" idx="11"/>
          </p:nvPr>
        </p:nvSpPr>
        <p:spPr>
          <a:xfrm>
            <a:off x="3124200" y="6356352"/>
            <a:ext cx="2895600" cy="365125"/>
          </a:xfrm>
          <a:prstGeom prst="rect">
            <a:avLst/>
          </a:prstGeom>
        </p:spPr>
        <p:txBody>
          <a:bodyPr/>
          <a:lstStyle>
            <a:lvl1pPr fontAlgn="auto">
              <a:spcBef>
                <a:spcPts val="0"/>
              </a:spcBef>
              <a:spcAft>
                <a:spcPts val="0"/>
              </a:spcAft>
              <a:defRPr>
                <a:latin typeface="+mn-lt"/>
              </a:defRPr>
            </a:lvl1pPr>
          </a:lstStyle>
          <a:p>
            <a:pPr>
              <a:defRPr/>
            </a:pPr>
            <a:endParaRPr lang="en-US" dirty="0">
              <a:solidFill>
                <a:prstClr val="black"/>
              </a:solidFill>
            </a:endParaRPr>
          </a:p>
        </p:txBody>
      </p:sp>
      <p:sp>
        <p:nvSpPr>
          <p:cNvPr id="7" name="Slide Number Placeholder 6"/>
          <p:cNvSpPr>
            <a:spLocks noGrp="1"/>
          </p:cNvSpPr>
          <p:nvPr>
            <p:ph type="sldNum" sz="quarter" idx="12"/>
          </p:nvPr>
        </p:nvSpPr>
        <p:spPr>
          <a:xfrm>
            <a:off x="6553200" y="6356352"/>
            <a:ext cx="2133600" cy="365125"/>
          </a:xfrm>
          <a:prstGeom prst="rect">
            <a:avLst/>
          </a:prstGeom>
        </p:spPr>
        <p:txBody>
          <a:bodyPr/>
          <a:lstStyle>
            <a:lvl1pPr fontAlgn="auto">
              <a:spcBef>
                <a:spcPts val="0"/>
              </a:spcBef>
              <a:spcAft>
                <a:spcPts val="0"/>
              </a:spcAft>
              <a:defRPr>
                <a:latin typeface="+mn-lt"/>
              </a:defRPr>
            </a:lvl1pPr>
          </a:lstStyle>
          <a:p>
            <a:pPr>
              <a:defRPr/>
            </a:pPr>
            <a:fld id="{5D222F95-C0F5-4267-A4EC-819BD00E990C}" type="slidenum">
              <a:rPr lang="en-US">
                <a:solidFill>
                  <a:prstClr val="black"/>
                </a:solidFill>
              </a:rPr>
              <a:pPr>
                <a:defRPr/>
              </a:pPr>
              <a:t>‹#›</a:t>
            </a:fld>
            <a:endParaRPr lang="en-US" dirty="0">
              <a:solidFill>
                <a:prstClr val="black"/>
              </a:solidFill>
            </a:endParaRPr>
          </a:p>
        </p:txBody>
      </p:sp>
    </p:spTree>
    <p:extLst>
      <p:ext uri="{BB962C8B-B14F-4D97-AF65-F5344CB8AC3E}">
        <p14:creationId xmlns:p14="http://schemas.microsoft.com/office/powerpoint/2010/main" val="1479176434"/>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4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46"/>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2"/>
            <a:ext cx="2133600" cy="365125"/>
          </a:xfrm>
          <a:prstGeom prst="rect">
            <a:avLst/>
          </a:prstGeom>
        </p:spPr>
        <p:txBody>
          <a:bodyPr/>
          <a:lstStyle>
            <a:lvl1pPr fontAlgn="auto">
              <a:spcBef>
                <a:spcPts val="0"/>
              </a:spcBef>
              <a:spcAft>
                <a:spcPts val="0"/>
              </a:spcAft>
              <a:defRPr>
                <a:latin typeface="+mn-lt"/>
              </a:defRPr>
            </a:lvl1pPr>
          </a:lstStyle>
          <a:p>
            <a:pPr>
              <a:defRPr/>
            </a:pPr>
            <a:fld id="{2A454869-8839-415B-89B6-4B84A8713D78}" type="datetimeFigureOut">
              <a:rPr lang="en-US">
                <a:solidFill>
                  <a:prstClr val="black"/>
                </a:solidFill>
              </a:rPr>
              <a:pPr>
                <a:defRPr/>
              </a:pPr>
              <a:t>1/4/2018</a:t>
            </a:fld>
            <a:endParaRPr lang="en-US" dirty="0">
              <a:solidFill>
                <a:prstClr val="black"/>
              </a:solidFill>
            </a:endParaRPr>
          </a:p>
        </p:txBody>
      </p:sp>
      <p:sp>
        <p:nvSpPr>
          <p:cNvPr id="6" name="Footer Placeholder 5"/>
          <p:cNvSpPr>
            <a:spLocks noGrp="1"/>
          </p:cNvSpPr>
          <p:nvPr>
            <p:ph type="ftr" sz="quarter" idx="11"/>
          </p:nvPr>
        </p:nvSpPr>
        <p:spPr>
          <a:xfrm>
            <a:off x="3124200" y="6356352"/>
            <a:ext cx="2895600" cy="365125"/>
          </a:xfrm>
          <a:prstGeom prst="rect">
            <a:avLst/>
          </a:prstGeom>
        </p:spPr>
        <p:txBody>
          <a:bodyPr/>
          <a:lstStyle>
            <a:lvl1pPr fontAlgn="auto">
              <a:spcBef>
                <a:spcPts val="0"/>
              </a:spcBef>
              <a:spcAft>
                <a:spcPts val="0"/>
              </a:spcAft>
              <a:defRPr>
                <a:latin typeface="+mn-lt"/>
              </a:defRPr>
            </a:lvl1pPr>
          </a:lstStyle>
          <a:p>
            <a:pPr>
              <a:defRPr/>
            </a:pPr>
            <a:endParaRPr lang="en-US" dirty="0">
              <a:solidFill>
                <a:prstClr val="black"/>
              </a:solidFill>
            </a:endParaRPr>
          </a:p>
        </p:txBody>
      </p:sp>
      <p:sp>
        <p:nvSpPr>
          <p:cNvPr id="7" name="Slide Number Placeholder 6"/>
          <p:cNvSpPr>
            <a:spLocks noGrp="1"/>
          </p:cNvSpPr>
          <p:nvPr>
            <p:ph type="sldNum" sz="quarter" idx="12"/>
          </p:nvPr>
        </p:nvSpPr>
        <p:spPr>
          <a:xfrm>
            <a:off x="6553200" y="6356352"/>
            <a:ext cx="2133600" cy="365125"/>
          </a:xfrm>
          <a:prstGeom prst="rect">
            <a:avLst/>
          </a:prstGeom>
        </p:spPr>
        <p:txBody>
          <a:bodyPr/>
          <a:lstStyle>
            <a:lvl1pPr fontAlgn="auto">
              <a:spcBef>
                <a:spcPts val="0"/>
              </a:spcBef>
              <a:spcAft>
                <a:spcPts val="0"/>
              </a:spcAft>
              <a:defRPr>
                <a:latin typeface="+mn-lt"/>
              </a:defRPr>
            </a:lvl1pPr>
          </a:lstStyle>
          <a:p>
            <a:pPr>
              <a:defRPr/>
            </a:pPr>
            <a:fld id="{43B4374E-2A9B-4EBB-8316-BD336B680C75}" type="slidenum">
              <a:rPr lang="en-US">
                <a:solidFill>
                  <a:prstClr val="black"/>
                </a:solidFill>
              </a:rPr>
              <a:pPr>
                <a:defRPr/>
              </a:pPr>
              <a:t>‹#›</a:t>
            </a:fld>
            <a:endParaRPr lang="en-US" dirty="0">
              <a:solidFill>
                <a:prstClr val="black"/>
              </a:solidFill>
            </a:endParaRPr>
          </a:p>
        </p:txBody>
      </p:sp>
    </p:spTree>
    <p:extLst>
      <p:ext uri="{BB962C8B-B14F-4D97-AF65-F5344CB8AC3E}">
        <p14:creationId xmlns:p14="http://schemas.microsoft.com/office/powerpoint/2010/main" val="2827996821"/>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itle Placeholder 1"/>
          <p:cNvSpPr>
            <a:spLocks noGrp="1"/>
          </p:cNvSpPr>
          <p:nvPr>
            <p:ph type="title"/>
          </p:nvPr>
        </p:nvSpPr>
        <p:spPr bwMode="auto">
          <a:xfrm>
            <a:off x="457200" y="274637"/>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Text Placeholder 2"/>
          <p:cNvSpPr>
            <a:spLocks noGrp="1"/>
          </p:cNvSpPr>
          <p:nvPr>
            <p:ph type="body" idx="1"/>
          </p:nvPr>
        </p:nvSpPr>
        <p:spPr bwMode="auto">
          <a:xfrm>
            <a:off x="457200" y="1600201"/>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5" name="Picture 4"/>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649329" y="6172201"/>
            <a:ext cx="2270760" cy="547171"/>
          </a:xfrm>
          <a:prstGeom prst="rect">
            <a:avLst/>
          </a:prstGeom>
        </p:spPr>
      </p:pic>
    </p:spTree>
    <p:extLst>
      <p:ext uri="{BB962C8B-B14F-4D97-AF65-F5344CB8AC3E}">
        <p14:creationId xmlns:p14="http://schemas.microsoft.com/office/powerpoint/2010/main" val="5799611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spd="slow"/>
  <p:txStyles>
    <p:titleStyle>
      <a:lvl1pPr algn="ctr" rtl="0" fontAlgn="base">
        <a:spcBef>
          <a:spcPct val="0"/>
        </a:spcBef>
        <a:spcAft>
          <a:spcPct val="0"/>
        </a:spcAft>
        <a:defRPr sz="3200" b="1" i="1" kern="1200">
          <a:solidFill>
            <a:srgbClr val="003366"/>
          </a:solidFill>
          <a:latin typeface="Garamond" pitchFamily="18" charset="0"/>
          <a:ea typeface="+mj-ea"/>
          <a:cs typeface="+mj-cs"/>
        </a:defRPr>
      </a:lvl1pPr>
      <a:lvl2pPr algn="ctr" rtl="0" fontAlgn="base">
        <a:spcBef>
          <a:spcPct val="0"/>
        </a:spcBef>
        <a:spcAft>
          <a:spcPct val="0"/>
        </a:spcAft>
        <a:defRPr sz="3200" b="1" i="1">
          <a:solidFill>
            <a:srgbClr val="003366"/>
          </a:solidFill>
          <a:latin typeface="Garamond" pitchFamily="18" charset="0"/>
        </a:defRPr>
      </a:lvl2pPr>
      <a:lvl3pPr algn="ctr" rtl="0" fontAlgn="base">
        <a:spcBef>
          <a:spcPct val="0"/>
        </a:spcBef>
        <a:spcAft>
          <a:spcPct val="0"/>
        </a:spcAft>
        <a:defRPr sz="3200" b="1" i="1">
          <a:solidFill>
            <a:srgbClr val="003366"/>
          </a:solidFill>
          <a:latin typeface="Garamond" pitchFamily="18" charset="0"/>
        </a:defRPr>
      </a:lvl3pPr>
      <a:lvl4pPr algn="ctr" rtl="0" fontAlgn="base">
        <a:spcBef>
          <a:spcPct val="0"/>
        </a:spcBef>
        <a:spcAft>
          <a:spcPct val="0"/>
        </a:spcAft>
        <a:defRPr sz="3200" b="1" i="1">
          <a:solidFill>
            <a:srgbClr val="003366"/>
          </a:solidFill>
          <a:latin typeface="Garamond" pitchFamily="18" charset="0"/>
        </a:defRPr>
      </a:lvl4pPr>
      <a:lvl5pPr algn="ctr" rtl="0" fontAlgn="base">
        <a:spcBef>
          <a:spcPct val="0"/>
        </a:spcBef>
        <a:spcAft>
          <a:spcPct val="0"/>
        </a:spcAft>
        <a:defRPr sz="3200" b="1" i="1">
          <a:solidFill>
            <a:srgbClr val="003366"/>
          </a:solidFill>
          <a:latin typeface="Garamond" pitchFamily="18" charset="0"/>
        </a:defRPr>
      </a:lvl5pPr>
      <a:lvl6pPr marL="457200" algn="ctr" rtl="0" fontAlgn="base">
        <a:spcBef>
          <a:spcPct val="0"/>
        </a:spcBef>
        <a:spcAft>
          <a:spcPct val="0"/>
        </a:spcAft>
        <a:defRPr sz="3200" b="1" i="1">
          <a:solidFill>
            <a:srgbClr val="003366"/>
          </a:solidFill>
          <a:latin typeface="Garamond" pitchFamily="18" charset="0"/>
        </a:defRPr>
      </a:lvl6pPr>
      <a:lvl7pPr marL="914400" algn="ctr" rtl="0" fontAlgn="base">
        <a:spcBef>
          <a:spcPct val="0"/>
        </a:spcBef>
        <a:spcAft>
          <a:spcPct val="0"/>
        </a:spcAft>
        <a:defRPr sz="3200" b="1" i="1">
          <a:solidFill>
            <a:srgbClr val="003366"/>
          </a:solidFill>
          <a:latin typeface="Garamond" pitchFamily="18" charset="0"/>
        </a:defRPr>
      </a:lvl7pPr>
      <a:lvl8pPr marL="1371600" algn="ctr" rtl="0" fontAlgn="base">
        <a:spcBef>
          <a:spcPct val="0"/>
        </a:spcBef>
        <a:spcAft>
          <a:spcPct val="0"/>
        </a:spcAft>
        <a:defRPr sz="3200" b="1" i="1">
          <a:solidFill>
            <a:srgbClr val="003366"/>
          </a:solidFill>
          <a:latin typeface="Garamond" pitchFamily="18" charset="0"/>
        </a:defRPr>
      </a:lvl8pPr>
      <a:lvl9pPr marL="1828800" algn="ctr" rtl="0" fontAlgn="base">
        <a:spcBef>
          <a:spcPct val="0"/>
        </a:spcBef>
        <a:spcAft>
          <a:spcPct val="0"/>
        </a:spcAft>
        <a:defRPr sz="3200" b="1" i="1">
          <a:solidFill>
            <a:srgbClr val="003366"/>
          </a:solidFill>
          <a:latin typeface="Garamond" pitchFamily="18" charset="0"/>
        </a:defRPr>
      </a:lvl9pPr>
    </p:titleStyle>
    <p:bodyStyle>
      <a:lvl1pPr marL="342900" indent="-342900" algn="l" rtl="0" fontAlgn="base">
        <a:spcBef>
          <a:spcPct val="20000"/>
        </a:spcBef>
        <a:spcAft>
          <a:spcPct val="0"/>
        </a:spcAft>
        <a:buClr>
          <a:srgbClr val="FF6600"/>
        </a:buClr>
        <a:buFont typeface="Wingdings" pitchFamily="2" charset="2"/>
        <a:buChar char="§"/>
        <a:defRPr sz="3000" kern="1200">
          <a:solidFill>
            <a:schemeClr val="tx1"/>
          </a:solidFill>
          <a:latin typeface="Arno Pro" pitchFamily="18" charset="0"/>
          <a:ea typeface="+mn-ea"/>
          <a:cs typeface="+mn-cs"/>
        </a:defRPr>
      </a:lvl1pPr>
      <a:lvl2pPr marL="742950" indent="-285750" algn="l" rtl="0" fontAlgn="base">
        <a:spcBef>
          <a:spcPct val="20000"/>
        </a:spcBef>
        <a:spcAft>
          <a:spcPct val="0"/>
        </a:spcAft>
        <a:buClr>
          <a:srgbClr val="003366"/>
        </a:buClr>
        <a:buFont typeface="Arial" charset="0"/>
        <a:buChar char="•"/>
        <a:defRPr sz="2800" kern="1200">
          <a:solidFill>
            <a:schemeClr val="tx1"/>
          </a:solidFill>
          <a:latin typeface="Arno Pro" pitchFamily="18" charset="0"/>
          <a:ea typeface="+mn-ea"/>
          <a:cs typeface="+mn-cs"/>
        </a:defRPr>
      </a:lvl2pPr>
      <a:lvl3pPr marL="1143000" indent="-228600" algn="l" rtl="0" fontAlgn="base">
        <a:spcBef>
          <a:spcPct val="20000"/>
        </a:spcBef>
        <a:spcAft>
          <a:spcPct val="0"/>
        </a:spcAft>
        <a:buClr>
          <a:srgbClr val="FF6600"/>
        </a:buClr>
        <a:buFont typeface="Wingdings 2" pitchFamily="18" charset="2"/>
        <a:buChar char="·"/>
        <a:defRPr sz="2400" kern="1200">
          <a:solidFill>
            <a:schemeClr val="tx1"/>
          </a:solidFill>
          <a:latin typeface="Arno Pro" pitchFamily="18" charset="0"/>
          <a:ea typeface="+mn-ea"/>
          <a:cs typeface="+mn-cs"/>
        </a:defRPr>
      </a:lvl3pPr>
      <a:lvl4pPr marL="1600200" indent="-228600" algn="l" rtl="0" fontAlgn="base">
        <a:spcBef>
          <a:spcPct val="20000"/>
        </a:spcBef>
        <a:spcAft>
          <a:spcPct val="0"/>
        </a:spcAft>
        <a:buClr>
          <a:srgbClr val="003366"/>
        </a:buClr>
        <a:buFont typeface="Wingdings" pitchFamily="2" charset="2"/>
        <a:buChar char="Ø"/>
        <a:defRPr sz="2000" kern="1200">
          <a:solidFill>
            <a:schemeClr val="tx1"/>
          </a:solidFill>
          <a:latin typeface="Arno Pro" pitchFamily="18" charset="0"/>
          <a:ea typeface="+mn-ea"/>
          <a:cs typeface="+mn-cs"/>
        </a:defRPr>
      </a:lvl4pPr>
      <a:lvl5pPr marL="2057400" indent="-228600" algn="l" rtl="0" fontAlgn="base">
        <a:spcBef>
          <a:spcPct val="20000"/>
        </a:spcBef>
        <a:spcAft>
          <a:spcPct val="0"/>
        </a:spcAft>
        <a:buClr>
          <a:srgbClr val="FF6600"/>
        </a:buClr>
        <a:buFont typeface="Wingdings" pitchFamily="2" charset="2"/>
        <a:buChar char="v"/>
        <a:defRPr sz="2000" kern="1200">
          <a:solidFill>
            <a:schemeClr val="tx1"/>
          </a:solidFill>
          <a:latin typeface="Arno Pro"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mailto:rzh0021@auburn.edu" TargetMode="External"/><Relationship Id="rId2" Type="http://schemas.openxmlformats.org/officeDocument/2006/relationships/hyperlink" Target="mailto:ventiaf@auburn.edu" TargetMode="External"/><Relationship Id="rId1" Type="http://schemas.openxmlformats.org/officeDocument/2006/relationships/slideLayout" Target="../slideLayouts/slideLayout7.xml"/><Relationship Id="rId4" Type="http://schemas.openxmlformats.org/officeDocument/2006/relationships/hyperlink" Target="https://cws.auburn.edu/OVPR/pm/pair"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562600"/>
            <a:ext cx="9144000" cy="1426045"/>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16385" name="Title 9"/>
          <p:cNvSpPr>
            <a:spLocks noGrp="1"/>
          </p:cNvSpPr>
          <p:nvPr>
            <p:ph type="title"/>
          </p:nvPr>
        </p:nvSpPr>
        <p:spPr>
          <a:xfrm>
            <a:off x="457202" y="273050"/>
            <a:ext cx="3008313" cy="1162051"/>
          </a:xfrm>
        </p:spPr>
        <p:txBody>
          <a:bodyPr/>
          <a:lstStyle/>
          <a:p>
            <a:r>
              <a:rPr lang="en-US" dirty="0" smtClean="0"/>
              <a:t>    </a:t>
            </a:r>
          </a:p>
        </p:txBody>
      </p:sp>
      <p:sp>
        <p:nvSpPr>
          <p:cNvPr id="3" name="Rectangle 2"/>
          <p:cNvSpPr/>
          <p:nvPr/>
        </p:nvSpPr>
        <p:spPr>
          <a:xfrm>
            <a:off x="-3201" y="-838200"/>
            <a:ext cx="9144000" cy="1371600"/>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18" name="Text Box 4"/>
          <p:cNvSpPr txBox="1">
            <a:spLocks noChangeArrowheads="1"/>
          </p:cNvSpPr>
          <p:nvPr/>
        </p:nvSpPr>
        <p:spPr bwMode="auto">
          <a:xfrm>
            <a:off x="6634162" y="6324600"/>
            <a:ext cx="3424238" cy="43973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fontAlgn="base">
              <a:spcBef>
                <a:spcPct val="0"/>
              </a:spcBef>
              <a:spcAft>
                <a:spcPct val="0"/>
              </a:spcAft>
            </a:pPr>
            <a:r>
              <a:rPr lang="en-US" sz="1600" dirty="0" smtClean="0">
                <a:solidFill>
                  <a:srgbClr val="FFFFFF"/>
                </a:solidFill>
                <a:latin typeface="Arno Pro" pitchFamily="18" charset="0"/>
                <a:cs typeface="Arial" pitchFamily="34" charset="0"/>
              </a:rPr>
              <a:t>Putting </a:t>
            </a:r>
            <a:r>
              <a:rPr lang="en-US" sz="1600" dirty="0">
                <a:solidFill>
                  <a:srgbClr val="FFFFFF"/>
                </a:solidFill>
                <a:latin typeface="Arno Pro" pitchFamily="18" charset="0"/>
                <a:cs typeface="Arial" pitchFamily="34" charset="0"/>
              </a:rPr>
              <a:t>G</a:t>
            </a:r>
            <a:r>
              <a:rPr lang="en-US" sz="1600" dirty="0" smtClean="0">
                <a:solidFill>
                  <a:srgbClr val="FFFFFF"/>
                </a:solidFill>
                <a:latin typeface="Arno Pro" pitchFamily="18" charset="0"/>
                <a:cs typeface="Arial" pitchFamily="34" charset="0"/>
              </a:rPr>
              <a:t>ood Ideas to Work</a:t>
            </a:r>
            <a:endParaRPr lang="en-US" sz="1600" dirty="0" smtClean="0">
              <a:solidFill>
                <a:prstClr val="black"/>
              </a:solidFill>
              <a:latin typeface="Arial" pitchFamily="34" charset="0"/>
              <a:cs typeface="Arial" pitchFamily="34" charset="0"/>
            </a:endParaRPr>
          </a:p>
        </p:txBody>
      </p:sp>
      <p:sp>
        <p:nvSpPr>
          <p:cNvPr id="14" name="Text Box 2"/>
          <p:cNvSpPr txBox="1">
            <a:spLocks noChangeArrowheads="1"/>
          </p:cNvSpPr>
          <p:nvPr/>
        </p:nvSpPr>
        <p:spPr bwMode="auto">
          <a:xfrm>
            <a:off x="4267200" y="5805488"/>
            <a:ext cx="3657600" cy="671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fontAlgn="base">
              <a:spcBef>
                <a:spcPct val="0"/>
              </a:spcBef>
              <a:spcAft>
                <a:spcPct val="0"/>
              </a:spcAft>
            </a:pPr>
            <a:endParaRPr lang="en-US" sz="2800" i="1" dirty="0" smtClean="0">
              <a:solidFill>
                <a:srgbClr val="FFFFFF"/>
              </a:solidFill>
              <a:latin typeface="Arno Pro" pitchFamily="18" charset="0"/>
              <a:cs typeface="Arial" pitchFamily="34" charset="0"/>
            </a:endParaRPr>
          </a:p>
        </p:txBody>
      </p:sp>
      <p:sp>
        <p:nvSpPr>
          <p:cNvPr id="6" name="TextBox 5"/>
          <p:cNvSpPr txBox="1"/>
          <p:nvPr/>
        </p:nvSpPr>
        <p:spPr>
          <a:xfrm>
            <a:off x="1828799" y="3854828"/>
            <a:ext cx="5562599" cy="830997"/>
          </a:xfrm>
          <a:prstGeom prst="rect">
            <a:avLst/>
          </a:prstGeom>
          <a:noFill/>
        </p:spPr>
        <p:txBody>
          <a:bodyPr wrap="square" rtlCol="0">
            <a:spAutoFit/>
          </a:bodyPr>
          <a:lstStyle/>
          <a:p>
            <a:pPr algn="ctr"/>
            <a:r>
              <a:rPr lang="en-US" sz="1600" b="1" cap="small" dirty="0" smtClean="0">
                <a:solidFill>
                  <a:srgbClr val="003366"/>
                </a:solidFill>
                <a:latin typeface="Arno Pro" pitchFamily="18" charset="0"/>
                <a:cs typeface="Arial" pitchFamily="34" charset="0"/>
              </a:rPr>
              <a:t>Presidential Awards for Interdisciplinary Research (PAIR)</a:t>
            </a:r>
          </a:p>
          <a:p>
            <a:pPr algn="ctr"/>
            <a:endParaRPr lang="en-US" sz="1600" b="1" cap="small" dirty="0" smtClean="0">
              <a:solidFill>
                <a:srgbClr val="003366"/>
              </a:solidFill>
              <a:latin typeface="Arno Pro" pitchFamily="18" charset="0"/>
              <a:cs typeface="Arial" pitchFamily="34" charset="0"/>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95074" y="628326"/>
            <a:ext cx="4230050" cy="3268675"/>
          </a:xfrm>
          <a:prstGeom prst="rect">
            <a:avLst/>
          </a:prstGeom>
        </p:spPr>
      </p:pic>
    </p:spTree>
    <p:extLst>
      <p:ext uri="{BB962C8B-B14F-4D97-AF65-F5344CB8AC3E}">
        <p14:creationId xmlns:p14="http://schemas.microsoft.com/office/powerpoint/2010/main" val="678073698"/>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457200"/>
            <a:ext cx="8763000" cy="1107996"/>
          </a:xfrm>
          <a:prstGeom prst="rect">
            <a:avLst/>
          </a:prstGeom>
          <a:noFill/>
        </p:spPr>
        <p:txBody>
          <a:bodyPr wrap="square" rtlCol="0">
            <a:spAutoFit/>
          </a:bodyPr>
          <a:lstStyle/>
          <a:p>
            <a:pPr algn="ctr"/>
            <a:r>
              <a:rPr lang="en-US" sz="2400" b="1" i="1" dirty="0">
                <a:solidFill>
                  <a:srgbClr val="003366"/>
                </a:solidFill>
                <a:latin typeface="Garamond" pitchFamily="18" charset="0"/>
              </a:rPr>
              <a:t>A</a:t>
            </a:r>
            <a:r>
              <a:rPr lang="en-US" sz="2400" b="1" i="1" dirty="0" smtClean="0">
                <a:solidFill>
                  <a:srgbClr val="003366"/>
                </a:solidFill>
                <a:latin typeface="Garamond" pitchFamily="18" charset="0"/>
              </a:rPr>
              <a:t>uburn University President Steven Leath’s </a:t>
            </a:r>
          </a:p>
          <a:p>
            <a:pPr algn="ctr"/>
            <a:r>
              <a:rPr lang="en-US" sz="2400" b="1" i="1" dirty="0" smtClean="0">
                <a:solidFill>
                  <a:srgbClr val="003366"/>
                </a:solidFill>
                <a:latin typeface="Garamond" pitchFamily="18" charset="0"/>
              </a:rPr>
              <a:t>Focus on Research</a:t>
            </a:r>
            <a:endParaRPr lang="en-US" sz="2400" b="1" i="1" dirty="0">
              <a:solidFill>
                <a:srgbClr val="003366"/>
              </a:solidFill>
              <a:latin typeface="Garamond" pitchFamily="18" charset="0"/>
            </a:endParaRPr>
          </a:p>
          <a:p>
            <a:endParaRPr lang="en-US" dirty="0"/>
          </a:p>
        </p:txBody>
      </p:sp>
      <p:sp>
        <p:nvSpPr>
          <p:cNvPr id="3" name="TextBox 2"/>
          <p:cNvSpPr txBox="1"/>
          <p:nvPr/>
        </p:nvSpPr>
        <p:spPr>
          <a:xfrm>
            <a:off x="609600" y="1676400"/>
            <a:ext cx="5099955" cy="707886"/>
          </a:xfrm>
          <a:prstGeom prst="rect">
            <a:avLst/>
          </a:prstGeom>
          <a:noFill/>
        </p:spPr>
        <p:txBody>
          <a:bodyPr wrap="square" rtlCol="0">
            <a:spAutoFit/>
          </a:bodyPr>
          <a:lstStyle/>
          <a:p>
            <a:pPr algn="ctr"/>
            <a:r>
              <a:rPr lang="en-US" sz="1600" u="sng" dirty="0" smtClean="0"/>
              <a:t>His </a:t>
            </a:r>
            <a:r>
              <a:rPr lang="en-US" sz="1600" u="sng" dirty="0"/>
              <a:t>remarks to the Board of Trustees, September 15, 2017</a:t>
            </a:r>
            <a:r>
              <a:rPr lang="en-US" sz="1600" dirty="0"/>
              <a:t>:  </a:t>
            </a:r>
          </a:p>
          <a:p>
            <a:pPr algn="ctr"/>
            <a:endParaRPr lang="en-US" sz="2400" b="1" i="1" dirty="0"/>
          </a:p>
        </p:txBody>
      </p:sp>
      <p:sp>
        <p:nvSpPr>
          <p:cNvPr id="4" name="TextBox 3"/>
          <p:cNvSpPr txBox="1"/>
          <p:nvPr/>
        </p:nvSpPr>
        <p:spPr>
          <a:xfrm>
            <a:off x="609600" y="2209800"/>
            <a:ext cx="5562600" cy="3539430"/>
          </a:xfrm>
          <a:prstGeom prst="rect">
            <a:avLst/>
          </a:prstGeom>
          <a:noFill/>
        </p:spPr>
        <p:txBody>
          <a:bodyPr wrap="square" rtlCol="0">
            <a:spAutoFit/>
          </a:bodyPr>
          <a:lstStyle/>
          <a:p>
            <a:r>
              <a:rPr lang="en-US" sz="1400" dirty="0"/>
              <a:t>“…You made it clear early on that you want to increase Auburn research and scholarship, and so do I.  We already have bright students, expert faculty, hard-working staff, dedicated alumni and enthusiastic partners in business, industry and government. So, my role is to work in collaboration with all who have an interest in Auburn to take us to the next level. My goal is to elevate Auburn to the Carnegie research one classification, which places us among the nation’s elite in terms of research and creative scholarship. We can and we will get there.</a:t>
            </a:r>
          </a:p>
          <a:p>
            <a:r>
              <a:rPr lang="en-US" sz="1400" dirty="0"/>
              <a:t> </a:t>
            </a:r>
          </a:p>
          <a:p>
            <a:r>
              <a:rPr lang="en-US" sz="1400" dirty="0"/>
              <a:t>What Auburn does particularly well is align research and scholarship with priorities outlined by government agencies. So, one of our tasks in achieving R1 status is doing an even better job of </a:t>
            </a:r>
            <a:r>
              <a:rPr lang="en-US" sz="1400" b="1" i="1" dirty="0"/>
              <a:t>positioning Auburn expertise in front of state and federal research sectors to maximize opportunities for partnership. Similarly, partnerships will also be ramped up with the business sector and soon we will be known as a great partnership university.”</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629400" y="2466347"/>
            <a:ext cx="1992091" cy="2579758"/>
          </a:xfrm>
          <a:prstGeom prst="rect">
            <a:avLst/>
          </a:prstGeom>
        </p:spPr>
      </p:pic>
    </p:spTree>
    <p:extLst>
      <p:ext uri="{BB962C8B-B14F-4D97-AF65-F5344CB8AC3E}">
        <p14:creationId xmlns:p14="http://schemas.microsoft.com/office/powerpoint/2010/main" val="2995714228"/>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38836"/>
            <a:ext cx="8173915" cy="1323439"/>
          </a:xfrm>
          <a:prstGeom prst="rect">
            <a:avLst/>
          </a:prstGeom>
        </p:spPr>
        <p:txBody>
          <a:bodyPr wrap="square">
            <a:spAutoFit/>
          </a:bodyPr>
          <a:lstStyle/>
          <a:p>
            <a:pPr marL="285750" indent="-285750">
              <a:buFont typeface="Wingdings" panose="05000000000000000000" pitchFamily="2" charset="2"/>
              <a:buChar char="§"/>
            </a:pPr>
            <a:r>
              <a:rPr lang="en-US" sz="1600" dirty="0"/>
              <a:t>The </a:t>
            </a:r>
            <a:r>
              <a:rPr lang="en-US" sz="1600" b="1" u="sng" dirty="0"/>
              <a:t>Presidential Awards for </a:t>
            </a:r>
            <a:r>
              <a:rPr lang="en-US" sz="1600" b="1" u="sng" dirty="0" smtClean="0"/>
              <a:t>Interdisciplinary </a:t>
            </a:r>
            <a:r>
              <a:rPr lang="en-US" sz="1600" b="1" u="sng" dirty="0"/>
              <a:t>Research</a:t>
            </a:r>
            <a:r>
              <a:rPr lang="en-US" sz="1600" dirty="0"/>
              <a:t> (</a:t>
            </a:r>
            <a:r>
              <a:rPr lang="en-US" sz="1600" b="1" dirty="0"/>
              <a:t>PAIR</a:t>
            </a:r>
            <a:r>
              <a:rPr lang="en-US" sz="1600" dirty="0"/>
              <a:t>) program</a:t>
            </a:r>
            <a:r>
              <a:rPr lang="en-US" sz="1600" b="1" dirty="0"/>
              <a:t> </a:t>
            </a:r>
            <a:r>
              <a:rPr lang="en-US" sz="1600" dirty="0"/>
              <a:t>supports ideas that foster creativity, facilitate collaboration, and assist Auburn University in reaching new levels of distinction.  PAIR funds interdisciplinary research teams for up to 3 years. </a:t>
            </a:r>
            <a:endParaRPr lang="en-US" sz="1600" dirty="0" smtClean="0"/>
          </a:p>
          <a:p>
            <a:pPr marL="285750" indent="-285750">
              <a:buFont typeface="Wingdings" panose="05000000000000000000" pitchFamily="2" charset="2"/>
              <a:buChar char="§"/>
            </a:pPr>
            <a:endParaRPr lang="en-US" sz="1600" dirty="0"/>
          </a:p>
          <a:p>
            <a:endParaRPr lang="en-US" sz="1600" dirty="0"/>
          </a:p>
        </p:txBody>
      </p:sp>
      <p:sp>
        <p:nvSpPr>
          <p:cNvPr id="3" name="TextBox 2"/>
          <p:cNvSpPr txBox="1"/>
          <p:nvPr/>
        </p:nvSpPr>
        <p:spPr>
          <a:xfrm>
            <a:off x="457200" y="4890353"/>
            <a:ext cx="8153400" cy="1600438"/>
          </a:xfrm>
          <a:prstGeom prst="rect">
            <a:avLst/>
          </a:prstGeom>
          <a:noFill/>
        </p:spPr>
        <p:txBody>
          <a:bodyPr wrap="square" rtlCol="0">
            <a:spAutoFit/>
          </a:bodyPr>
          <a:lstStyle/>
          <a:p>
            <a:pPr marL="285750" indent="-285750">
              <a:buFont typeface="Wingdings" panose="05000000000000000000" pitchFamily="2" charset="2"/>
              <a:buChar char="§"/>
            </a:pPr>
            <a:r>
              <a:rPr lang="en-US" sz="1600" dirty="0">
                <a:latin typeface="Arial" panose="020B0604020202020204" pitchFamily="34" charset="0"/>
                <a:cs typeface="Arial" panose="020B0604020202020204" pitchFamily="34" charset="0"/>
              </a:rPr>
              <a:t>PAIR draft document was reviewed by a faculty workgroup (</a:t>
            </a:r>
            <a:r>
              <a:rPr lang="en-US" sz="1600" i="1" dirty="0">
                <a:latin typeface="Arial" panose="020B0604020202020204" pitchFamily="34" charset="0"/>
                <a:cs typeface="Arial" panose="020B0604020202020204" pitchFamily="34" charset="0"/>
              </a:rPr>
              <a:t>Jennifer Kerpelman, Karen Rogers, Ed Thomas, Paula Bobrowski, Bob Ashurst, Bob </a:t>
            </a:r>
            <a:r>
              <a:rPr lang="en-US" sz="1600" i="1" dirty="0" smtClean="0">
                <a:latin typeface="Arial" panose="020B0604020202020204" pitchFamily="34" charset="0"/>
                <a:cs typeface="Arial" panose="020B0604020202020204" pitchFamily="34" charset="0"/>
              </a:rPr>
              <a:t>Holm</a:t>
            </a:r>
            <a:r>
              <a:rPr lang="en-US" sz="1600" dirty="0" smtClean="0">
                <a:latin typeface="Arial" panose="020B0604020202020204" pitchFamily="34" charset="0"/>
                <a:cs typeface="Arial" panose="020B0604020202020204" pitchFamily="34" charset="0"/>
              </a:rPr>
              <a:t>) on </a:t>
            </a:r>
            <a:r>
              <a:rPr lang="en-US" sz="1600" dirty="0">
                <a:latin typeface="Arial" panose="020B0604020202020204" pitchFamily="34" charset="0"/>
                <a:cs typeface="Arial" panose="020B0604020202020204" pitchFamily="34" charset="0"/>
              </a:rPr>
              <a:t>October </a:t>
            </a:r>
            <a:r>
              <a:rPr lang="en-US" sz="1600" dirty="0" smtClean="0">
                <a:latin typeface="Arial" panose="020B0604020202020204" pitchFamily="34" charset="0"/>
                <a:cs typeface="Arial" panose="020B0604020202020204" pitchFamily="34" charset="0"/>
              </a:rPr>
              <a:t>6</a:t>
            </a:r>
            <a:r>
              <a:rPr lang="en-US" sz="1600" baseline="30000" dirty="0" smtClean="0">
                <a:latin typeface="Arial" panose="020B0604020202020204" pitchFamily="34" charset="0"/>
                <a:cs typeface="Arial" panose="020B0604020202020204" pitchFamily="34" charset="0"/>
              </a:rPr>
              <a:t>th</a:t>
            </a:r>
            <a:r>
              <a:rPr lang="en-US" sz="1600" dirty="0" smtClean="0">
                <a:latin typeface="Arial" panose="020B0604020202020204" pitchFamily="34" charset="0"/>
                <a:cs typeface="Arial" panose="020B0604020202020204" pitchFamily="34" charset="0"/>
              </a:rPr>
              <a:t>.</a:t>
            </a:r>
            <a:endParaRPr lang="en-US" sz="16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r>
              <a:rPr lang="en-US" sz="1600" dirty="0">
                <a:latin typeface="Arial" panose="020B0604020202020204" pitchFamily="34" charset="0"/>
                <a:cs typeface="Arial" panose="020B0604020202020204" pitchFamily="34" charset="0"/>
              </a:rPr>
              <a:t>Further vetting took place at October 11</a:t>
            </a:r>
            <a:r>
              <a:rPr lang="en-US" sz="1600" baseline="30000" dirty="0">
                <a:latin typeface="Arial" panose="020B0604020202020204" pitchFamily="34" charset="0"/>
                <a:cs typeface="Arial" panose="020B0604020202020204" pitchFamily="34" charset="0"/>
              </a:rPr>
              <a:t>th</a:t>
            </a:r>
            <a:r>
              <a:rPr lang="en-US" sz="1600" dirty="0">
                <a:latin typeface="Arial" panose="020B0604020202020204" pitchFamily="34" charset="0"/>
                <a:cs typeface="Arial" panose="020B0604020202020204" pitchFamily="34" charset="0"/>
              </a:rPr>
              <a:t> luncheon that included all ADRs, FRC members, and Strategic Hiring Initiative cluster leaders.</a:t>
            </a: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1998" y="3026720"/>
            <a:ext cx="2414016" cy="1606019"/>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82419" y="3023395"/>
            <a:ext cx="2410691" cy="1609344"/>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96584" y="3023395"/>
            <a:ext cx="2414016" cy="1606019"/>
          </a:xfrm>
          <a:prstGeom prst="rect">
            <a:avLst/>
          </a:prstGeom>
        </p:spPr>
      </p:pic>
      <p:sp>
        <p:nvSpPr>
          <p:cNvPr id="7" name="TextBox 6"/>
          <p:cNvSpPr txBox="1"/>
          <p:nvPr/>
        </p:nvSpPr>
        <p:spPr>
          <a:xfrm>
            <a:off x="761998" y="1223666"/>
            <a:ext cx="8001000" cy="1077218"/>
          </a:xfrm>
          <a:prstGeom prst="rect">
            <a:avLst/>
          </a:prstGeom>
          <a:solidFill>
            <a:srgbClr val="FFFF00">
              <a:alpha val="20000"/>
            </a:srgbClr>
          </a:solidFill>
        </p:spPr>
        <p:txBody>
          <a:bodyPr wrap="square" rtlCol="0">
            <a:spAutoFit/>
          </a:bodyPr>
          <a:lstStyle/>
          <a:p>
            <a:r>
              <a:rPr lang="en-US" sz="1600" dirty="0"/>
              <a:t>Teams are expected to define an </a:t>
            </a:r>
            <a:r>
              <a:rPr lang="en-US" sz="1600" b="1" i="1" dirty="0" smtClean="0"/>
              <a:t>integrated </a:t>
            </a:r>
            <a:r>
              <a:rPr lang="en-US" sz="1600" b="1" i="1" dirty="0"/>
              <a:t>interdisciplinary research effort distinguished by intellectual excellence and driven by a clear vision of fundamental scholarly advances, innovative discoveries, or technological developments having broad economic and societal impact</a:t>
            </a:r>
            <a:r>
              <a:rPr lang="en-US" sz="1600" dirty="0"/>
              <a:t>.</a:t>
            </a:r>
          </a:p>
        </p:txBody>
      </p:sp>
      <p:sp>
        <p:nvSpPr>
          <p:cNvPr id="8" name="TextBox 7"/>
          <p:cNvSpPr txBox="1"/>
          <p:nvPr/>
        </p:nvSpPr>
        <p:spPr>
          <a:xfrm>
            <a:off x="761998" y="2297559"/>
            <a:ext cx="8001000" cy="861774"/>
          </a:xfrm>
          <a:prstGeom prst="rect">
            <a:avLst/>
          </a:prstGeom>
          <a:noFill/>
        </p:spPr>
        <p:txBody>
          <a:bodyPr wrap="square" rtlCol="0">
            <a:spAutoFit/>
          </a:bodyPr>
          <a:lstStyle/>
          <a:p>
            <a:r>
              <a:rPr lang="en-US" sz="1600" dirty="0"/>
              <a:t>PAIR is intended for investigators who seek to enhance their external research sponsorship through multiple, interdisciplinary collaborations. </a:t>
            </a:r>
          </a:p>
          <a:p>
            <a:endParaRPr lang="en-US" dirty="0"/>
          </a:p>
        </p:txBody>
      </p:sp>
    </p:spTree>
    <p:extLst>
      <p:ext uri="{BB962C8B-B14F-4D97-AF65-F5344CB8AC3E}">
        <p14:creationId xmlns:p14="http://schemas.microsoft.com/office/powerpoint/2010/main" val="2617120984"/>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609600"/>
            <a:ext cx="8839200" cy="5262979"/>
          </a:xfrm>
          <a:prstGeom prst="rect">
            <a:avLst/>
          </a:prstGeom>
        </p:spPr>
        <p:txBody>
          <a:bodyPr wrap="square">
            <a:spAutoFit/>
          </a:bodyPr>
          <a:lstStyle/>
          <a:p>
            <a:pPr marL="285750" indent="-285750">
              <a:buFont typeface="Wingdings" panose="05000000000000000000" pitchFamily="2" charset="2"/>
              <a:buChar char="q"/>
            </a:pPr>
            <a:r>
              <a:rPr lang="en-US" sz="1600" dirty="0"/>
              <a:t>Commensurate with the level of funding requested, it is anticipated that PAIR funding may support the following categorical activities</a:t>
            </a:r>
            <a:r>
              <a:rPr lang="en-US" sz="1600" dirty="0" smtClean="0"/>
              <a:t>:</a:t>
            </a:r>
          </a:p>
          <a:p>
            <a:endParaRPr lang="en-US" sz="1600" dirty="0"/>
          </a:p>
          <a:p>
            <a:pPr marL="285750" indent="-285750">
              <a:buFont typeface="Wingdings" panose="05000000000000000000" pitchFamily="2" charset="2"/>
              <a:buChar char="§"/>
            </a:pPr>
            <a:r>
              <a:rPr lang="en-US" sz="1600" b="1" dirty="0">
                <a:solidFill>
                  <a:srgbClr val="000099"/>
                </a:solidFill>
              </a:rPr>
              <a:t>(Tier I – Early Career Award)  </a:t>
            </a:r>
            <a:r>
              <a:rPr lang="en-US" sz="1600" dirty="0">
                <a:solidFill>
                  <a:srgbClr val="000099"/>
                </a:solidFill>
              </a:rPr>
              <a:t>Activities that advance small teams’ scholarly efforts with the potential of seeding new initiatives.  A Tier I team should consist of faculty members from different disciplines who seek to form a closer partnership and to develop a track record of collaborative scholarly and/or creative endeavors (maximum of $100,000 annually). The lead investigator must be a tenure-track member of the Auburn University faculty. Potential outcomes of Tier I funding should reflect a team that is strongly positioned to pursue interdisciplinary funding opportunities from both federal and non-federal entities such as (but not limited to) NEH Collaborative Research grants; NIH R15 and R21 grants, foundation grants, industry funding, federal/non-federal planning grants, etc</a:t>
            </a:r>
            <a:r>
              <a:rPr lang="en-US" sz="1600" dirty="0" smtClean="0">
                <a:solidFill>
                  <a:srgbClr val="000099"/>
                </a:solidFill>
              </a:rPr>
              <a:t>.;</a:t>
            </a:r>
          </a:p>
          <a:p>
            <a:pPr marL="285750" indent="-285750">
              <a:buFont typeface="Wingdings" panose="05000000000000000000" pitchFamily="2" charset="2"/>
              <a:buChar char="§"/>
            </a:pPr>
            <a:endParaRPr lang="en-US" sz="1600" dirty="0">
              <a:solidFill>
                <a:srgbClr val="000099"/>
              </a:solidFill>
            </a:endParaRPr>
          </a:p>
          <a:p>
            <a:pPr marL="285750" indent="-285750">
              <a:buFont typeface="Wingdings" panose="05000000000000000000" pitchFamily="2" charset="2"/>
              <a:buChar char="§"/>
            </a:pPr>
            <a:r>
              <a:rPr lang="en-US" sz="1600" b="1" dirty="0">
                <a:solidFill>
                  <a:srgbClr val="000099"/>
                </a:solidFill>
              </a:rPr>
              <a:t>(Tier II – Established Investigator Award) </a:t>
            </a:r>
            <a:r>
              <a:rPr lang="en-US" sz="1600" dirty="0">
                <a:solidFill>
                  <a:srgbClr val="000099"/>
                </a:solidFill>
              </a:rPr>
              <a:t> Activities that may result in the creation or development of new Auburn initiatives (e.g., a new research area).  A Tier II team should consist of faculty that have a track-record of collaborative scholarly activities (joint presentations, papers, books; the design and generation of processes, products, artifacts, performances, etc.) and who seek to expand and enhance that collaboration by sustaining its operations via external sponsorship (maximum of $250,000 annually). The lead investigator must be a tenured member of the Auburn University faculty. Potential outcomes of Tier II funding should reflect a team that is well-positioned to pursue highly competitive federal and non-federal funding opportunities such as (but not limited to) NIH R01 grants, NSF INSPIRE grants, Gates Foundation Grand Challenges, etc.;</a:t>
            </a:r>
          </a:p>
        </p:txBody>
      </p:sp>
    </p:spTree>
    <p:extLst>
      <p:ext uri="{BB962C8B-B14F-4D97-AF65-F5344CB8AC3E}">
        <p14:creationId xmlns:p14="http://schemas.microsoft.com/office/powerpoint/2010/main" val="43803359"/>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914400"/>
            <a:ext cx="8382000" cy="4524315"/>
          </a:xfrm>
          <a:prstGeom prst="rect">
            <a:avLst/>
          </a:prstGeom>
        </p:spPr>
        <p:txBody>
          <a:bodyPr wrap="square">
            <a:spAutoFit/>
          </a:bodyPr>
          <a:lstStyle/>
          <a:p>
            <a:pPr marL="285750" indent="-285750">
              <a:buFont typeface="Wingdings" panose="05000000000000000000" pitchFamily="2" charset="2"/>
              <a:buChar char="§"/>
            </a:pPr>
            <a:r>
              <a:rPr lang="en-US" sz="1600" b="1" dirty="0">
                <a:solidFill>
                  <a:srgbClr val="000099"/>
                </a:solidFill>
              </a:rPr>
              <a:t>(Tier III – High Impact Research Award)</a:t>
            </a:r>
            <a:r>
              <a:rPr lang="en-US" sz="1600" dirty="0">
                <a:solidFill>
                  <a:srgbClr val="000099"/>
                </a:solidFill>
              </a:rPr>
              <a:t>  Activities that would position the team to be highly competitive for both federal and non-federal large-scale funding opportunities (e.g., externally funded “Center” grants) to address research questions of national and/or global significance.  A Tier III team should have a significant track-record of scholarly and/or creative collaboration, some level of externally funded research activities, and should be poised to make ground-breaking advances through a large, nationally recognized, externally sponsored effort (maximum of $500,000 annually).  The lead investigator must be a tenured member of the Auburn University faculty. Potential funding opportunities that may be pursued through Tier III funding may include (but is not limited to) NSF Center grants, NIH Program or Center grants, etc.</a:t>
            </a:r>
          </a:p>
          <a:p>
            <a:pPr marL="285750" indent="-285750">
              <a:buFont typeface="Wingdings" panose="05000000000000000000" pitchFamily="2" charset="2"/>
              <a:buChar char="§"/>
            </a:pPr>
            <a:endParaRPr lang="en-US" sz="1600" dirty="0">
              <a:solidFill>
                <a:srgbClr val="0000FF"/>
              </a:solidFill>
            </a:endParaRPr>
          </a:p>
          <a:p>
            <a:endParaRPr lang="en-US" sz="1600" dirty="0">
              <a:solidFill>
                <a:srgbClr val="0000FF"/>
              </a:solidFill>
            </a:endParaRPr>
          </a:p>
          <a:p>
            <a:pPr marL="285750" indent="-285750">
              <a:buFont typeface="Wingdings" panose="05000000000000000000" pitchFamily="2" charset="2"/>
              <a:buChar char="q"/>
            </a:pPr>
            <a:r>
              <a:rPr lang="en-US" sz="1600" dirty="0"/>
              <a:t>The funds are principally intended to support the organization and development of </a:t>
            </a:r>
            <a:r>
              <a:rPr lang="en-US" sz="1600" u="sng" dirty="0"/>
              <a:t>teams including faculty, undergraduates, graduate students, post-doctoral fellows, and staff.</a:t>
            </a:r>
            <a:r>
              <a:rPr lang="en-US" sz="1600" dirty="0"/>
              <a:t>  Funds are to be used for meeting planning and participation, preparation of planning documents, proposal development and commensurate activities including but not limited to the purchase of research-specific equipment, supplemental data collection, travel costs and other related expenses eventually </a:t>
            </a:r>
            <a:r>
              <a:rPr lang="en-US" sz="1600" u="sng" dirty="0"/>
              <a:t>leading to external sponsorship</a:t>
            </a:r>
            <a:r>
              <a:rPr lang="en-US" sz="1600" dirty="0"/>
              <a:t> of the proposed scholarly efforts. </a:t>
            </a:r>
          </a:p>
        </p:txBody>
      </p:sp>
    </p:spTree>
    <p:extLst>
      <p:ext uri="{BB962C8B-B14F-4D97-AF65-F5344CB8AC3E}">
        <p14:creationId xmlns:p14="http://schemas.microsoft.com/office/powerpoint/2010/main" val="1210689152"/>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751344"/>
            <a:ext cx="8610600" cy="3693319"/>
          </a:xfrm>
          <a:prstGeom prst="rect">
            <a:avLst/>
          </a:prstGeom>
        </p:spPr>
        <p:txBody>
          <a:bodyPr wrap="square">
            <a:spAutoFit/>
          </a:bodyPr>
          <a:lstStyle/>
          <a:p>
            <a:r>
              <a:rPr lang="en-US" b="1" u="sng" dirty="0"/>
              <a:t>PAIR timeline</a:t>
            </a:r>
            <a:r>
              <a:rPr lang="en-US" dirty="0"/>
              <a:t>: </a:t>
            </a:r>
          </a:p>
          <a:p>
            <a:pPr>
              <a:buFont typeface="Arial" panose="020B0604020202020204" pitchFamily="34" charset="0"/>
              <a:buChar char="•"/>
            </a:pPr>
            <a:r>
              <a:rPr lang="en-US" dirty="0"/>
              <a:t>RFP released </a:t>
            </a:r>
            <a:r>
              <a:rPr lang="en-US" dirty="0" smtClean="0"/>
              <a:t>December 1, 2017</a:t>
            </a:r>
            <a:endParaRPr lang="en-US" dirty="0"/>
          </a:p>
          <a:p>
            <a:pPr>
              <a:buFont typeface="Arial" panose="020B0604020202020204" pitchFamily="34" charset="0"/>
              <a:buChar char="•"/>
            </a:pPr>
            <a:r>
              <a:rPr lang="en-US" b="1" dirty="0"/>
              <a:t>PAIR open forum (1 of 2) </a:t>
            </a:r>
            <a:r>
              <a:rPr lang="en-US" dirty="0"/>
              <a:t>– January 16, 2018, 10:00 - 11:30 a.m</a:t>
            </a:r>
            <a:r>
              <a:rPr lang="en-US" dirty="0" smtClean="0"/>
              <a:t>., 109 CASIC Bldg.</a:t>
            </a:r>
            <a:endParaRPr lang="en-US" dirty="0"/>
          </a:p>
          <a:p>
            <a:pPr>
              <a:buFont typeface="Arial" panose="020B0604020202020204" pitchFamily="34" charset="0"/>
              <a:buChar char="•"/>
            </a:pPr>
            <a:r>
              <a:rPr lang="en-US" dirty="0"/>
              <a:t>Dr. John Mason PAIR presentation to University Senate – January 16, 2018, 3:30 p.m.</a:t>
            </a:r>
          </a:p>
          <a:p>
            <a:pPr>
              <a:buFont typeface="Arial" panose="020B0604020202020204" pitchFamily="34" charset="0"/>
              <a:buChar char="•"/>
            </a:pPr>
            <a:r>
              <a:rPr lang="en-US" b="1" dirty="0"/>
              <a:t>PAIR open forum (2 of 2; same content as Jan. 16th) </a:t>
            </a:r>
            <a:r>
              <a:rPr lang="en-US" dirty="0"/>
              <a:t>– January 22, 2018, 3:00 – 4:30 p.m</a:t>
            </a:r>
            <a:r>
              <a:rPr lang="en-US" dirty="0" smtClean="0"/>
              <a:t>., 109 CASIC Bldg. </a:t>
            </a:r>
            <a:endParaRPr lang="en-US" dirty="0"/>
          </a:p>
          <a:p>
            <a:pPr>
              <a:buFont typeface="Arial" panose="020B0604020202020204" pitchFamily="34" charset="0"/>
              <a:buChar char="•"/>
            </a:pPr>
            <a:r>
              <a:rPr lang="en-US" b="1" dirty="0"/>
              <a:t>Proposals due </a:t>
            </a:r>
            <a:r>
              <a:rPr lang="en-US" dirty="0">
                <a:solidFill>
                  <a:srgbClr val="FF0000"/>
                </a:solidFill>
              </a:rPr>
              <a:t>March 2, 2018, by 4:45 p.m</a:t>
            </a:r>
            <a:r>
              <a:rPr lang="en-US" dirty="0" smtClean="0">
                <a:solidFill>
                  <a:srgbClr val="FF0000"/>
                </a:solidFill>
              </a:rPr>
              <a:t>., via AU Competition Space</a:t>
            </a:r>
            <a:endParaRPr lang="en-US" dirty="0">
              <a:solidFill>
                <a:srgbClr val="FF0000"/>
              </a:solidFill>
            </a:endParaRPr>
          </a:p>
          <a:p>
            <a:pPr>
              <a:buFont typeface="Arial" panose="020B0604020202020204" pitchFamily="34" charset="0"/>
              <a:buChar char="•"/>
            </a:pPr>
            <a:r>
              <a:rPr lang="en-US" dirty="0"/>
              <a:t>Anticipated announcement of awards in April 2018, with projects beginning in June</a:t>
            </a:r>
            <a:r>
              <a:rPr lang="en-US" dirty="0" smtClean="0"/>
              <a:t>.</a:t>
            </a:r>
          </a:p>
          <a:p>
            <a:endParaRPr lang="en-US" dirty="0"/>
          </a:p>
          <a:p>
            <a:endParaRPr lang="en-US" dirty="0"/>
          </a:p>
          <a:p>
            <a:r>
              <a:rPr lang="en-US" b="1" u="sng" dirty="0"/>
              <a:t>For additional information, </a:t>
            </a:r>
            <a:r>
              <a:rPr lang="en-US" b="1" u="sng" dirty="0" smtClean="0"/>
              <a:t>contact</a:t>
            </a:r>
          </a:p>
          <a:p>
            <a:endParaRPr lang="en-US" dirty="0"/>
          </a:p>
          <a:p>
            <a:endParaRPr lang="en-US" dirty="0"/>
          </a:p>
        </p:txBody>
      </p:sp>
      <p:sp>
        <p:nvSpPr>
          <p:cNvPr id="3" name="TextBox 2"/>
          <p:cNvSpPr txBox="1"/>
          <p:nvPr/>
        </p:nvSpPr>
        <p:spPr>
          <a:xfrm>
            <a:off x="685800" y="3982998"/>
            <a:ext cx="8001000" cy="861774"/>
          </a:xfrm>
          <a:prstGeom prst="rect">
            <a:avLst/>
          </a:prstGeom>
          <a:noFill/>
        </p:spPr>
        <p:txBody>
          <a:bodyPr wrap="square" rtlCol="0">
            <a:spAutoFit/>
          </a:bodyPr>
          <a:lstStyle/>
          <a:p>
            <a:pPr marL="285750" indent="-285750">
              <a:buFont typeface="Arial" panose="020B0604020202020204" pitchFamily="34" charset="0"/>
              <a:buChar char="•"/>
            </a:pPr>
            <a:r>
              <a:rPr lang="en-US" sz="1600" dirty="0"/>
              <a:t>Tony Ventimiglia, </a:t>
            </a:r>
            <a:r>
              <a:rPr lang="en-US" sz="1600" dirty="0" smtClean="0">
                <a:hlinkClick r:id="rId2"/>
              </a:rPr>
              <a:t>ventiaf@auburn.edu</a:t>
            </a:r>
            <a:r>
              <a:rPr lang="en-US" sz="1600" dirty="0" smtClean="0"/>
              <a:t>  (faculty support for proposal development) </a:t>
            </a:r>
            <a:endParaRPr lang="en-US" sz="1600" dirty="0"/>
          </a:p>
          <a:p>
            <a:pPr marL="285750" indent="-285750">
              <a:buFont typeface="Arial" panose="020B0604020202020204" pitchFamily="34" charset="0"/>
              <a:buChar char="•"/>
            </a:pPr>
            <a:r>
              <a:rPr lang="en-US" sz="1600" dirty="0" smtClean="0"/>
              <a:t>Robert </a:t>
            </a:r>
            <a:r>
              <a:rPr lang="en-US" sz="1600" dirty="0"/>
              <a:t>Holm, </a:t>
            </a:r>
            <a:r>
              <a:rPr lang="en-US" sz="1600" dirty="0" smtClean="0">
                <a:hlinkClick r:id="rId3"/>
              </a:rPr>
              <a:t>rzh0021@auburn.edu</a:t>
            </a:r>
            <a:r>
              <a:rPr lang="en-US" sz="1600" dirty="0" smtClean="0"/>
              <a:t>  (application and review process)</a:t>
            </a:r>
            <a:endParaRPr lang="en-US" sz="1600" dirty="0"/>
          </a:p>
          <a:p>
            <a:endParaRPr lang="en-US" dirty="0"/>
          </a:p>
        </p:txBody>
      </p:sp>
      <p:sp>
        <p:nvSpPr>
          <p:cNvPr id="4" name="TextBox 3"/>
          <p:cNvSpPr txBox="1"/>
          <p:nvPr/>
        </p:nvSpPr>
        <p:spPr>
          <a:xfrm>
            <a:off x="381000" y="5038130"/>
            <a:ext cx="8305800" cy="923330"/>
          </a:xfrm>
          <a:prstGeom prst="rect">
            <a:avLst/>
          </a:prstGeom>
          <a:noFill/>
        </p:spPr>
        <p:txBody>
          <a:bodyPr wrap="square" rtlCol="0">
            <a:spAutoFit/>
          </a:bodyPr>
          <a:lstStyle/>
          <a:p>
            <a:pPr algn="ctr"/>
            <a:r>
              <a:rPr lang="en-US" b="1" dirty="0">
                <a:solidFill>
                  <a:srgbClr val="FF0000"/>
                </a:solidFill>
              </a:rPr>
              <a:t>For full program guidelines, visit the PAIR webpage at </a:t>
            </a:r>
            <a:r>
              <a:rPr lang="en-US" b="1" u="sng" dirty="0">
                <a:solidFill>
                  <a:srgbClr val="FF0000"/>
                </a:solidFill>
                <a:hlinkClick r:id="rId4"/>
              </a:rPr>
              <a:t>https://cws.auburn.edu/OVPR/pm/pair</a:t>
            </a:r>
            <a:r>
              <a:rPr lang="en-US" dirty="0">
                <a:solidFill>
                  <a:srgbClr val="FF0000"/>
                </a:solidFill>
              </a:rPr>
              <a:t>.</a:t>
            </a:r>
          </a:p>
          <a:p>
            <a:endParaRPr lang="en-US" dirty="0"/>
          </a:p>
        </p:txBody>
      </p:sp>
    </p:spTree>
    <p:extLst>
      <p:ext uri="{BB962C8B-B14F-4D97-AF65-F5344CB8AC3E}">
        <p14:creationId xmlns:p14="http://schemas.microsoft.com/office/powerpoint/2010/main" val="769971087"/>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562600"/>
            <a:ext cx="9144000" cy="1426045"/>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16385" name="Title 9"/>
          <p:cNvSpPr>
            <a:spLocks noGrp="1"/>
          </p:cNvSpPr>
          <p:nvPr>
            <p:ph type="title"/>
          </p:nvPr>
        </p:nvSpPr>
        <p:spPr>
          <a:xfrm>
            <a:off x="457202" y="273050"/>
            <a:ext cx="3008313" cy="1162051"/>
          </a:xfrm>
        </p:spPr>
        <p:txBody>
          <a:bodyPr/>
          <a:lstStyle/>
          <a:p>
            <a:r>
              <a:rPr lang="en-US" dirty="0" smtClean="0"/>
              <a:t>    </a:t>
            </a:r>
          </a:p>
        </p:txBody>
      </p:sp>
      <p:sp>
        <p:nvSpPr>
          <p:cNvPr id="3" name="Rectangle 2"/>
          <p:cNvSpPr/>
          <p:nvPr/>
        </p:nvSpPr>
        <p:spPr>
          <a:xfrm>
            <a:off x="-3201" y="-838200"/>
            <a:ext cx="9144000" cy="1371600"/>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18" name="Text Box 4"/>
          <p:cNvSpPr txBox="1">
            <a:spLocks noChangeArrowheads="1"/>
          </p:cNvSpPr>
          <p:nvPr/>
        </p:nvSpPr>
        <p:spPr bwMode="auto">
          <a:xfrm>
            <a:off x="6634162" y="6324600"/>
            <a:ext cx="2357438" cy="43973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fontAlgn="base">
              <a:spcBef>
                <a:spcPct val="0"/>
              </a:spcBef>
              <a:spcAft>
                <a:spcPct val="0"/>
              </a:spcAft>
            </a:pPr>
            <a:r>
              <a:rPr lang="en-US" sz="1600" dirty="0" smtClean="0">
                <a:solidFill>
                  <a:srgbClr val="FFFFFF"/>
                </a:solidFill>
                <a:latin typeface="Arno Pro" pitchFamily="18" charset="0"/>
                <a:cs typeface="Arial" pitchFamily="34" charset="0"/>
              </a:rPr>
              <a:t>Putting </a:t>
            </a:r>
            <a:r>
              <a:rPr lang="en-US" sz="1600" dirty="0">
                <a:solidFill>
                  <a:srgbClr val="FFFFFF"/>
                </a:solidFill>
                <a:latin typeface="Arno Pro" pitchFamily="18" charset="0"/>
                <a:cs typeface="Arial" pitchFamily="34" charset="0"/>
              </a:rPr>
              <a:t>G</a:t>
            </a:r>
            <a:r>
              <a:rPr lang="en-US" sz="1600" dirty="0" smtClean="0">
                <a:solidFill>
                  <a:srgbClr val="FFFFFF"/>
                </a:solidFill>
                <a:latin typeface="Arno Pro" pitchFamily="18" charset="0"/>
                <a:cs typeface="Arial" pitchFamily="34" charset="0"/>
              </a:rPr>
              <a:t>ood Ideas to Work</a:t>
            </a:r>
            <a:endParaRPr lang="en-US" sz="1600" dirty="0" smtClean="0">
              <a:solidFill>
                <a:prstClr val="black"/>
              </a:solidFill>
              <a:latin typeface="Arial" pitchFamily="34" charset="0"/>
              <a:cs typeface="Arial" pitchFamily="34" charset="0"/>
            </a:endParaRPr>
          </a:p>
        </p:txBody>
      </p:sp>
      <p:sp>
        <p:nvSpPr>
          <p:cNvPr id="14" name="Text Box 2"/>
          <p:cNvSpPr txBox="1">
            <a:spLocks noChangeArrowheads="1"/>
          </p:cNvSpPr>
          <p:nvPr/>
        </p:nvSpPr>
        <p:spPr bwMode="auto">
          <a:xfrm>
            <a:off x="4267200" y="5805488"/>
            <a:ext cx="3657600" cy="671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fontAlgn="base">
              <a:spcBef>
                <a:spcPct val="0"/>
              </a:spcBef>
              <a:spcAft>
                <a:spcPct val="0"/>
              </a:spcAft>
            </a:pPr>
            <a:endParaRPr lang="en-US" sz="2800" i="1" dirty="0" smtClean="0">
              <a:solidFill>
                <a:srgbClr val="FFFFFF"/>
              </a:solidFill>
              <a:latin typeface="Arno Pro" pitchFamily="18" charset="0"/>
              <a:cs typeface="Arial" pitchFamily="34" charset="0"/>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20999" y="2735056"/>
            <a:ext cx="2895600" cy="2606040"/>
          </a:xfrm>
          <a:prstGeom prst="rect">
            <a:avLst/>
          </a:prstGeom>
        </p:spPr>
      </p:pic>
      <p:sp>
        <p:nvSpPr>
          <p:cNvPr id="2" name="TextBox 1"/>
          <p:cNvSpPr txBox="1"/>
          <p:nvPr/>
        </p:nvSpPr>
        <p:spPr>
          <a:xfrm>
            <a:off x="1101699" y="1081623"/>
            <a:ext cx="6934200" cy="461665"/>
          </a:xfrm>
          <a:prstGeom prst="rect">
            <a:avLst/>
          </a:prstGeom>
          <a:noFill/>
        </p:spPr>
        <p:txBody>
          <a:bodyPr wrap="square" rtlCol="0">
            <a:spAutoFit/>
          </a:bodyPr>
          <a:lstStyle/>
          <a:p>
            <a:pPr algn="ctr"/>
            <a:r>
              <a:rPr lang="en-US" sz="2400" b="1" i="1" dirty="0">
                <a:solidFill>
                  <a:srgbClr val="003366"/>
                </a:solidFill>
                <a:latin typeface="Garamond" pitchFamily="18" charset="0"/>
              </a:rPr>
              <a:t>Open D</a:t>
            </a:r>
            <a:r>
              <a:rPr lang="en-US" sz="2400" b="1" i="1" dirty="0" smtClean="0">
                <a:solidFill>
                  <a:srgbClr val="003366"/>
                </a:solidFill>
                <a:latin typeface="Garamond" pitchFamily="18" charset="0"/>
              </a:rPr>
              <a:t>iscussion</a:t>
            </a:r>
            <a:endParaRPr lang="en-US" sz="2400" b="1" i="1" dirty="0">
              <a:solidFill>
                <a:srgbClr val="003366"/>
              </a:solidFill>
              <a:latin typeface="Garamond" pitchFamily="18" charset="0"/>
            </a:endParaRPr>
          </a:p>
        </p:txBody>
      </p:sp>
      <p:sp>
        <p:nvSpPr>
          <p:cNvPr id="6" name="TextBox 5"/>
          <p:cNvSpPr txBox="1"/>
          <p:nvPr/>
        </p:nvSpPr>
        <p:spPr>
          <a:xfrm>
            <a:off x="3768699" y="1690282"/>
            <a:ext cx="1600200" cy="923330"/>
          </a:xfrm>
          <a:prstGeom prst="rect">
            <a:avLst/>
          </a:prstGeom>
          <a:noFill/>
        </p:spPr>
        <p:txBody>
          <a:bodyPr wrap="square" rtlCol="0">
            <a:spAutoFit/>
          </a:bodyPr>
          <a:lstStyle/>
          <a:p>
            <a:pPr marL="285750" indent="-285750">
              <a:buFont typeface="Arial" panose="020B0604020202020204" pitchFamily="34" charset="0"/>
              <a:buChar char="•"/>
            </a:pPr>
            <a:r>
              <a:rPr lang="en-US" dirty="0"/>
              <a:t>Questions?</a:t>
            </a:r>
          </a:p>
          <a:p>
            <a:pPr marL="285750" indent="-285750">
              <a:buFont typeface="Arial" panose="020B0604020202020204" pitchFamily="34" charset="0"/>
              <a:buChar char="•"/>
            </a:pPr>
            <a:r>
              <a:rPr lang="en-US" dirty="0"/>
              <a:t>Comments?</a:t>
            </a:r>
          </a:p>
          <a:p>
            <a:endParaRPr lang="en-US" dirty="0"/>
          </a:p>
        </p:txBody>
      </p:sp>
    </p:spTree>
    <p:extLst>
      <p:ext uri="{BB962C8B-B14F-4D97-AF65-F5344CB8AC3E}">
        <p14:creationId xmlns:p14="http://schemas.microsoft.com/office/powerpoint/2010/main" val="1143365293"/>
      </p:ext>
    </p:extLst>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33313</TotalTime>
  <Words>454</Words>
  <Application>Microsoft Office PowerPoint</Application>
  <PresentationFormat>Letter Paper (8.5x11 in)</PresentationFormat>
  <Paragraphs>41</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Arno Pro</vt:lpstr>
      <vt:lpstr>Calibri</vt:lpstr>
      <vt:lpstr>Garamond</vt:lpstr>
      <vt:lpstr>Wingdings</vt:lpstr>
      <vt:lpstr>Wingdings 2</vt:lpstr>
      <vt:lpstr>1_Office Theme</vt:lpstr>
      <vt:lpstr>    </vt:lpstr>
      <vt:lpstr>PowerPoint Presentation</vt:lpstr>
      <vt:lpstr>PowerPoint Presentation</vt:lpstr>
      <vt:lpstr>PowerPoint Presentation</vt:lpstr>
      <vt:lpstr>PowerPoint Presentation</vt:lpstr>
      <vt:lpstr>PowerPoint Presentation</vt:lpstr>
      <vt:lpstr>    </vt:lpstr>
    </vt:vector>
  </TitlesOfParts>
  <Company>Auburn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Barbara Norrell</dc:creator>
  <cp:lastModifiedBy>Jonathan Cullum</cp:lastModifiedBy>
  <cp:revision>449</cp:revision>
  <cp:lastPrinted>2015-09-25T12:52:38Z</cp:lastPrinted>
  <dcterms:created xsi:type="dcterms:W3CDTF">2012-04-24T16:59:38Z</dcterms:created>
  <dcterms:modified xsi:type="dcterms:W3CDTF">2018-01-04T21:22:28Z</dcterms:modified>
</cp:coreProperties>
</file>