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9" r:id="rId2"/>
    <p:sldId id="293" r:id="rId3"/>
    <p:sldId id="285" r:id="rId4"/>
    <p:sldId id="292" r:id="rId5"/>
    <p:sldId id="294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>
    <p:extLst/>
  </p:cmAuthor>
  <p:cmAuthor id="2" name="Microsoft Office User" initials="Office [2]" lastIdx="1" clrIdx="1">
    <p:extLst/>
  </p:cmAuthor>
  <p:cmAuthor id="3" name="Microsoft Office User" initials="Office [3]" lastIdx="1" clrIdx="2">
    <p:extLst/>
  </p:cmAuthor>
  <p:cmAuthor id="4" name="Microsoft Office User" initials="Office [4]" lastIdx="1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85" autoAdjust="0"/>
    <p:restoredTop sz="82423" autoAdjust="0"/>
  </p:normalViewPr>
  <p:slideViewPr>
    <p:cSldViewPr>
      <p:cViewPr varScale="1">
        <p:scale>
          <a:sx n="107" d="100"/>
          <a:sy n="107" d="100"/>
        </p:scale>
        <p:origin x="872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8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commentAuthors" Target="commentAuthors.xml"/><Relationship Id="rId1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18T09:39:19.018" idx="1">
    <p:pos x="10" y="10"/>
    <p:text>The abstract submission window is 1/11 - 2/17. If we want everyone to register, we will want to go beyond this date.</p:text>
    <p:extLst>
      <p:ext uri="{C676402C-5697-4E1C-873F-D02D1690AC5C}">
        <p15:threadingInfo xmlns:p15="http://schemas.microsoft.com/office/powerpoint/2012/main" timeZoneBias="360"/>
      </p:ext>
    </p:extLst>
  </p:cm>
  <p:cm authorId="3" dt="2016-11-18T09:42:46.857" idx="1">
    <p:pos x="106" y="106"/>
    <p:text>In notes--change deadline to Feb 17</p:text>
    <p:extLst>
      <p:ext uri="{C676402C-5697-4E1C-873F-D02D1690AC5C}">
        <p15:threadingInfo xmlns:p15="http://schemas.microsoft.com/office/powerpoint/2012/main" timeZoneBias="3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8FE39764-F7FF-4E28-9AD4-FBFAF5FFF58C}" type="datetimeFigureOut">
              <a:rPr lang="en-US" smtClean="0"/>
              <a:pPr/>
              <a:t>1/11/18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2375E6E5-51F4-4B31-8A08-13F910E61B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171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350DC328-7FEF-4B48-8480-7B09D8387F66}" type="datetimeFigureOut">
              <a:rPr lang="en-US" smtClean="0"/>
              <a:pPr/>
              <a:t>1/11/18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DD7F6AE6-8526-4C59-9A36-6DF0DD6C0B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82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F6AE6-8526-4C59-9A36-6DF0DD6C0B9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6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F6AE6-8526-4C59-9A36-6DF0DD6C0B9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3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endParaRPr lang="en-US" sz="1100" b="1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671CD0-2EDF-4228-B4AD-164CB2DA7D3C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501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F6AE6-8526-4C59-9A36-6DF0DD6C0B9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959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F6AE6-8526-4C59-9A36-6DF0DD6C0B9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053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4B50-1936-4718-BDE8-3CBAA27BEBC5}" type="datetimeFigureOut">
              <a:rPr lang="en-US" smtClean="0"/>
              <a:pPr/>
              <a:t>1/11/18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C38-AA2D-4401-8ADC-F6EA6A085F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4B50-1936-4718-BDE8-3CBAA27BEBC5}" type="datetimeFigureOut">
              <a:rPr lang="en-US" smtClean="0"/>
              <a:pPr/>
              <a:t>1/11/18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C38-AA2D-4401-8ADC-F6EA6A085F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4B50-1936-4718-BDE8-3CBAA27BEBC5}" type="datetimeFigureOut">
              <a:rPr lang="en-US" smtClean="0"/>
              <a:pPr/>
              <a:t>1/11/18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C38-AA2D-4401-8ADC-F6EA6A085F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4B50-1936-4718-BDE8-3CBAA27BEBC5}" type="datetimeFigureOut">
              <a:rPr lang="en-US" smtClean="0"/>
              <a:pPr/>
              <a:t>1/11/18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C38-AA2D-4401-8ADC-F6EA6A085F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4B50-1936-4718-BDE8-3CBAA27BEBC5}" type="datetimeFigureOut">
              <a:rPr lang="en-US" smtClean="0"/>
              <a:pPr/>
              <a:t>1/11/18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C38-AA2D-4401-8ADC-F6EA6A085F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4B50-1936-4718-BDE8-3CBAA27BEBC5}" type="datetimeFigureOut">
              <a:rPr lang="en-US" smtClean="0"/>
              <a:pPr/>
              <a:t>1/11/18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C38-AA2D-4401-8ADC-F6EA6A085F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4B50-1936-4718-BDE8-3CBAA27BEBC5}" type="datetimeFigureOut">
              <a:rPr lang="en-US" smtClean="0"/>
              <a:pPr/>
              <a:t>1/11/18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C38-AA2D-4401-8ADC-F6EA6A085F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4B50-1936-4718-BDE8-3CBAA27BEBC5}" type="datetimeFigureOut">
              <a:rPr lang="en-US" smtClean="0"/>
              <a:pPr/>
              <a:t>1/11/18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C38-AA2D-4401-8ADC-F6EA6A085F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4B50-1936-4718-BDE8-3CBAA27BEBC5}" type="datetimeFigureOut">
              <a:rPr lang="en-US" smtClean="0"/>
              <a:pPr/>
              <a:t>1/11/18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C38-AA2D-4401-8ADC-F6EA6A085F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4B50-1936-4718-BDE8-3CBAA27BEBC5}" type="datetimeFigureOut">
              <a:rPr lang="en-US" smtClean="0"/>
              <a:pPr/>
              <a:t>1/11/18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C38-AA2D-4401-8ADC-F6EA6A085F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4B50-1936-4718-BDE8-3CBAA27BEBC5}" type="datetimeFigureOut">
              <a:rPr lang="en-US" smtClean="0"/>
              <a:pPr/>
              <a:t>1/11/18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C38-AA2D-4401-8ADC-F6EA6A085F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14B50-1936-4718-BDE8-3CBAA27BEBC5}" type="datetimeFigureOut">
              <a:rPr lang="en-US" smtClean="0"/>
              <a:pPr/>
              <a:t>1/11/18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97C38-AA2D-4401-8ADC-F6EA6A085F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comments" Target="../comments/comment1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81199" y="5452402"/>
            <a:ext cx="487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1F497D">
                    <a:lumMod val="75000"/>
                  </a:srgbClr>
                </a:solidFill>
                <a:latin typeface="+mj-lt"/>
              </a:rPr>
              <a:t>University </a:t>
            </a:r>
            <a:r>
              <a:rPr lang="en-US" sz="2000" b="1" dirty="0" smtClean="0">
                <a:solidFill>
                  <a:srgbClr val="1F497D">
                    <a:lumMod val="75000"/>
                  </a:srgbClr>
                </a:solidFill>
                <a:latin typeface="+mj-lt"/>
              </a:rPr>
              <a:t>Senate</a:t>
            </a:r>
          </a:p>
          <a:p>
            <a:pPr algn="ctr"/>
            <a:r>
              <a:rPr lang="en-US" sz="2000" b="1" dirty="0" smtClean="0">
                <a:solidFill>
                  <a:srgbClr val="1F497D">
                    <a:lumMod val="75000"/>
                  </a:srgbClr>
                </a:solidFill>
                <a:latin typeface="+mj-lt"/>
              </a:rPr>
              <a:t>January </a:t>
            </a:r>
            <a:r>
              <a:rPr lang="en-US" sz="2000" b="1" dirty="0" smtClean="0">
                <a:solidFill>
                  <a:srgbClr val="1F497D">
                    <a:lumMod val="75000"/>
                  </a:srgbClr>
                </a:solidFill>
                <a:latin typeface="+mj-lt"/>
              </a:rPr>
              <a:t>16, 2018</a:t>
            </a:r>
            <a:endParaRPr lang="en-US" sz="2000" b="1" dirty="0">
              <a:solidFill>
                <a:srgbClr val="1F497D">
                  <a:lumMod val="75000"/>
                </a:srgbClr>
              </a:solidFill>
              <a:latin typeface="+mj-lt"/>
            </a:endParaRPr>
          </a:p>
          <a:p>
            <a:pPr algn="ctr"/>
            <a:endParaRPr lang="en-US" sz="2000" b="1" dirty="0">
              <a:solidFill>
                <a:srgbClr val="1F497D">
                  <a:lumMod val="75000"/>
                </a:srgb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99" y="3958096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Steve Taylor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Chair, This is Research Committee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Associate Dean for Research, Samuel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Ginn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College of Engineering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095" y="291583"/>
            <a:ext cx="3263009" cy="15117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6299" y="2632623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</a:rPr>
              <a:t>This </a:t>
            </a:r>
            <a:r>
              <a:rPr lang="en-US" sz="4800" b="1" smtClean="0">
                <a:solidFill>
                  <a:schemeClr val="accent1">
                    <a:lumMod val="50000"/>
                  </a:schemeClr>
                </a:solidFill>
              </a:rPr>
              <a:t>is Research 2018</a:t>
            </a:r>
            <a:endParaRPr lang="en-US" sz="4800" b="1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304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3124200"/>
            <a:ext cx="79248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u="sng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Three events in 2018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Student Symposium </a:t>
            </a:r>
            <a:r>
              <a:rPr lang="mr-IN" sz="2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–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March 26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Faculty Symposium </a:t>
            </a:r>
            <a:r>
              <a:rPr lang="mr-IN" sz="2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–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TBA this fall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Creative Scholarship Showcase </a:t>
            </a:r>
            <a:r>
              <a:rPr lang="mr-IN" sz="2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–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TBA this fall 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191" y="76200"/>
            <a:ext cx="3782818" cy="175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6300" y="18288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</a:rPr>
              <a:t>This </a:t>
            </a:r>
            <a:r>
              <a:rPr lang="en-US" sz="4800" b="1" smtClean="0">
                <a:solidFill>
                  <a:schemeClr val="accent1">
                    <a:lumMod val="50000"/>
                  </a:schemeClr>
                </a:solidFill>
              </a:rPr>
              <a:t>is Research 2018</a:t>
            </a:r>
            <a:endParaRPr lang="en-US" sz="4800" b="1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43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215537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Research 2018</a:t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Symposium</a:t>
            </a:r>
            <a:b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Abstract Submission: January 11 - February 1</a:t>
            </a:r>
            <a:endParaRPr lang="en-US" sz="3600" b="1" u="sng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657600" y="2438400"/>
            <a:ext cx="5257800" cy="3448469"/>
          </a:xfrm>
        </p:spPr>
        <p:txBody>
          <a:bodyPr>
            <a:noAutofit/>
          </a:bodyPr>
          <a:lstStyle/>
          <a:p>
            <a:pPr>
              <a:spcBef>
                <a:spcPts val="1080"/>
              </a:spcBef>
              <a:spcAft>
                <a:spcPts val="600"/>
              </a:spcAft>
            </a:pPr>
            <a:r>
              <a:rPr lang="en-US" sz="2400" dirty="0" smtClean="0"/>
              <a:t>Graduate </a:t>
            </a:r>
            <a:r>
              <a:rPr lang="en-US" sz="2400" dirty="0" smtClean="0"/>
              <a:t>and </a:t>
            </a:r>
            <a:r>
              <a:rPr lang="en-US" sz="2400" dirty="0"/>
              <a:t>u</a:t>
            </a:r>
            <a:r>
              <a:rPr lang="en-US" sz="2400" dirty="0" smtClean="0"/>
              <a:t>ndergraduate </a:t>
            </a:r>
            <a:r>
              <a:rPr lang="en-US" sz="2400" dirty="0" smtClean="0"/>
              <a:t>s</a:t>
            </a:r>
            <a:r>
              <a:rPr lang="en-US" sz="2400" dirty="0" smtClean="0"/>
              <a:t>tudent researchers are encouraged to present their work</a:t>
            </a:r>
            <a:endParaRPr lang="en-US" sz="2400" dirty="0" smtClean="0"/>
          </a:p>
          <a:p>
            <a:pPr>
              <a:spcBef>
                <a:spcPts val="1080"/>
              </a:spcBef>
              <a:spcAft>
                <a:spcPts val="600"/>
              </a:spcAft>
            </a:pPr>
            <a:r>
              <a:rPr lang="en-US" sz="2400" dirty="0" smtClean="0"/>
              <a:t>Oral  and Poster </a:t>
            </a:r>
            <a:r>
              <a:rPr lang="en-US" sz="2400" dirty="0" smtClean="0"/>
              <a:t>Presentations</a:t>
            </a:r>
          </a:p>
          <a:p>
            <a:pPr>
              <a:spcBef>
                <a:spcPts val="1080"/>
              </a:spcBef>
              <a:spcAft>
                <a:spcPts val="600"/>
              </a:spcAft>
            </a:pPr>
            <a:r>
              <a:rPr lang="en-US" sz="2400" b="1" dirty="0"/>
              <a:t>Abstracts accepted January 11-February 1, 2018</a:t>
            </a:r>
            <a:endParaRPr lang="en-US" sz="2400" dirty="0"/>
          </a:p>
          <a:p>
            <a:pPr>
              <a:spcBef>
                <a:spcPts val="1080"/>
              </a:spcBef>
              <a:spcAft>
                <a:spcPts val="600"/>
              </a:spcAft>
            </a:pPr>
            <a:r>
              <a:rPr lang="en-US" sz="2400" dirty="0" smtClean="0"/>
              <a:t>Symposium </a:t>
            </a:r>
            <a:r>
              <a:rPr lang="mr-IN" sz="2400" dirty="0"/>
              <a:t>–</a:t>
            </a:r>
            <a:r>
              <a:rPr lang="en-US" sz="2400" dirty="0"/>
              <a:t> March 26</a:t>
            </a:r>
          </a:p>
          <a:p>
            <a:pPr>
              <a:spcBef>
                <a:spcPts val="1080"/>
              </a:spcBef>
              <a:spcAft>
                <a:spcPts val="600"/>
              </a:spcAft>
            </a:pPr>
            <a:r>
              <a:rPr lang="en-US" sz="2400" dirty="0" smtClean="0"/>
              <a:t>Awards </a:t>
            </a:r>
            <a:r>
              <a:rPr lang="mr-IN" sz="2400" dirty="0" smtClean="0"/>
              <a:t>–</a:t>
            </a:r>
            <a:r>
              <a:rPr lang="en-US" sz="2400" dirty="0" smtClean="0"/>
              <a:t> April 3</a:t>
            </a:r>
            <a:endParaRPr lang="en-US" sz="1000" dirty="0" smtClean="0"/>
          </a:p>
          <a:p>
            <a:pPr marL="0" indent="0">
              <a:spcBef>
                <a:spcPts val="1080"/>
              </a:spcBef>
              <a:spcAft>
                <a:spcPts val="600"/>
              </a:spcAft>
              <a:buNone/>
            </a:pPr>
            <a:r>
              <a:rPr lang="en-US" sz="1000" b="1" dirty="0"/>
              <a:t> </a:t>
            </a:r>
            <a:endParaRPr lang="en-US" sz="1000" dirty="0"/>
          </a:p>
          <a:p>
            <a:pPr marL="0" indent="0">
              <a:spcBef>
                <a:spcPts val="1080"/>
              </a:spcBef>
              <a:spcAft>
                <a:spcPts val="600"/>
              </a:spcAft>
              <a:buNone/>
            </a:pPr>
            <a:r>
              <a:rPr lang="en-US" sz="1050" b="1" dirty="0"/>
              <a:t> </a:t>
            </a:r>
            <a:endParaRPr lang="en-US" sz="105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09800"/>
            <a:ext cx="2743200" cy="21946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90285"/>
            <a:ext cx="2743200" cy="219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135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Judges Needed!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7848600" cy="4525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+mj-lt"/>
              </a:rPr>
              <a:t>Our </a:t>
            </a:r>
            <a:r>
              <a:rPr lang="en-US" sz="2000" dirty="0" smtClean="0">
                <a:latin typeface="+mj-lt"/>
              </a:rPr>
              <a:t>greatest challenge </a:t>
            </a:r>
            <a:r>
              <a:rPr lang="en-US" sz="2000" dirty="0" smtClean="0">
                <a:latin typeface="+mj-lt"/>
              </a:rPr>
              <a:t>each year is recruiting enough judges for the student symposium.</a:t>
            </a:r>
          </a:p>
          <a:p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Having enough judges is one of the most important ways to support our students.</a:t>
            </a:r>
          </a:p>
          <a:p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Please encourage </a:t>
            </a:r>
            <a:r>
              <a:rPr lang="en-US" sz="2000" dirty="0" smtClean="0">
                <a:latin typeface="+mj-lt"/>
              </a:rPr>
              <a:t>your faculty to sign up to judge student presentations.  An online sign-up link will be sent soon.</a:t>
            </a:r>
          </a:p>
        </p:txBody>
      </p:sp>
      <p:pic>
        <p:nvPicPr>
          <p:cNvPr id="1026" name="Picture 2" descr="C:\Users\Jennifer\AppData\Local\Microsoft\Windows\Temporary Internet Files\Content.IE5\CBC5VODI\Judge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807648"/>
            <a:ext cx="3581400" cy="205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34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3124200"/>
            <a:ext cx="845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Steve Taylor </a:t>
            </a:r>
            <a:r>
              <a:rPr lang="mr-IN" sz="2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–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Chair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Jennifer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Kerpelman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mr-IN" sz="2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–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Past Chair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Henry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Fadamiro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mr-IN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–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Chair Elect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Lorraine Wolf </a:t>
            </a:r>
            <a:r>
              <a:rPr lang="mr-IN" sz="2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–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Director of Undergraduate Research 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Fereshteh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Rostampour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mr-IN" sz="2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–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Showcase Coordinator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191" y="76200"/>
            <a:ext cx="3782818" cy="175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6300" y="18288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</a:rPr>
              <a:t>This </a:t>
            </a:r>
            <a:r>
              <a:rPr lang="en-US" sz="4800" b="1" smtClean="0">
                <a:solidFill>
                  <a:schemeClr val="accent1">
                    <a:lumMod val="50000"/>
                  </a:schemeClr>
                </a:solidFill>
              </a:rPr>
              <a:t>is Research 2018</a:t>
            </a:r>
            <a:endParaRPr lang="en-US" sz="4800" b="1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96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176</Words>
  <Application>Microsoft Macintosh PowerPoint</Application>
  <PresentationFormat>On-screen Show (4:3)</PresentationFormat>
  <Paragraphs>36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Mangal</vt:lpstr>
      <vt:lpstr>Arial</vt:lpstr>
      <vt:lpstr>Office Theme</vt:lpstr>
      <vt:lpstr>PowerPoint Presentation</vt:lpstr>
      <vt:lpstr>PowerPoint Presentation</vt:lpstr>
      <vt:lpstr>This is Research 2018 Student Symposium Abstract Submission: January 11 - February 1</vt:lpstr>
      <vt:lpstr>Judges Needed!</vt:lpstr>
      <vt:lpstr>PowerPoint Presentation</vt:lpstr>
    </vt:vector>
  </TitlesOfParts>
  <Company>Auburn University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C.A. Pinkert</dc:creator>
  <cp:lastModifiedBy>Microsoft Office User</cp:lastModifiedBy>
  <cp:revision>137</cp:revision>
  <cp:lastPrinted>2012-04-02T21:50:06Z</cp:lastPrinted>
  <dcterms:created xsi:type="dcterms:W3CDTF">2010-08-30T16:56:44Z</dcterms:created>
  <dcterms:modified xsi:type="dcterms:W3CDTF">2018-01-12T00:03:14Z</dcterms:modified>
</cp:coreProperties>
</file>