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1"/>
  </p:notesMasterIdLst>
  <p:sldIdLst>
    <p:sldId id="281" r:id="rId2"/>
    <p:sldId id="291" r:id="rId3"/>
    <p:sldId id="262" r:id="rId4"/>
    <p:sldId id="292" r:id="rId5"/>
    <p:sldId id="284" r:id="rId6"/>
    <p:sldId id="285" r:id="rId7"/>
    <p:sldId id="286" r:id="rId8"/>
    <p:sldId id="263" r:id="rId9"/>
    <p:sldId id="283"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4" autoAdjust="0"/>
    <p:restoredTop sz="94660"/>
  </p:normalViewPr>
  <p:slideViewPr>
    <p:cSldViewPr snapToGrid="0">
      <p:cViewPr varScale="1">
        <p:scale>
          <a:sx n="90" d="100"/>
          <a:sy n="90" d="100"/>
        </p:scale>
        <p:origin x="208" y="7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CC8501-8655-4378-8101-4F84CB603976}" type="datetimeFigureOut">
              <a:rPr lang="en-US" smtClean="0"/>
              <a:t>10/21/18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3E2A80-2071-4FDF-B4EA-83870851224B}" type="slidenum">
              <a:rPr lang="en-US" smtClean="0"/>
              <a:t>‹#›</a:t>
            </a:fld>
            <a:endParaRPr lang="en-US"/>
          </a:p>
        </p:txBody>
      </p:sp>
    </p:spTree>
    <p:extLst>
      <p:ext uri="{BB962C8B-B14F-4D97-AF65-F5344CB8AC3E}">
        <p14:creationId xmlns:p14="http://schemas.microsoft.com/office/powerpoint/2010/main" val="1969437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23"/>
        <p:cNvGrpSpPr/>
        <p:nvPr/>
      </p:nvGrpSpPr>
      <p:grpSpPr>
        <a:xfrm>
          <a:off x="0" y="0"/>
          <a:ext cx="0" cy="0"/>
          <a:chOff x="0" y="0"/>
          <a:chExt cx="0" cy="0"/>
        </a:xfrm>
      </p:grpSpPr>
      <p:pic>
        <p:nvPicPr>
          <p:cNvPr id="3" name="Picture 2">
            <a:extLst>
              <a:ext uri="{FF2B5EF4-FFF2-40B4-BE49-F238E27FC236}">
                <a16:creationId xmlns:a16="http://schemas.microsoft.com/office/drawing/2014/main" id="{B7408BAF-35E0-4426-9E74-02A1F2FC2344}"/>
              </a:ext>
            </a:extLst>
          </p:cNvPr>
          <p:cNvPicPr>
            <a:picLocks noChangeAspect="1"/>
          </p:cNvPicPr>
          <p:nvPr/>
        </p:nvPicPr>
        <p:blipFill>
          <a:blip r:embed="rId2"/>
          <a:stretch>
            <a:fillRect/>
          </a:stretch>
        </p:blipFill>
        <p:spPr>
          <a:xfrm>
            <a:off x="9257538" y="5963843"/>
            <a:ext cx="2934461" cy="894157"/>
          </a:xfrm>
          <a:prstGeom prst="rect">
            <a:avLst/>
          </a:prstGeom>
        </p:spPr>
      </p:pic>
      <p:sp>
        <p:nvSpPr>
          <p:cNvPr id="24" name="Google Shape;24;p3"/>
          <p:cNvSpPr/>
          <p:nvPr/>
        </p:nvSpPr>
        <p:spPr>
          <a:xfrm>
            <a:off x="7596285" y="3514025"/>
            <a:ext cx="1185600" cy="395200"/>
          </a:xfrm>
          <a:prstGeom prst="triangle">
            <a:avLst>
              <a:gd name="adj" fmla="val 32425"/>
            </a:avLst>
          </a:prstGeom>
          <a:solidFill>
            <a:srgbClr val="03244D"/>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nvGrpSpPr>
          <p:cNvPr id="25" name="Google Shape;25;p3"/>
          <p:cNvGrpSpPr/>
          <p:nvPr/>
        </p:nvGrpSpPr>
        <p:grpSpPr>
          <a:xfrm>
            <a:off x="0" y="-9451"/>
            <a:ext cx="11548531" cy="6867451"/>
            <a:chOff x="0" y="-7088"/>
            <a:chExt cx="8661398" cy="5150588"/>
          </a:xfrm>
          <a:solidFill>
            <a:srgbClr val="F68026"/>
          </a:solidFill>
        </p:grpSpPr>
        <p:sp>
          <p:nvSpPr>
            <p:cNvPr id="26" name="Google Shape;26;p3"/>
            <p:cNvSpPr/>
            <p:nvPr/>
          </p:nvSpPr>
          <p:spPr>
            <a:xfrm>
              <a:off x="0" y="0"/>
              <a:ext cx="3525000" cy="5143500"/>
            </a:xfrm>
            <a:prstGeom prst="rect">
              <a:avLst/>
            </a:pr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 name="Google Shape;27;p3"/>
            <p:cNvSpPr/>
            <p:nvPr/>
          </p:nvSpPr>
          <p:spPr>
            <a:xfrm rot="10800000" flipH="1">
              <a:off x="3517898" y="-7088"/>
              <a:ext cx="5143500" cy="5143500"/>
            </a:xfrm>
            <a:prstGeom prst="rtTriangle">
              <a:avLst/>
            </a:pr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grpSp>
        <p:nvGrpSpPr>
          <p:cNvPr id="28" name="Google Shape;28;p3"/>
          <p:cNvGrpSpPr/>
          <p:nvPr/>
        </p:nvGrpSpPr>
        <p:grpSpPr>
          <a:xfrm rot="10800000" flipH="1">
            <a:off x="-2" y="3899768"/>
            <a:ext cx="8785449" cy="2703024"/>
            <a:chOff x="-9894852" y="-4493254"/>
            <a:chExt cx="21200407" cy="6522740"/>
          </a:xfrm>
          <a:solidFill>
            <a:srgbClr val="496E9C"/>
          </a:solidFill>
        </p:grpSpPr>
        <p:sp>
          <p:nvSpPr>
            <p:cNvPr id="29" name="Google Shape;29;p3"/>
            <p:cNvSpPr/>
            <p:nvPr/>
          </p:nvSpPr>
          <p:spPr>
            <a:xfrm>
              <a:off x="-9894852" y="-4493114"/>
              <a:ext cx="14685300" cy="6522600"/>
            </a:xfrm>
            <a:prstGeom prst="rect">
              <a:avLst/>
            </a:pr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sp>
          <p:nvSpPr>
            <p:cNvPr id="30" name="Google Shape;30;p3"/>
            <p:cNvSpPr/>
            <p:nvPr/>
          </p:nvSpPr>
          <p:spPr>
            <a:xfrm>
              <a:off x="4782955" y="-4493254"/>
              <a:ext cx="6522600" cy="6522600"/>
            </a:xfrm>
            <a:prstGeom prst="rtTriangle">
              <a:avLst/>
            </a:pr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latin typeface="Arvo"/>
                <a:ea typeface="Arvo"/>
                <a:cs typeface="Arvo"/>
                <a:sym typeface="Arvo"/>
              </a:endParaRPr>
            </a:p>
          </p:txBody>
        </p:sp>
      </p:grpSp>
      <p:sp>
        <p:nvSpPr>
          <p:cNvPr id="39" name="Google Shape;39;p3"/>
          <p:cNvSpPr txBox="1">
            <a:spLocks noGrp="1"/>
          </p:cNvSpPr>
          <p:nvPr>
            <p:ph type="ctrTitle"/>
          </p:nvPr>
        </p:nvSpPr>
        <p:spPr>
          <a:xfrm>
            <a:off x="618033" y="3828197"/>
            <a:ext cx="5459200" cy="1546400"/>
          </a:xfrm>
          <a:prstGeom prst="rect">
            <a:avLst/>
          </a:prstGeom>
        </p:spPr>
        <p:txBody>
          <a:bodyPr spcFirstLastPara="1" wrap="square" lIns="91425" tIns="91425" rIns="91425" bIns="91425" anchor="b" anchorCtr="0"/>
          <a:lstStyle>
            <a:lvl1pPr lvl="0" rtl="0">
              <a:spcBef>
                <a:spcPts val="0"/>
              </a:spcBef>
              <a:spcAft>
                <a:spcPts val="0"/>
              </a:spcAft>
              <a:buSzPts val="3000"/>
              <a:buNone/>
              <a:defRPr sz="4000"/>
            </a:lvl1pPr>
            <a:lvl2pPr lvl="1" rtl="0">
              <a:spcBef>
                <a:spcPts val="0"/>
              </a:spcBef>
              <a:spcAft>
                <a:spcPts val="0"/>
              </a:spcAft>
              <a:buSzPts val="3000"/>
              <a:buNone/>
              <a:defRPr sz="4000"/>
            </a:lvl2pPr>
            <a:lvl3pPr lvl="2" rtl="0">
              <a:spcBef>
                <a:spcPts val="0"/>
              </a:spcBef>
              <a:spcAft>
                <a:spcPts val="0"/>
              </a:spcAft>
              <a:buSzPts val="3000"/>
              <a:buNone/>
              <a:defRPr sz="4000"/>
            </a:lvl3pPr>
            <a:lvl4pPr lvl="3" rtl="0">
              <a:spcBef>
                <a:spcPts val="0"/>
              </a:spcBef>
              <a:spcAft>
                <a:spcPts val="0"/>
              </a:spcAft>
              <a:buSzPts val="3000"/>
              <a:buNone/>
              <a:defRPr sz="4000"/>
            </a:lvl4pPr>
            <a:lvl5pPr lvl="4" rtl="0">
              <a:spcBef>
                <a:spcPts val="0"/>
              </a:spcBef>
              <a:spcAft>
                <a:spcPts val="0"/>
              </a:spcAft>
              <a:buSzPts val="3000"/>
              <a:buNone/>
              <a:defRPr sz="4000"/>
            </a:lvl5pPr>
            <a:lvl6pPr lvl="5" rtl="0">
              <a:spcBef>
                <a:spcPts val="0"/>
              </a:spcBef>
              <a:spcAft>
                <a:spcPts val="0"/>
              </a:spcAft>
              <a:buSzPts val="3000"/>
              <a:buNone/>
              <a:defRPr sz="4000"/>
            </a:lvl6pPr>
            <a:lvl7pPr lvl="6" rtl="0">
              <a:spcBef>
                <a:spcPts val="0"/>
              </a:spcBef>
              <a:spcAft>
                <a:spcPts val="0"/>
              </a:spcAft>
              <a:buSzPts val="3000"/>
              <a:buNone/>
              <a:defRPr sz="4000"/>
            </a:lvl7pPr>
            <a:lvl8pPr lvl="7" rtl="0">
              <a:spcBef>
                <a:spcPts val="0"/>
              </a:spcBef>
              <a:spcAft>
                <a:spcPts val="0"/>
              </a:spcAft>
              <a:buSzPts val="3000"/>
              <a:buNone/>
              <a:defRPr sz="4000"/>
            </a:lvl8pPr>
            <a:lvl9pPr lvl="8" rtl="0">
              <a:spcBef>
                <a:spcPts val="0"/>
              </a:spcBef>
              <a:spcAft>
                <a:spcPts val="0"/>
              </a:spcAft>
              <a:buSzPts val="3000"/>
              <a:buNone/>
              <a:defRPr sz="4000"/>
            </a:lvl9pPr>
          </a:lstStyle>
          <a:p>
            <a:r>
              <a:rPr lang="en-US"/>
              <a:t>Click to edit Master title style</a:t>
            </a:r>
            <a:endParaRPr/>
          </a:p>
        </p:txBody>
      </p:sp>
      <p:sp>
        <p:nvSpPr>
          <p:cNvPr id="40" name="Google Shape;40;p3"/>
          <p:cNvSpPr txBox="1">
            <a:spLocks noGrp="1"/>
          </p:cNvSpPr>
          <p:nvPr>
            <p:ph type="subTitle" idx="1"/>
          </p:nvPr>
        </p:nvSpPr>
        <p:spPr>
          <a:xfrm>
            <a:off x="618033" y="5300599"/>
            <a:ext cx="5459200" cy="1046400"/>
          </a:xfrm>
          <a:prstGeom prst="rect">
            <a:avLst/>
          </a:prstGeom>
        </p:spPr>
        <p:txBody>
          <a:bodyPr spcFirstLastPara="1" wrap="square" lIns="91425" tIns="91425" rIns="91425" bIns="91425" anchor="t" anchorCtr="0"/>
          <a:lstStyle>
            <a:lvl1pPr lvl="0" rtl="0">
              <a:spcBef>
                <a:spcPts val="0"/>
              </a:spcBef>
              <a:spcAft>
                <a:spcPts val="0"/>
              </a:spcAft>
              <a:buClr>
                <a:srgbClr val="FF9800"/>
              </a:buClr>
              <a:buSzPts val="2000"/>
              <a:buNone/>
              <a:defRPr sz="2667">
                <a:solidFill>
                  <a:srgbClr val="FF9800"/>
                </a:solidFill>
              </a:defRPr>
            </a:lvl1pPr>
            <a:lvl2pPr lvl="1" rtl="0">
              <a:spcBef>
                <a:spcPts val="1333"/>
              </a:spcBef>
              <a:spcAft>
                <a:spcPts val="0"/>
              </a:spcAft>
              <a:buClr>
                <a:srgbClr val="FF9800"/>
              </a:buClr>
              <a:buSzPts val="2000"/>
              <a:buNone/>
              <a:defRPr sz="2667">
                <a:solidFill>
                  <a:srgbClr val="FF9800"/>
                </a:solidFill>
              </a:defRPr>
            </a:lvl2pPr>
            <a:lvl3pPr lvl="2" rtl="0">
              <a:spcBef>
                <a:spcPts val="1333"/>
              </a:spcBef>
              <a:spcAft>
                <a:spcPts val="0"/>
              </a:spcAft>
              <a:buClr>
                <a:srgbClr val="FF9800"/>
              </a:buClr>
              <a:buSzPts val="2000"/>
              <a:buNone/>
              <a:defRPr sz="2667">
                <a:solidFill>
                  <a:srgbClr val="FF9800"/>
                </a:solidFill>
              </a:defRPr>
            </a:lvl3pPr>
            <a:lvl4pPr lvl="3" rtl="0">
              <a:spcBef>
                <a:spcPts val="1333"/>
              </a:spcBef>
              <a:spcAft>
                <a:spcPts val="0"/>
              </a:spcAft>
              <a:buClr>
                <a:srgbClr val="FF9800"/>
              </a:buClr>
              <a:buSzPts val="2000"/>
              <a:buNone/>
              <a:defRPr sz="2667">
                <a:solidFill>
                  <a:srgbClr val="FF9800"/>
                </a:solidFill>
              </a:defRPr>
            </a:lvl4pPr>
            <a:lvl5pPr lvl="4" rtl="0">
              <a:spcBef>
                <a:spcPts val="1333"/>
              </a:spcBef>
              <a:spcAft>
                <a:spcPts val="0"/>
              </a:spcAft>
              <a:buClr>
                <a:srgbClr val="FF9800"/>
              </a:buClr>
              <a:buSzPts val="2000"/>
              <a:buNone/>
              <a:defRPr sz="2667">
                <a:solidFill>
                  <a:srgbClr val="FF9800"/>
                </a:solidFill>
              </a:defRPr>
            </a:lvl5pPr>
            <a:lvl6pPr lvl="5" rtl="0">
              <a:spcBef>
                <a:spcPts val="1333"/>
              </a:spcBef>
              <a:spcAft>
                <a:spcPts val="0"/>
              </a:spcAft>
              <a:buClr>
                <a:srgbClr val="FF9800"/>
              </a:buClr>
              <a:buSzPts val="2000"/>
              <a:buNone/>
              <a:defRPr sz="2667">
                <a:solidFill>
                  <a:srgbClr val="FF9800"/>
                </a:solidFill>
              </a:defRPr>
            </a:lvl6pPr>
            <a:lvl7pPr lvl="6" rtl="0">
              <a:spcBef>
                <a:spcPts val="1333"/>
              </a:spcBef>
              <a:spcAft>
                <a:spcPts val="0"/>
              </a:spcAft>
              <a:buClr>
                <a:srgbClr val="FF9800"/>
              </a:buClr>
              <a:buSzPts val="2000"/>
              <a:buNone/>
              <a:defRPr sz="2667">
                <a:solidFill>
                  <a:srgbClr val="FF9800"/>
                </a:solidFill>
              </a:defRPr>
            </a:lvl7pPr>
            <a:lvl8pPr lvl="7" rtl="0">
              <a:spcBef>
                <a:spcPts val="1333"/>
              </a:spcBef>
              <a:spcAft>
                <a:spcPts val="0"/>
              </a:spcAft>
              <a:buClr>
                <a:srgbClr val="FF9800"/>
              </a:buClr>
              <a:buSzPts val="2000"/>
              <a:buNone/>
              <a:defRPr sz="2667">
                <a:solidFill>
                  <a:srgbClr val="FF9800"/>
                </a:solidFill>
              </a:defRPr>
            </a:lvl8pPr>
            <a:lvl9pPr lvl="8" rtl="0">
              <a:spcBef>
                <a:spcPts val="1333"/>
              </a:spcBef>
              <a:spcAft>
                <a:spcPts val="1333"/>
              </a:spcAft>
              <a:buClr>
                <a:srgbClr val="FF9800"/>
              </a:buClr>
              <a:buSzPts val="2000"/>
              <a:buNone/>
              <a:defRPr sz="2667">
                <a:solidFill>
                  <a:srgbClr val="FF9800"/>
                </a:solidFill>
              </a:defRPr>
            </a:lvl9pPr>
          </a:lstStyle>
          <a:p>
            <a:r>
              <a:rPr lang="en-US"/>
              <a:t>Click to edit Master subtitle style</a:t>
            </a:r>
            <a:endParaRPr/>
          </a:p>
        </p:txBody>
      </p:sp>
      <p:sp>
        <p:nvSpPr>
          <p:cNvPr id="41" name="Google Shape;41;p3"/>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70AD3433-24E0-4045-B846-46AF71F60B97}" type="slidenum">
              <a:rPr lang="en-US" smtClean="0"/>
              <a:t>‹#›</a:t>
            </a:fld>
            <a:endParaRPr lang="en-US"/>
          </a:p>
        </p:txBody>
      </p:sp>
      <p:pic>
        <p:nvPicPr>
          <p:cNvPr id="22" name="Picture 21">
            <a:extLst>
              <a:ext uri="{FF2B5EF4-FFF2-40B4-BE49-F238E27FC236}">
                <a16:creationId xmlns:a16="http://schemas.microsoft.com/office/drawing/2014/main" id="{9666B2C5-E413-4404-B7F0-F24C6FABBB0B}"/>
              </a:ext>
            </a:extLst>
          </p:cNvPr>
          <p:cNvPicPr>
            <a:picLocks noChangeAspect="1"/>
          </p:cNvPicPr>
          <p:nvPr/>
        </p:nvPicPr>
        <p:blipFill>
          <a:blip r:embed="rId3"/>
          <a:stretch>
            <a:fillRect/>
          </a:stretch>
        </p:blipFill>
        <p:spPr>
          <a:xfrm>
            <a:off x="10252011" y="4767492"/>
            <a:ext cx="2044068" cy="1579507"/>
          </a:xfrm>
          <a:prstGeom prst="rect">
            <a:avLst/>
          </a:prstGeom>
        </p:spPr>
      </p:pic>
    </p:spTree>
    <p:extLst>
      <p:ext uri="{BB962C8B-B14F-4D97-AF65-F5344CB8AC3E}">
        <p14:creationId xmlns:p14="http://schemas.microsoft.com/office/powerpoint/2010/main" val="48526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61"/>
        <p:cNvGrpSpPr/>
        <p:nvPr/>
      </p:nvGrpSpPr>
      <p:grpSpPr>
        <a:xfrm>
          <a:off x="0" y="0"/>
          <a:ext cx="0" cy="0"/>
          <a:chOff x="0" y="0"/>
          <a:chExt cx="0" cy="0"/>
        </a:xfrm>
      </p:grpSpPr>
      <p:pic>
        <p:nvPicPr>
          <p:cNvPr id="5" name="Picture 4">
            <a:extLst>
              <a:ext uri="{FF2B5EF4-FFF2-40B4-BE49-F238E27FC236}">
                <a16:creationId xmlns:a16="http://schemas.microsoft.com/office/drawing/2014/main" id="{85C89348-C50A-421F-991E-50679C5177F0}"/>
              </a:ext>
            </a:extLst>
          </p:cNvPr>
          <p:cNvPicPr>
            <a:picLocks noChangeAspect="1"/>
          </p:cNvPicPr>
          <p:nvPr/>
        </p:nvPicPr>
        <p:blipFill>
          <a:blip r:embed="rId2"/>
          <a:stretch>
            <a:fillRect/>
          </a:stretch>
        </p:blipFill>
        <p:spPr>
          <a:xfrm>
            <a:off x="1" y="-12380"/>
            <a:ext cx="9429799" cy="1772152"/>
          </a:xfrm>
          <a:prstGeom prst="rect">
            <a:avLst/>
          </a:prstGeom>
        </p:spPr>
      </p:pic>
      <p:pic>
        <p:nvPicPr>
          <p:cNvPr id="21" name="Picture 20">
            <a:extLst>
              <a:ext uri="{FF2B5EF4-FFF2-40B4-BE49-F238E27FC236}">
                <a16:creationId xmlns:a16="http://schemas.microsoft.com/office/drawing/2014/main" id="{C93FABAC-D47A-4574-B79B-58CA3248DC26}"/>
              </a:ext>
            </a:extLst>
          </p:cNvPr>
          <p:cNvPicPr>
            <a:picLocks noChangeAspect="1"/>
          </p:cNvPicPr>
          <p:nvPr/>
        </p:nvPicPr>
        <p:blipFill>
          <a:blip r:embed="rId3"/>
          <a:stretch>
            <a:fillRect/>
          </a:stretch>
        </p:blipFill>
        <p:spPr>
          <a:xfrm>
            <a:off x="9257538" y="5963843"/>
            <a:ext cx="2934461" cy="894157"/>
          </a:xfrm>
          <a:prstGeom prst="rect">
            <a:avLst/>
          </a:prstGeom>
        </p:spPr>
      </p:pic>
      <p:pic>
        <p:nvPicPr>
          <p:cNvPr id="22" name="Picture 21">
            <a:extLst>
              <a:ext uri="{FF2B5EF4-FFF2-40B4-BE49-F238E27FC236}">
                <a16:creationId xmlns:a16="http://schemas.microsoft.com/office/drawing/2014/main" id="{41DEA3A8-3A7E-47B7-B9B6-2147F55F7016}"/>
              </a:ext>
            </a:extLst>
          </p:cNvPr>
          <p:cNvPicPr>
            <a:picLocks noChangeAspect="1"/>
          </p:cNvPicPr>
          <p:nvPr/>
        </p:nvPicPr>
        <p:blipFill>
          <a:blip r:embed="rId4"/>
          <a:stretch>
            <a:fillRect/>
          </a:stretch>
        </p:blipFill>
        <p:spPr>
          <a:xfrm>
            <a:off x="10252011" y="4767492"/>
            <a:ext cx="2044068" cy="1579507"/>
          </a:xfrm>
          <a:prstGeom prst="rect">
            <a:avLst/>
          </a:prstGeom>
        </p:spPr>
      </p:pic>
      <p:sp>
        <p:nvSpPr>
          <p:cNvPr id="78" name="Google Shape;78;p5"/>
          <p:cNvSpPr txBox="1">
            <a:spLocks noGrp="1"/>
          </p:cNvSpPr>
          <p:nvPr>
            <p:ph type="title"/>
          </p:nvPr>
        </p:nvSpPr>
        <p:spPr>
          <a:xfrm>
            <a:off x="1085700" y="523433"/>
            <a:ext cx="7323200" cy="1021600"/>
          </a:xfrm>
          <a:prstGeom prst="rect">
            <a:avLst/>
          </a:prstGeom>
        </p:spPr>
        <p:txBody>
          <a:bodyPr spcFirstLastPara="1" wrap="square" lIns="91425" tIns="91425" rIns="91425" bIns="91425" anchor="ctr" anchorCtr="0"/>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en-US"/>
              <a:t>Click to edit Master title style</a:t>
            </a:r>
            <a:endParaRPr/>
          </a:p>
        </p:txBody>
      </p:sp>
      <p:sp>
        <p:nvSpPr>
          <p:cNvPr id="79" name="Google Shape;79;p5"/>
          <p:cNvSpPr txBox="1">
            <a:spLocks noGrp="1"/>
          </p:cNvSpPr>
          <p:nvPr>
            <p:ph type="body" idx="1"/>
          </p:nvPr>
        </p:nvSpPr>
        <p:spPr>
          <a:xfrm>
            <a:off x="1085700" y="1769800"/>
            <a:ext cx="8176800" cy="4194000"/>
          </a:xfrm>
          <a:prstGeom prst="rect">
            <a:avLst/>
          </a:prstGeom>
        </p:spPr>
        <p:txBody>
          <a:bodyPr spcFirstLastPara="1" wrap="square" lIns="91425" tIns="91425" rIns="91425" bIns="91425" anchor="ctr" anchorCtr="0"/>
          <a:lstStyle>
            <a:lvl1pPr marL="609585" lvl="0" indent="-507987">
              <a:spcBef>
                <a:spcPts val="800"/>
              </a:spcBef>
              <a:spcAft>
                <a:spcPts val="0"/>
              </a:spcAft>
              <a:buSzPts val="2400"/>
              <a:buChar char="▰"/>
              <a:defRPr/>
            </a:lvl1pPr>
            <a:lvl2pPr marL="1219170" lvl="1" indent="-507987">
              <a:spcBef>
                <a:spcPts val="1333"/>
              </a:spcBef>
              <a:spcAft>
                <a:spcPts val="0"/>
              </a:spcAft>
              <a:buSzPts val="2400"/>
              <a:buChar char="▻"/>
              <a:defRPr/>
            </a:lvl2pPr>
            <a:lvl3pPr marL="1828754" lvl="2" indent="-507987">
              <a:spcBef>
                <a:spcPts val="1333"/>
              </a:spcBef>
              <a:spcAft>
                <a:spcPts val="0"/>
              </a:spcAft>
              <a:buSzPts val="2400"/>
              <a:buChar char="▻"/>
              <a:defRPr/>
            </a:lvl3pPr>
            <a:lvl4pPr marL="2438339" lvl="3" indent="-507987">
              <a:spcBef>
                <a:spcPts val="1333"/>
              </a:spcBef>
              <a:spcAft>
                <a:spcPts val="0"/>
              </a:spcAft>
              <a:buSzPts val="2400"/>
              <a:buChar char="▻"/>
              <a:defRPr/>
            </a:lvl4pPr>
            <a:lvl5pPr marL="3047924" lvl="4" indent="-507987">
              <a:spcBef>
                <a:spcPts val="1333"/>
              </a:spcBef>
              <a:spcAft>
                <a:spcPts val="0"/>
              </a:spcAft>
              <a:buSzPts val="2400"/>
              <a:buChar char="▻"/>
              <a:defRPr/>
            </a:lvl5pPr>
            <a:lvl6pPr marL="3657509" lvl="5" indent="-507987">
              <a:spcBef>
                <a:spcPts val="1333"/>
              </a:spcBef>
              <a:spcAft>
                <a:spcPts val="0"/>
              </a:spcAft>
              <a:buSzPts val="2400"/>
              <a:buChar char="▻"/>
              <a:defRPr/>
            </a:lvl6pPr>
            <a:lvl7pPr marL="4267093" lvl="6" indent="-507987">
              <a:spcBef>
                <a:spcPts val="1333"/>
              </a:spcBef>
              <a:spcAft>
                <a:spcPts val="0"/>
              </a:spcAft>
              <a:buSzPts val="2400"/>
              <a:buChar char="▻"/>
              <a:defRPr/>
            </a:lvl7pPr>
            <a:lvl8pPr marL="4876678" lvl="7" indent="-507987">
              <a:spcBef>
                <a:spcPts val="1333"/>
              </a:spcBef>
              <a:spcAft>
                <a:spcPts val="0"/>
              </a:spcAft>
              <a:buSzPts val="2400"/>
              <a:buChar char="▻"/>
              <a:defRPr/>
            </a:lvl8pPr>
            <a:lvl9pPr marL="5486263" lvl="8" indent="-507987">
              <a:spcBef>
                <a:spcPts val="1333"/>
              </a:spcBef>
              <a:spcAft>
                <a:spcPts val="1333"/>
              </a:spcAft>
              <a:buSzPts val="2400"/>
              <a:buChar char="▻"/>
              <a:defRPr/>
            </a:lvl9pPr>
          </a:lstStyle>
          <a:p>
            <a:pPr lvl="0"/>
            <a:r>
              <a:rPr lang="en-US"/>
              <a:t>Edit Master text styles</a:t>
            </a:r>
          </a:p>
        </p:txBody>
      </p:sp>
      <p:sp>
        <p:nvSpPr>
          <p:cNvPr id="80" name="Google Shape;80;p5"/>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70AD3433-24E0-4045-B846-46AF71F60B97}" type="slidenum">
              <a:rPr lang="en-US" smtClean="0"/>
              <a:t>‹#›</a:t>
            </a:fld>
            <a:endParaRPr lang="en-US"/>
          </a:p>
        </p:txBody>
      </p:sp>
    </p:spTree>
    <p:extLst>
      <p:ext uri="{BB962C8B-B14F-4D97-AF65-F5344CB8AC3E}">
        <p14:creationId xmlns:p14="http://schemas.microsoft.com/office/powerpoint/2010/main" val="4157636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24"/>
        <p:cNvGrpSpPr/>
        <p:nvPr/>
      </p:nvGrpSpPr>
      <p:grpSpPr>
        <a:xfrm>
          <a:off x="0" y="0"/>
          <a:ext cx="0" cy="0"/>
          <a:chOff x="0" y="0"/>
          <a:chExt cx="0" cy="0"/>
        </a:xfrm>
      </p:grpSpPr>
      <p:pic>
        <p:nvPicPr>
          <p:cNvPr id="22" name="Picture 21">
            <a:extLst>
              <a:ext uri="{FF2B5EF4-FFF2-40B4-BE49-F238E27FC236}">
                <a16:creationId xmlns:a16="http://schemas.microsoft.com/office/drawing/2014/main" id="{6371377C-5282-4E6C-BAD2-422D8B728A78}"/>
              </a:ext>
            </a:extLst>
          </p:cNvPr>
          <p:cNvPicPr>
            <a:picLocks noChangeAspect="1"/>
          </p:cNvPicPr>
          <p:nvPr/>
        </p:nvPicPr>
        <p:blipFill>
          <a:blip r:embed="rId2"/>
          <a:stretch>
            <a:fillRect/>
          </a:stretch>
        </p:blipFill>
        <p:spPr>
          <a:xfrm>
            <a:off x="1" y="-12380"/>
            <a:ext cx="9429799" cy="1772152"/>
          </a:xfrm>
          <a:prstGeom prst="rect">
            <a:avLst/>
          </a:prstGeom>
        </p:spPr>
      </p:pic>
      <p:pic>
        <p:nvPicPr>
          <p:cNvPr id="20" name="Picture 19">
            <a:extLst>
              <a:ext uri="{FF2B5EF4-FFF2-40B4-BE49-F238E27FC236}">
                <a16:creationId xmlns:a16="http://schemas.microsoft.com/office/drawing/2014/main" id="{4104F705-99DC-4D4F-96AD-7323F521E54D}"/>
              </a:ext>
            </a:extLst>
          </p:cNvPr>
          <p:cNvPicPr>
            <a:picLocks noChangeAspect="1"/>
          </p:cNvPicPr>
          <p:nvPr/>
        </p:nvPicPr>
        <p:blipFill>
          <a:blip r:embed="rId3"/>
          <a:stretch>
            <a:fillRect/>
          </a:stretch>
        </p:blipFill>
        <p:spPr>
          <a:xfrm>
            <a:off x="9257538" y="5963843"/>
            <a:ext cx="2934461" cy="894157"/>
          </a:xfrm>
          <a:prstGeom prst="rect">
            <a:avLst/>
          </a:prstGeom>
        </p:spPr>
      </p:pic>
      <p:pic>
        <p:nvPicPr>
          <p:cNvPr id="21" name="Picture 20">
            <a:extLst>
              <a:ext uri="{FF2B5EF4-FFF2-40B4-BE49-F238E27FC236}">
                <a16:creationId xmlns:a16="http://schemas.microsoft.com/office/drawing/2014/main" id="{FC50F099-25FB-4512-A0C5-67E9C0444DA2}"/>
              </a:ext>
            </a:extLst>
          </p:cNvPr>
          <p:cNvPicPr>
            <a:picLocks noChangeAspect="1"/>
          </p:cNvPicPr>
          <p:nvPr/>
        </p:nvPicPr>
        <p:blipFill>
          <a:blip r:embed="rId4"/>
          <a:stretch>
            <a:fillRect/>
          </a:stretch>
        </p:blipFill>
        <p:spPr>
          <a:xfrm>
            <a:off x="10252011" y="4767492"/>
            <a:ext cx="2044068" cy="1579507"/>
          </a:xfrm>
          <a:prstGeom prst="rect">
            <a:avLst/>
          </a:prstGeom>
        </p:spPr>
      </p:pic>
      <p:sp>
        <p:nvSpPr>
          <p:cNvPr id="141" name="Google Shape;141;p8"/>
          <p:cNvSpPr txBox="1">
            <a:spLocks noGrp="1"/>
          </p:cNvSpPr>
          <p:nvPr>
            <p:ph type="title"/>
          </p:nvPr>
        </p:nvSpPr>
        <p:spPr>
          <a:xfrm>
            <a:off x="1085700" y="523433"/>
            <a:ext cx="7011200" cy="1021600"/>
          </a:xfrm>
          <a:prstGeom prst="rect">
            <a:avLst/>
          </a:prstGeom>
        </p:spPr>
        <p:txBody>
          <a:bodyPr spcFirstLastPara="1" wrap="square" lIns="91425" tIns="91425" rIns="91425" bIns="91425" anchor="ctr" anchorCtr="0"/>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en-US"/>
              <a:t>Click to edit Master title style</a:t>
            </a:r>
            <a:endParaRPr/>
          </a:p>
        </p:txBody>
      </p:sp>
      <p:sp>
        <p:nvSpPr>
          <p:cNvPr id="142" name="Google Shape;142;p8"/>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70AD3433-24E0-4045-B846-46AF71F60B97}" type="slidenum">
              <a:rPr lang="en-US" smtClean="0"/>
              <a:t>‹#›</a:t>
            </a:fld>
            <a:endParaRPr lang="en-US"/>
          </a:p>
        </p:txBody>
      </p:sp>
    </p:spTree>
    <p:extLst>
      <p:ext uri="{BB962C8B-B14F-4D97-AF65-F5344CB8AC3E}">
        <p14:creationId xmlns:p14="http://schemas.microsoft.com/office/powerpoint/2010/main" val="4169434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102"/>
        <p:cNvGrpSpPr/>
        <p:nvPr/>
      </p:nvGrpSpPr>
      <p:grpSpPr>
        <a:xfrm>
          <a:off x="0" y="0"/>
          <a:ext cx="0" cy="0"/>
          <a:chOff x="0" y="0"/>
          <a:chExt cx="0" cy="0"/>
        </a:xfrm>
      </p:grpSpPr>
      <p:pic>
        <p:nvPicPr>
          <p:cNvPr id="25" name="Picture 24">
            <a:extLst>
              <a:ext uri="{FF2B5EF4-FFF2-40B4-BE49-F238E27FC236}">
                <a16:creationId xmlns:a16="http://schemas.microsoft.com/office/drawing/2014/main" id="{6CEF6C7E-628D-47E3-8940-F2653145F8F5}"/>
              </a:ext>
            </a:extLst>
          </p:cNvPr>
          <p:cNvPicPr>
            <a:picLocks noChangeAspect="1"/>
          </p:cNvPicPr>
          <p:nvPr/>
        </p:nvPicPr>
        <p:blipFill>
          <a:blip r:embed="rId2"/>
          <a:stretch>
            <a:fillRect/>
          </a:stretch>
        </p:blipFill>
        <p:spPr>
          <a:xfrm>
            <a:off x="1" y="-12380"/>
            <a:ext cx="9429799" cy="1772152"/>
          </a:xfrm>
          <a:prstGeom prst="rect">
            <a:avLst/>
          </a:prstGeom>
        </p:spPr>
      </p:pic>
      <p:pic>
        <p:nvPicPr>
          <p:cNvPr id="23" name="Picture 22">
            <a:extLst>
              <a:ext uri="{FF2B5EF4-FFF2-40B4-BE49-F238E27FC236}">
                <a16:creationId xmlns:a16="http://schemas.microsoft.com/office/drawing/2014/main" id="{5CBDA9F3-E527-4B2A-87D9-228AE8B157ED}"/>
              </a:ext>
            </a:extLst>
          </p:cNvPr>
          <p:cNvPicPr>
            <a:picLocks noChangeAspect="1"/>
          </p:cNvPicPr>
          <p:nvPr/>
        </p:nvPicPr>
        <p:blipFill>
          <a:blip r:embed="rId3"/>
          <a:stretch>
            <a:fillRect/>
          </a:stretch>
        </p:blipFill>
        <p:spPr>
          <a:xfrm>
            <a:off x="9257538" y="5963843"/>
            <a:ext cx="2934461" cy="894157"/>
          </a:xfrm>
          <a:prstGeom prst="rect">
            <a:avLst/>
          </a:prstGeom>
        </p:spPr>
      </p:pic>
      <p:pic>
        <p:nvPicPr>
          <p:cNvPr id="24" name="Picture 23">
            <a:extLst>
              <a:ext uri="{FF2B5EF4-FFF2-40B4-BE49-F238E27FC236}">
                <a16:creationId xmlns:a16="http://schemas.microsoft.com/office/drawing/2014/main" id="{E043B104-BAD6-47AA-84B6-647DB0DAB47C}"/>
              </a:ext>
            </a:extLst>
          </p:cNvPr>
          <p:cNvPicPr>
            <a:picLocks noChangeAspect="1"/>
          </p:cNvPicPr>
          <p:nvPr/>
        </p:nvPicPr>
        <p:blipFill>
          <a:blip r:embed="rId4"/>
          <a:stretch>
            <a:fillRect/>
          </a:stretch>
        </p:blipFill>
        <p:spPr>
          <a:xfrm>
            <a:off x="10252011" y="4767492"/>
            <a:ext cx="2044068" cy="1579507"/>
          </a:xfrm>
          <a:prstGeom prst="rect">
            <a:avLst/>
          </a:prstGeom>
        </p:spPr>
      </p:pic>
      <p:sp>
        <p:nvSpPr>
          <p:cNvPr id="119" name="Google Shape;119;p7"/>
          <p:cNvSpPr txBox="1">
            <a:spLocks noGrp="1"/>
          </p:cNvSpPr>
          <p:nvPr>
            <p:ph type="title"/>
          </p:nvPr>
        </p:nvSpPr>
        <p:spPr>
          <a:xfrm>
            <a:off x="1085700" y="523433"/>
            <a:ext cx="7011200" cy="1021600"/>
          </a:xfrm>
          <a:prstGeom prst="rect">
            <a:avLst/>
          </a:prstGeom>
        </p:spPr>
        <p:txBody>
          <a:bodyPr spcFirstLastPara="1" wrap="square" lIns="91425" tIns="91425" rIns="91425" bIns="91425" anchor="ctr" anchorCtr="0"/>
          <a:lstStyle>
            <a:lvl1pPr lvl="0" rtl="0">
              <a:spcBef>
                <a:spcPts val="0"/>
              </a:spcBef>
              <a:spcAft>
                <a:spcPts val="0"/>
              </a:spcAft>
              <a:buSzPts val="2000"/>
              <a:buNone/>
              <a:defRPr/>
            </a:lvl1pPr>
            <a:lvl2pPr lvl="1" rtl="0">
              <a:spcBef>
                <a:spcPts val="0"/>
              </a:spcBef>
              <a:spcAft>
                <a:spcPts val="0"/>
              </a:spcAft>
              <a:buSzPts val="2000"/>
              <a:buNone/>
              <a:defRPr/>
            </a:lvl2pPr>
            <a:lvl3pPr lvl="2" rtl="0">
              <a:spcBef>
                <a:spcPts val="0"/>
              </a:spcBef>
              <a:spcAft>
                <a:spcPts val="0"/>
              </a:spcAft>
              <a:buSzPts val="2000"/>
              <a:buNone/>
              <a:defRPr/>
            </a:lvl3pPr>
            <a:lvl4pPr lvl="3" rtl="0">
              <a:spcBef>
                <a:spcPts val="0"/>
              </a:spcBef>
              <a:spcAft>
                <a:spcPts val="0"/>
              </a:spcAft>
              <a:buSzPts val="2000"/>
              <a:buNone/>
              <a:defRPr/>
            </a:lvl4pPr>
            <a:lvl5pPr lvl="4" rtl="0">
              <a:spcBef>
                <a:spcPts val="0"/>
              </a:spcBef>
              <a:spcAft>
                <a:spcPts val="0"/>
              </a:spcAft>
              <a:buSzPts val="2000"/>
              <a:buNone/>
              <a:defRPr/>
            </a:lvl5pPr>
            <a:lvl6pPr lvl="5" rtl="0">
              <a:spcBef>
                <a:spcPts val="0"/>
              </a:spcBef>
              <a:spcAft>
                <a:spcPts val="0"/>
              </a:spcAft>
              <a:buSzPts val="2000"/>
              <a:buNone/>
              <a:defRPr/>
            </a:lvl6pPr>
            <a:lvl7pPr lvl="6" rtl="0">
              <a:spcBef>
                <a:spcPts val="0"/>
              </a:spcBef>
              <a:spcAft>
                <a:spcPts val="0"/>
              </a:spcAft>
              <a:buSzPts val="2000"/>
              <a:buNone/>
              <a:defRPr/>
            </a:lvl7pPr>
            <a:lvl8pPr lvl="7" rtl="0">
              <a:spcBef>
                <a:spcPts val="0"/>
              </a:spcBef>
              <a:spcAft>
                <a:spcPts val="0"/>
              </a:spcAft>
              <a:buSzPts val="2000"/>
              <a:buNone/>
              <a:defRPr/>
            </a:lvl8pPr>
            <a:lvl9pPr lvl="8" rtl="0">
              <a:spcBef>
                <a:spcPts val="0"/>
              </a:spcBef>
              <a:spcAft>
                <a:spcPts val="0"/>
              </a:spcAft>
              <a:buSzPts val="2000"/>
              <a:buNone/>
              <a:defRPr/>
            </a:lvl9pPr>
          </a:lstStyle>
          <a:p>
            <a:r>
              <a:rPr lang="en-US"/>
              <a:t>Click to edit Master title style</a:t>
            </a:r>
            <a:endParaRPr/>
          </a:p>
        </p:txBody>
      </p:sp>
      <p:sp>
        <p:nvSpPr>
          <p:cNvPr id="120" name="Google Shape;120;p7"/>
          <p:cNvSpPr txBox="1">
            <a:spLocks noGrp="1"/>
          </p:cNvSpPr>
          <p:nvPr>
            <p:ph type="body" idx="1"/>
          </p:nvPr>
        </p:nvSpPr>
        <p:spPr>
          <a:xfrm>
            <a:off x="1160600" y="2060101"/>
            <a:ext cx="2997200" cy="3613200"/>
          </a:xfrm>
          <a:prstGeom prst="rect">
            <a:avLst/>
          </a:prstGeom>
        </p:spPr>
        <p:txBody>
          <a:bodyPr spcFirstLastPara="1" wrap="square" lIns="91425" tIns="91425" rIns="91425" bIns="91425" anchor="t" anchorCtr="0"/>
          <a:lstStyle>
            <a:lvl1pPr marL="609585" lvl="0" indent="-457189" rtl="0">
              <a:spcBef>
                <a:spcPts val="800"/>
              </a:spcBef>
              <a:spcAft>
                <a:spcPts val="0"/>
              </a:spcAft>
              <a:buSzPts val="1800"/>
              <a:buChar char="▰"/>
              <a:defRPr sz="2400"/>
            </a:lvl1pPr>
            <a:lvl2pPr marL="1219170" lvl="1" indent="-457189" rtl="0">
              <a:spcBef>
                <a:spcPts val="1333"/>
              </a:spcBef>
              <a:spcAft>
                <a:spcPts val="0"/>
              </a:spcAft>
              <a:buSzPts val="1800"/>
              <a:buChar char="▻"/>
              <a:defRPr sz="2400"/>
            </a:lvl2pPr>
            <a:lvl3pPr marL="1828754" lvl="2" indent="-457189" rtl="0">
              <a:spcBef>
                <a:spcPts val="1333"/>
              </a:spcBef>
              <a:spcAft>
                <a:spcPts val="0"/>
              </a:spcAft>
              <a:buSzPts val="1800"/>
              <a:buChar char="▻"/>
              <a:defRPr sz="2400"/>
            </a:lvl3pPr>
            <a:lvl4pPr marL="2438339" lvl="3" indent="-457189" rtl="0">
              <a:spcBef>
                <a:spcPts val="1333"/>
              </a:spcBef>
              <a:spcAft>
                <a:spcPts val="0"/>
              </a:spcAft>
              <a:buSzPts val="1800"/>
              <a:buChar char="▻"/>
              <a:defRPr sz="2400"/>
            </a:lvl4pPr>
            <a:lvl5pPr marL="3047924" lvl="4" indent="-457189" rtl="0">
              <a:spcBef>
                <a:spcPts val="1333"/>
              </a:spcBef>
              <a:spcAft>
                <a:spcPts val="0"/>
              </a:spcAft>
              <a:buSzPts val="1800"/>
              <a:buChar char="▻"/>
              <a:defRPr sz="2400"/>
            </a:lvl5pPr>
            <a:lvl6pPr marL="3657509" lvl="5" indent="-457189" rtl="0">
              <a:spcBef>
                <a:spcPts val="1333"/>
              </a:spcBef>
              <a:spcAft>
                <a:spcPts val="0"/>
              </a:spcAft>
              <a:buSzPts val="1800"/>
              <a:buChar char="▻"/>
              <a:defRPr sz="2400"/>
            </a:lvl6pPr>
            <a:lvl7pPr marL="4267093" lvl="6" indent="-457189" rtl="0">
              <a:spcBef>
                <a:spcPts val="1333"/>
              </a:spcBef>
              <a:spcAft>
                <a:spcPts val="0"/>
              </a:spcAft>
              <a:buSzPts val="1800"/>
              <a:buChar char="▻"/>
              <a:defRPr sz="2400"/>
            </a:lvl7pPr>
            <a:lvl8pPr marL="4876678" lvl="7" indent="-457189" rtl="0">
              <a:spcBef>
                <a:spcPts val="1333"/>
              </a:spcBef>
              <a:spcAft>
                <a:spcPts val="0"/>
              </a:spcAft>
              <a:buSzPts val="1800"/>
              <a:buChar char="▻"/>
              <a:defRPr sz="2400"/>
            </a:lvl8pPr>
            <a:lvl9pPr marL="5486263" lvl="8" indent="-457189" rtl="0">
              <a:spcBef>
                <a:spcPts val="1333"/>
              </a:spcBef>
              <a:spcAft>
                <a:spcPts val="1333"/>
              </a:spcAft>
              <a:buSzPts val="1800"/>
              <a:buChar char="▻"/>
              <a:defRPr sz="2400"/>
            </a:lvl9pPr>
          </a:lstStyle>
          <a:p>
            <a:pPr lvl="0"/>
            <a:r>
              <a:rPr lang="en-US"/>
              <a:t>Edit Master text styles</a:t>
            </a:r>
          </a:p>
        </p:txBody>
      </p:sp>
      <p:sp>
        <p:nvSpPr>
          <p:cNvPr id="121" name="Google Shape;121;p7"/>
          <p:cNvSpPr txBox="1">
            <a:spLocks noGrp="1"/>
          </p:cNvSpPr>
          <p:nvPr>
            <p:ph type="body" idx="2"/>
          </p:nvPr>
        </p:nvSpPr>
        <p:spPr>
          <a:xfrm>
            <a:off x="4311516" y="2060101"/>
            <a:ext cx="2997200" cy="3613200"/>
          </a:xfrm>
          <a:prstGeom prst="rect">
            <a:avLst/>
          </a:prstGeom>
        </p:spPr>
        <p:txBody>
          <a:bodyPr spcFirstLastPara="1" wrap="square" lIns="91425" tIns="91425" rIns="91425" bIns="91425" anchor="t" anchorCtr="0"/>
          <a:lstStyle>
            <a:lvl1pPr marL="609585" lvl="0" indent="-457189" rtl="0">
              <a:spcBef>
                <a:spcPts val="800"/>
              </a:spcBef>
              <a:spcAft>
                <a:spcPts val="0"/>
              </a:spcAft>
              <a:buSzPts val="1800"/>
              <a:buChar char="▰"/>
              <a:defRPr sz="2400"/>
            </a:lvl1pPr>
            <a:lvl2pPr marL="1219170" lvl="1" indent="-457189" rtl="0">
              <a:spcBef>
                <a:spcPts val="1333"/>
              </a:spcBef>
              <a:spcAft>
                <a:spcPts val="0"/>
              </a:spcAft>
              <a:buSzPts val="1800"/>
              <a:buChar char="▻"/>
              <a:defRPr sz="2400"/>
            </a:lvl2pPr>
            <a:lvl3pPr marL="1828754" lvl="2" indent="-457189" rtl="0">
              <a:spcBef>
                <a:spcPts val="1333"/>
              </a:spcBef>
              <a:spcAft>
                <a:spcPts val="0"/>
              </a:spcAft>
              <a:buSzPts val="1800"/>
              <a:buChar char="▻"/>
              <a:defRPr sz="2400"/>
            </a:lvl3pPr>
            <a:lvl4pPr marL="2438339" lvl="3" indent="-457189" rtl="0">
              <a:spcBef>
                <a:spcPts val="1333"/>
              </a:spcBef>
              <a:spcAft>
                <a:spcPts val="0"/>
              </a:spcAft>
              <a:buSzPts val="1800"/>
              <a:buChar char="▻"/>
              <a:defRPr sz="2400"/>
            </a:lvl4pPr>
            <a:lvl5pPr marL="3047924" lvl="4" indent="-457189" rtl="0">
              <a:spcBef>
                <a:spcPts val="1333"/>
              </a:spcBef>
              <a:spcAft>
                <a:spcPts val="0"/>
              </a:spcAft>
              <a:buSzPts val="1800"/>
              <a:buChar char="▻"/>
              <a:defRPr sz="2400"/>
            </a:lvl5pPr>
            <a:lvl6pPr marL="3657509" lvl="5" indent="-457189" rtl="0">
              <a:spcBef>
                <a:spcPts val="1333"/>
              </a:spcBef>
              <a:spcAft>
                <a:spcPts val="0"/>
              </a:spcAft>
              <a:buSzPts val="1800"/>
              <a:buChar char="▻"/>
              <a:defRPr sz="2400"/>
            </a:lvl6pPr>
            <a:lvl7pPr marL="4267093" lvl="6" indent="-457189" rtl="0">
              <a:spcBef>
                <a:spcPts val="1333"/>
              </a:spcBef>
              <a:spcAft>
                <a:spcPts val="0"/>
              </a:spcAft>
              <a:buSzPts val="1800"/>
              <a:buChar char="▻"/>
              <a:defRPr sz="2400"/>
            </a:lvl7pPr>
            <a:lvl8pPr marL="4876678" lvl="7" indent="-457189" rtl="0">
              <a:spcBef>
                <a:spcPts val="1333"/>
              </a:spcBef>
              <a:spcAft>
                <a:spcPts val="0"/>
              </a:spcAft>
              <a:buSzPts val="1800"/>
              <a:buChar char="▻"/>
              <a:defRPr sz="2400"/>
            </a:lvl8pPr>
            <a:lvl9pPr marL="5486263" lvl="8" indent="-457189" rtl="0">
              <a:spcBef>
                <a:spcPts val="1333"/>
              </a:spcBef>
              <a:spcAft>
                <a:spcPts val="1333"/>
              </a:spcAft>
              <a:buSzPts val="1800"/>
              <a:buChar char="▻"/>
              <a:defRPr sz="2400"/>
            </a:lvl9pPr>
          </a:lstStyle>
          <a:p>
            <a:pPr lvl="0"/>
            <a:r>
              <a:rPr lang="en-US"/>
              <a:t>Edit Master text styles</a:t>
            </a:r>
          </a:p>
        </p:txBody>
      </p:sp>
      <p:sp>
        <p:nvSpPr>
          <p:cNvPr id="122" name="Google Shape;122;p7"/>
          <p:cNvSpPr txBox="1">
            <a:spLocks noGrp="1"/>
          </p:cNvSpPr>
          <p:nvPr>
            <p:ph type="body" idx="3"/>
          </p:nvPr>
        </p:nvSpPr>
        <p:spPr>
          <a:xfrm>
            <a:off x="7387533" y="2060101"/>
            <a:ext cx="2997200" cy="3613200"/>
          </a:xfrm>
          <a:prstGeom prst="rect">
            <a:avLst/>
          </a:prstGeom>
        </p:spPr>
        <p:txBody>
          <a:bodyPr spcFirstLastPara="1" wrap="square" lIns="91425" tIns="91425" rIns="91425" bIns="91425" anchor="t" anchorCtr="0"/>
          <a:lstStyle>
            <a:lvl1pPr marL="609585" lvl="0" indent="-457189" rtl="0">
              <a:spcBef>
                <a:spcPts val="800"/>
              </a:spcBef>
              <a:spcAft>
                <a:spcPts val="0"/>
              </a:spcAft>
              <a:buSzPts val="1800"/>
              <a:buChar char="▰"/>
              <a:defRPr sz="2400"/>
            </a:lvl1pPr>
            <a:lvl2pPr marL="1219170" lvl="1" indent="-457189" rtl="0">
              <a:spcBef>
                <a:spcPts val="1333"/>
              </a:spcBef>
              <a:spcAft>
                <a:spcPts val="0"/>
              </a:spcAft>
              <a:buSzPts val="1800"/>
              <a:buChar char="▻"/>
              <a:defRPr sz="2400"/>
            </a:lvl2pPr>
            <a:lvl3pPr marL="1828754" lvl="2" indent="-457189" rtl="0">
              <a:spcBef>
                <a:spcPts val="1333"/>
              </a:spcBef>
              <a:spcAft>
                <a:spcPts val="0"/>
              </a:spcAft>
              <a:buSzPts val="1800"/>
              <a:buChar char="▻"/>
              <a:defRPr sz="2400"/>
            </a:lvl3pPr>
            <a:lvl4pPr marL="2438339" lvl="3" indent="-457189" rtl="0">
              <a:spcBef>
                <a:spcPts val="1333"/>
              </a:spcBef>
              <a:spcAft>
                <a:spcPts val="0"/>
              </a:spcAft>
              <a:buSzPts val="1800"/>
              <a:buChar char="▻"/>
              <a:defRPr sz="2400"/>
            </a:lvl4pPr>
            <a:lvl5pPr marL="3047924" lvl="4" indent="-457189" rtl="0">
              <a:spcBef>
                <a:spcPts val="1333"/>
              </a:spcBef>
              <a:spcAft>
                <a:spcPts val="0"/>
              </a:spcAft>
              <a:buSzPts val="1800"/>
              <a:buChar char="▻"/>
              <a:defRPr sz="2400"/>
            </a:lvl5pPr>
            <a:lvl6pPr marL="3657509" lvl="5" indent="-457189" rtl="0">
              <a:spcBef>
                <a:spcPts val="1333"/>
              </a:spcBef>
              <a:spcAft>
                <a:spcPts val="0"/>
              </a:spcAft>
              <a:buSzPts val="1800"/>
              <a:buChar char="▻"/>
              <a:defRPr sz="2400"/>
            </a:lvl6pPr>
            <a:lvl7pPr marL="4267093" lvl="6" indent="-457189" rtl="0">
              <a:spcBef>
                <a:spcPts val="1333"/>
              </a:spcBef>
              <a:spcAft>
                <a:spcPts val="0"/>
              </a:spcAft>
              <a:buSzPts val="1800"/>
              <a:buChar char="▻"/>
              <a:defRPr sz="2400"/>
            </a:lvl7pPr>
            <a:lvl8pPr marL="4876678" lvl="7" indent="-457189" rtl="0">
              <a:spcBef>
                <a:spcPts val="1333"/>
              </a:spcBef>
              <a:spcAft>
                <a:spcPts val="0"/>
              </a:spcAft>
              <a:buSzPts val="1800"/>
              <a:buChar char="▻"/>
              <a:defRPr sz="2400"/>
            </a:lvl8pPr>
            <a:lvl9pPr marL="5486263" lvl="8" indent="-457189" rtl="0">
              <a:spcBef>
                <a:spcPts val="1333"/>
              </a:spcBef>
              <a:spcAft>
                <a:spcPts val="1333"/>
              </a:spcAft>
              <a:buSzPts val="1800"/>
              <a:buChar char="▻"/>
              <a:defRPr sz="2400"/>
            </a:lvl9pPr>
          </a:lstStyle>
          <a:p>
            <a:pPr lvl="0"/>
            <a:r>
              <a:rPr lang="en-US"/>
              <a:t>Edit Master text styles</a:t>
            </a:r>
          </a:p>
        </p:txBody>
      </p:sp>
      <p:sp>
        <p:nvSpPr>
          <p:cNvPr id="123" name="Google Shape;123;p7"/>
          <p:cNvSpPr txBox="1">
            <a:spLocks noGrp="1"/>
          </p:cNvSpPr>
          <p:nvPr>
            <p:ph type="sldNum" idx="12"/>
          </p:nvPr>
        </p:nvSpPr>
        <p:spPr>
          <a:xfrm>
            <a:off x="10157333" y="6182000"/>
            <a:ext cx="1983200" cy="420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70AD3433-24E0-4045-B846-46AF71F60B97}" type="slidenum">
              <a:rPr lang="en-US" smtClean="0"/>
              <a:t>‹#›</a:t>
            </a:fld>
            <a:endParaRPr lang="en-US"/>
          </a:p>
        </p:txBody>
      </p:sp>
    </p:spTree>
    <p:extLst>
      <p:ext uri="{BB962C8B-B14F-4D97-AF65-F5344CB8AC3E}">
        <p14:creationId xmlns:p14="http://schemas.microsoft.com/office/powerpoint/2010/main" val="33649681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085700" y="523433"/>
            <a:ext cx="7011200" cy="1021600"/>
          </a:xfrm>
          <a:prstGeom prst="rect">
            <a:avLst/>
          </a:prstGeom>
          <a:noFill/>
          <a:ln>
            <a:noFill/>
          </a:ln>
        </p:spPr>
        <p:txBody>
          <a:bodyPr spcFirstLastPara="1" wrap="square" lIns="91425" tIns="91425" rIns="91425" bIns="91425" anchor="ctr" anchorCtr="0"/>
          <a:lstStyle>
            <a:lvl1pPr lvl="0">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1pPr>
            <a:lvl2pPr lvl="1">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2pPr>
            <a:lvl3pPr lvl="2">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3pPr>
            <a:lvl4pPr lvl="3">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4pPr>
            <a:lvl5pPr lvl="4">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5pPr>
            <a:lvl6pPr lvl="5">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6pPr>
            <a:lvl7pPr lvl="6">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7pPr>
            <a:lvl8pPr lvl="7">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8pPr>
            <a:lvl9pPr lvl="8">
              <a:spcBef>
                <a:spcPts val="0"/>
              </a:spcBef>
              <a:spcAft>
                <a:spcPts val="0"/>
              </a:spcAft>
              <a:buClr>
                <a:srgbClr val="FFFFFF"/>
              </a:buClr>
              <a:buSzPts val="2000"/>
              <a:buFont typeface="Roboto Condensed"/>
              <a:buNone/>
              <a:defRPr sz="2000" b="1">
                <a:solidFill>
                  <a:srgbClr val="FFFFFF"/>
                </a:solidFill>
                <a:latin typeface="Roboto Condensed"/>
                <a:ea typeface="Roboto Condensed"/>
                <a:cs typeface="Roboto Condensed"/>
                <a:sym typeface="Roboto Condensed"/>
              </a:defRPr>
            </a:lvl9pPr>
          </a:lstStyle>
          <a:p>
            <a:endParaRPr/>
          </a:p>
        </p:txBody>
      </p:sp>
      <p:sp>
        <p:nvSpPr>
          <p:cNvPr id="7" name="Google Shape;7;p1"/>
          <p:cNvSpPr txBox="1">
            <a:spLocks noGrp="1"/>
          </p:cNvSpPr>
          <p:nvPr>
            <p:ph type="body" idx="1"/>
          </p:nvPr>
        </p:nvSpPr>
        <p:spPr>
          <a:xfrm>
            <a:off x="1085700" y="1769800"/>
            <a:ext cx="8176800" cy="4194000"/>
          </a:xfrm>
          <a:prstGeom prst="rect">
            <a:avLst/>
          </a:prstGeom>
          <a:noFill/>
          <a:ln>
            <a:noFill/>
          </a:ln>
        </p:spPr>
        <p:txBody>
          <a:bodyPr spcFirstLastPara="1" wrap="square" lIns="91425" tIns="91425" rIns="91425" bIns="91425" anchor="ctr" anchorCtr="0"/>
          <a:lstStyle>
            <a:lvl1pPr marL="457200" lvl="0" indent="-381000">
              <a:spcBef>
                <a:spcPts val="6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1pPr>
            <a:lvl2pPr marL="914400" lvl="1"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2pPr>
            <a:lvl3pPr marL="1371600" lvl="2"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3pPr>
            <a:lvl4pPr marL="1828800" lvl="3"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4pPr>
            <a:lvl5pPr marL="2286000" lvl="4"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5pPr>
            <a:lvl6pPr marL="2743200" lvl="5"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6pPr>
            <a:lvl7pPr marL="3200400" lvl="6"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7pPr>
            <a:lvl8pPr marL="3657600" lvl="7" indent="-381000">
              <a:spcBef>
                <a:spcPts val="1000"/>
              </a:spcBef>
              <a:spcAft>
                <a:spcPts val="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8pPr>
            <a:lvl9pPr marL="4114800" lvl="8" indent="-381000">
              <a:spcBef>
                <a:spcPts val="1000"/>
              </a:spcBef>
              <a:spcAft>
                <a:spcPts val="1000"/>
              </a:spcAft>
              <a:buClr>
                <a:srgbClr val="C7D3E6"/>
              </a:buClr>
              <a:buSzPts val="2400"/>
              <a:buFont typeface="Roboto Condensed Light"/>
              <a:buChar char="▻"/>
              <a:defRPr sz="2400">
                <a:solidFill>
                  <a:srgbClr val="263248"/>
                </a:solidFill>
                <a:latin typeface="Roboto Condensed Light"/>
                <a:ea typeface="Roboto Condensed Light"/>
                <a:cs typeface="Roboto Condensed Light"/>
                <a:sym typeface="Roboto Condensed Light"/>
              </a:defRPr>
            </a:lvl9pPr>
          </a:lstStyle>
          <a:p>
            <a:endParaRPr/>
          </a:p>
        </p:txBody>
      </p:sp>
      <p:sp>
        <p:nvSpPr>
          <p:cNvPr id="8" name="Google Shape;8;p1"/>
          <p:cNvSpPr txBox="1">
            <a:spLocks noGrp="1"/>
          </p:cNvSpPr>
          <p:nvPr>
            <p:ph type="sldNum" idx="12"/>
          </p:nvPr>
        </p:nvSpPr>
        <p:spPr>
          <a:xfrm>
            <a:off x="10157333" y="6182000"/>
            <a:ext cx="1983200" cy="420800"/>
          </a:xfrm>
          <a:prstGeom prst="rect">
            <a:avLst/>
          </a:prstGeom>
          <a:noFill/>
          <a:ln>
            <a:noFill/>
          </a:ln>
        </p:spPr>
        <p:txBody>
          <a:bodyPr spcFirstLastPara="1" wrap="square" lIns="91425" tIns="91425" rIns="91425" bIns="91425" anchor="ctr" anchorCtr="0">
            <a:noAutofit/>
          </a:bodyPr>
          <a:lstStyle>
            <a:lvl1pPr lvl="0" algn="r">
              <a:buNone/>
              <a:defRPr sz="1600" b="1">
                <a:solidFill>
                  <a:srgbClr val="FFFFFF"/>
                </a:solidFill>
                <a:latin typeface="Roboto Condensed"/>
                <a:ea typeface="Roboto Condensed"/>
                <a:cs typeface="Roboto Condensed"/>
                <a:sym typeface="Roboto Condensed"/>
              </a:defRPr>
            </a:lvl1pPr>
            <a:lvl2pPr lvl="1" algn="r">
              <a:buNone/>
              <a:defRPr sz="1600" b="1">
                <a:solidFill>
                  <a:srgbClr val="FFFFFF"/>
                </a:solidFill>
                <a:latin typeface="Roboto Condensed"/>
                <a:ea typeface="Roboto Condensed"/>
                <a:cs typeface="Roboto Condensed"/>
                <a:sym typeface="Roboto Condensed"/>
              </a:defRPr>
            </a:lvl2pPr>
            <a:lvl3pPr lvl="2" algn="r">
              <a:buNone/>
              <a:defRPr sz="1600" b="1">
                <a:solidFill>
                  <a:srgbClr val="FFFFFF"/>
                </a:solidFill>
                <a:latin typeface="Roboto Condensed"/>
                <a:ea typeface="Roboto Condensed"/>
                <a:cs typeface="Roboto Condensed"/>
                <a:sym typeface="Roboto Condensed"/>
              </a:defRPr>
            </a:lvl3pPr>
            <a:lvl4pPr lvl="3" algn="r">
              <a:buNone/>
              <a:defRPr sz="1600" b="1">
                <a:solidFill>
                  <a:srgbClr val="FFFFFF"/>
                </a:solidFill>
                <a:latin typeface="Roboto Condensed"/>
                <a:ea typeface="Roboto Condensed"/>
                <a:cs typeface="Roboto Condensed"/>
                <a:sym typeface="Roboto Condensed"/>
              </a:defRPr>
            </a:lvl4pPr>
            <a:lvl5pPr lvl="4" algn="r">
              <a:buNone/>
              <a:defRPr sz="1600" b="1">
                <a:solidFill>
                  <a:srgbClr val="FFFFFF"/>
                </a:solidFill>
                <a:latin typeface="Roboto Condensed"/>
                <a:ea typeface="Roboto Condensed"/>
                <a:cs typeface="Roboto Condensed"/>
                <a:sym typeface="Roboto Condensed"/>
              </a:defRPr>
            </a:lvl5pPr>
            <a:lvl6pPr lvl="5" algn="r">
              <a:buNone/>
              <a:defRPr sz="1600" b="1">
                <a:solidFill>
                  <a:srgbClr val="FFFFFF"/>
                </a:solidFill>
                <a:latin typeface="Roboto Condensed"/>
                <a:ea typeface="Roboto Condensed"/>
                <a:cs typeface="Roboto Condensed"/>
                <a:sym typeface="Roboto Condensed"/>
              </a:defRPr>
            </a:lvl6pPr>
            <a:lvl7pPr lvl="6" algn="r">
              <a:buNone/>
              <a:defRPr sz="1600" b="1">
                <a:solidFill>
                  <a:srgbClr val="FFFFFF"/>
                </a:solidFill>
                <a:latin typeface="Roboto Condensed"/>
                <a:ea typeface="Roboto Condensed"/>
                <a:cs typeface="Roboto Condensed"/>
                <a:sym typeface="Roboto Condensed"/>
              </a:defRPr>
            </a:lvl7pPr>
            <a:lvl8pPr lvl="7" algn="r">
              <a:buNone/>
              <a:defRPr sz="1600" b="1">
                <a:solidFill>
                  <a:srgbClr val="FFFFFF"/>
                </a:solidFill>
                <a:latin typeface="Roboto Condensed"/>
                <a:ea typeface="Roboto Condensed"/>
                <a:cs typeface="Roboto Condensed"/>
                <a:sym typeface="Roboto Condensed"/>
              </a:defRPr>
            </a:lvl8pPr>
            <a:lvl9pPr lvl="8" algn="r">
              <a:buNone/>
              <a:defRPr sz="1600" b="1">
                <a:solidFill>
                  <a:srgbClr val="FFFFFF"/>
                </a:solidFill>
                <a:latin typeface="Roboto Condensed"/>
                <a:ea typeface="Roboto Condensed"/>
                <a:cs typeface="Roboto Condensed"/>
                <a:sym typeface="Roboto Condensed"/>
              </a:defRPr>
            </a:lvl9pPr>
          </a:lstStyle>
          <a:p>
            <a:fld id="{70AD3433-24E0-4045-B846-46AF71F60B97}" type="slidenum">
              <a:rPr lang="en-US" smtClean="0"/>
              <a:t>‹#›</a:t>
            </a:fld>
            <a:endParaRPr lang="en-US"/>
          </a:p>
        </p:txBody>
      </p:sp>
    </p:spTree>
    <p:extLst>
      <p:ext uri="{BB962C8B-B14F-4D97-AF65-F5344CB8AC3E}">
        <p14:creationId xmlns:p14="http://schemas.microsoft.com/office/powerpoint/2010/main" val="3090738500"/>
      </p:ext>
    </p:extLst>
  </p:cSld>
  <p:clrMap bg1="lt1" tx1="dk1" bg2="dk2" tx2="lt2" accent1="accent1" accent2="accent2" accent3="accent3" accent4="accent4" accent5="accent5" accent6="accent6" hlink="hlink" folHlink="folHlink"/>
  <p:sldLayoutIdLst>
    <p:sldLayoutId id="2147483691" r:id="rId1"/>
    <p:sldLayoutId id="2147483693" r:id="rId2"/>
    <p:sldLayoutId id="2147483696" r:id="rId3"/>
    <p:sldLayoutId id="2147483699" r:id="rId4"/>
  </p:sldLayoutIdLst>
  <p:transition>
    <p:fade thruBlk="1"/>
  </p:transition>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496CC-A22D-1B4A-BA5C-44D1DC49E420}"/>
              </a:ext>
            </a:extLst>
          </p:cNvPr>
          <p:cNvSpPr>
            <a:spLocks noGrp="1"/>
          </p:cNvSpPr>
          <p:nvPr>
            <p:ph type="ctrTitle"/>
          </p:nvPr>
        </p:nvSpPr>
        <p:spPr/>
        <p:txBody>
          <a:bodyPr/>
          <a:lstStyle/>
          <a:p>
            <a:r>
              <a:rPr lang="en-US" dirty="0"/>
              <a:t>General Faculty Meeting, October 23, 2018</a:t>
            </a:r>
          </a:p>
        </p:txBody>
      </p:sp>
      <p:sp>
        <p:nvSpPr>
          <p:cNvPr id="3" name="Subtitle 2">
            <a:extLst>
              <a:ext uri="{FF2B5EF4-FFF2-40B4-BE49-F238E27FC236}">
                <a16:creationId xmlns:a16="http://schemas.microsoft.com/office/drawing/2014/main" id="{647DA409-EBAC-CC49-AE72-4C26F8268518}"/>
              </a:ext>
            </a:extLst>
          </p:cNvPr>
          <p:cNvSpPr>
            <a:spLocks noGrp="1"/>
          </p:cNvSpPr>
          <p:nvPr>
            <p:ph type="subTitle" idx="1"/>
          </p:nvPr>
        </p:nvSpPr>
        <p:spPr/>
        <p:txBody>
          <a:bodyPr/>
          <a:lstStyle/>
          <a:p>
            <a:r>
              <a:rPr lang="en-US" dirty="0"/>
              <a:t>Executive Director Kelvin F. King </a:t>
            </a:r>
          </a:p>
        </p:txBody>
      </p:sp>
    </p:spTree>
    <p:extLst>
      <p:ext uri="{BB962C8B-B14F-4D97-AF65-F5344CB8AC3E}">
        <p14:creationId xmlns:p14="http://schemas.microsoft.com/office/powerpoint/2010/main" val="1804068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92170-6619-9542-B2DE-AF2EE1FE9126}"/>
              </a:ext>
            </a:extLst>
          </p:cNvPr>
          <p:cNvSpPr>
            <a:spLocks noGrp="1"/>
          </p:cNvSpPr>
          <p:nvPr>
            <p:ph type="title"/>
          </p:nvPr>
        </p:nvSpPr>
        <p:spPr/>
        <p:txBody>
          <a:bodyPr/>
          <a:lstStyle/>
          <a:p>
            <a:r>
              <a:rPr lang="en-US" dirty="0"/>
              <a:t>Mission statement:</a:t>
            </a:r>
          </a:p>
        </p:txBody>
      </p:sp>
      <p:sp>
        <p:nvSpPr>
          <p:cNvPr id="3" name="Text Placeholder 2">
            <a:extLst>
              <a:ext uri="{FF2B5EF4-FFF2-40B4-BE49-F238E27FC236}">
                <a16:creationId xmlns:a16="http://schemas.microsoft.com/office/drawing/2014/main" id="{1640FA66-C36F-0D44-A6B6-6EC2570F657A}"/>
              </a:ext>
            </a:extLst>
          </p:cNvPr>
          <p:cNvSpPr>
            <a:spLocks noGrp="1"/>
          </p:cNvSpPr>
          <p:nvPr>
            <p:ph type="body" idx="1"/>
          </p:nvPr>
        </p:nvSpPr>
        <p:spPr/>
        <p:txBody>
          <a:bodyPr/>
          <a:lstStyle/>
          <a:p>
            <a:r>
              <a:rPr lang="en-US" dirty="0"/>
              <a:t>The safety of all students, employees and visitors is the mission of the University Department of Campus Safety and Security.  Our team works hard everyday to support this mission and we continue to seek out ways to make the Auburn University campus as safe as possible.</a:t>
            </a:r>
          </a:p>
        </p:txBody>
      </p:sp>
    </p:spTree>
    <p:extLst>
      <p:ext uri="{BB962C8B-B14F-4D97-AF65-F5344CB8AC3E}">
        <p14:creationId xmlns:p14="http://schemas.microsoft.com/office/powerpoint/2010/main" val="3219684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7D6394E-82F3-44C5-9E54-07B3B242246E}"/>
              </a:ext>
            </a:extLst>
          </p:cNvPr>
          <p:cNvSpPr>
            <a:spLocks noGrp="1"/>
          </p:cNvSpPr>
          <p:nvPr>
            <p:ph type="title"/>
          </p:nvPr>
        </p:nvSpPr>
        <p:spPr/>
        <p:txBody>
          <a:bodyPr/>
          <a:lstStyle/>
          <a:p>
            <a:r>
              <a:rPr lang="en-US" dirty="0"/>
              <a:t>Organizational structure:</a:t>
            </a:r>
          </a:p>
        </p:txBody>
      </p:sp>
      <p:sp>
        <p:nvSpPr>
          <p:cNvPr id="6" name="Text Placeholder 5">
            <a:extLst>
              <a:ext uri="{FF2B5EF4-FFF2-40B4-BE49-F238E27FC236}">
                <a16:creationId xmlns:a16="http://schemas.microsoft.com/office/drawing/2014/main" id="{931725D4-0E84-4E87-A4AB-A6492DB96DA7}"/>
              </a:ext>
            </a:extLst>
          </p:cNvPr>
          <p:cNvSpPr>
            <a:spLocks noGrp="1"/>
          </p:cNvSpPr>
          <p:nvPr>
            <p:ph type="body" idx="1"/>
          </p:nvPr>
        </p:nvSpPr>
        <p:spPr/>
        <p:txBody>
          <a:bodyPr/>
          <a:lstStyle/>
          <a:p>
            <a:r>
              <a:rPr lang="en-US" dirty="0"/>
              <a:t>Emergency Management </a:t>
            </a:r>
          </a:p>
        </p:txBody>
      </p:sp>
      <p:sp>
        <p:nvSpPr>
          <p:cNvPr id="7" name="Text Placeholder 6">
            <a:extLst>
              <a:ext uri="{FF2B5EF4-FFF2-40B4-BE49-F238E27FC236}">
                <a16:creationId xmlns:a16="http://schemas.microsoft.com/office/drawing/2014/main" id="{816747C8-0A7B-448A-AD09-F4A4831108A2}"/>
              </a:ext>
            </a:extLst>
          </p:cNvPr>
          <p:cNvSpPr>
            <a:spLocks noGrp="1"/>
          </p:cNvSpPr>
          <p:nvPr>
            <p:ph type="body" idx="2"/>
          </p:nvPr>
        </p:nvSpPr>
        <p:spPr/>
        <p:txBody>
          <a:bodyPr/>
          <a:lstStyle/>
          <a:p>
            <a:r>
              <a:rPr lang="en-US" dirty="0"/>
              <a:t>Compliance</a:t>
            </a:r>
          </a:p>
        </p:txBody>
      </p:sp>
      <p:sp>
        <p:nvSpPr>
          <p:cNvPr id="8" name="Text Placeholder 7">
            <a:extLst>
              <a:ext uri="{FF2B5EF4-FFF2-40B4-BE49-F238E27FC236}">
                <a16:creationId xmlns:a16="http://schemas.microsoft.com/office/drawing/2014/main" id="{A08A5C98-2DEC-43F3-A3EF-C94E6CEA84DD}"/>
              </a:ext>
            </a:extLst>
          </p:cNvPr>
          <p:cNvSpPr>
            <a:spLocks noGrp="1"/>
          </p:cNvSpPr>
          <p:nvPr>
            <p:ph type="body" idx="3"/>
          </p:nvPr>
        </p:nvSpPr>
        <p:spPr/>
        <p:txBody>
          <a:bodyPr/>
          <a:lstStyle/>
          <a:p>
            <a:r>
              <a:rPr lang="en-US" dirty="0"/>
              <a:t>Security</a:t>
            </a:r>
          </a:p>
        </p:txBody>
      </p:sp>
    </p:spTree>
    <p:extLst>
      <p:ext uri="{BB962C8B-B14F-4D97-AF65-F5344CB8AC3E}">
        <p14:creationId xmlns:p14="http://schemas.microsoft.com/office/powerpoint/2010/main" val="1306044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E27FA-1D7E-BA41-9D71-A00435A987EB}"/>
              </a:ext>
            </a:extLst>
          </p:cNvPr>
          <p:cNvSpPr>
            <a:spLocks noGrp="1"/>
          </p:cNvSpPr>
          <p:nvPr>
            <p:ph type="title"/>
          </p:nvPr>
        </p:nvSpPr>
        <p:spPr/>
        <p:txBody>
          <a:bodyPr/>
          <a:lstStyle/>
          <a:p>
            <a:r>
              <a:rPr lang="en-US" dirty="0"/>
              <a:t>Emergency Management Division	</a:t>
            </a:r>
          </a:p>
        </p:txBody>
      </p:sp>
      <p:sp>
        <p:nvSpPr>
          <p:cNvPr id="3" name="Text Placeholder 2">
            <a:extLst>
              <a:ext uri="{FF2B5EF4-FFF2-40B4-BE49-F238E27FC236}">
                <a16:creationId xmlns:a16="http://schemas.microsoft.com/office/drawing/2014/main" id="{9E41BE36-AE4F-7F48-975D-3EDEC98134FC}"/>
              </a:ext>
            </a:extLst>
          </p:cNvPr>
          <p:cNvSpPr>
            <a:spLocks noGrp="1"/>
          </p:cNvSpPr>
          <p:nvPr>
            <p:ph type="body" idx="1"/>
          </p:nvPr>
        </p:nvSpPr>
        <p:spPr/>
        <p:txBody>
          <a:bodyPr/>
          <a:lstStyle/>
          <a:p>
            <a:r>
              <a:rPr lang="en-US" dirty="0"/>
              <a:t>Emergency Operations Plan</a:t>
            </a:r>
          </a:p>
          <a:p>
            <a:r>
              <a:rPr lang="en-US" dirty="0"/>
              <a:t>Building Emergency Plans</a:t>
            </a:r>
          </a:p>
          <a:p>
            <a:r>
              <a:rPr lang="en-US" dirty="0"/>
              <a:t>Exercises &amp; Training</a:t>
            </a:r>
          </a:p>
          <a:p>
            <a:r>
              <a:rPr lang="en-US" dirty="0"/>
              <a:t>Emergency Response &amp; Recovery</a:t>
            </a:r>
          </a:p>
          <a:p>
            <a:r>
              <a:rPr lang="en-US" dirty="0"/>
              <a:t>108+ AED Units on campus</a:t>
            </a:r>
          </a:p>
          <a:p>
            <a:r>
              <a:rPr lang="en-US" dirty="0"/>
              <a:t>130+ Blue Light Emergency Phones</a:t>
            </a:r>
          </a:p>
          <a:p>
            <a:r>
              <a:rPr lang="en-US" dirty="0"/>
              <a:t>Football Gameday Operations </a:t>
            </a:r>
          </a:p>
          <a:p>
            <a:pPr marL="101598" indent="0">
              <a:buNone/>
            </a:pPr>
            <a:endParaRPr lang="en-US" dirty="0"/>
          </a:p>
        </p:txBody>
      </p:sp>
    </p:spTree>
    <p:extLst>
      <p:ext uri="{BB962C8B-B14F-4D97-AF65-F5344CB8AC3E}">
        <p14:creationId xmlns:p14="http://schemas.microsoft.com/office/powerpoint/2010/main" val="2253160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12D02-02FB-8D48-8532-155A766B988C}"/>
              </a:ext>
            </a:extLst>
          </p:cNvPr>
          <p:cNvSpPr>
            <a:spLocks noGrp="1"/>
          </p:cNvSpPr>
          <p:nvPr>
            <p:ph type="title"/>
          </p:nvPr>
        </p:nvSpPr>
        <p:spPr/>
        <p:txBody>
          <a:bodyPr/>
          <a:lstStyle/>
          <a:p>
            <a:r>
              <a:rPr lang="en-US" dirty="0"/>
              <a:t>Compliance Division	</a:t>
            </a:r>
          </a:p>
        </p:txBody>
      </p:sp>
      <p:sp>
        <p:nvSpPr>
          <p:cNvPr id="3" name="Text Placeholder 2">
            <a:extLst>
              <a:ext uri="{FF2B5EF4-FFF2-40B4-BE49-F238E27FC236}">
                <a16:creationId xmlns:a16="http://schemas.microsoft.com/office/drawing/2014/main" id="{B96BF084-DF70-9A41-87DC-B302CEB01C63}"/>
              </a:ext>
            </a:extLst>
          </p:cNvPr>
          <p:cNvSpPr>
            <a:spLocks noGrp="1"/>
          </p:cNvSpPr>
          <p:nvPr>
            <p:ph type="body" idx="1"/>
          </p:nvPr>
        </p:nvSpPr>
        <p:spPr>
          <a:xfrm>
            <a:off x="1085700" y="1769800"/>
            <a:ext cx="8158313" cy="4516700"/>
          </a:xfrm>
        </p:spPr>
        <p:txBody>
          <a:bodyPr/>
          <a:lstStyle/>
          <a:p>
            <a:r>
              <a:rPr lang="en-US" dirty="0" err="1"/>
              <a:t>Clery</a:t>
            </a:r>
            <a:r>
              <a:rPr lang="en-US" dirty="0"/>
              <a:t> Compliance (including the Higher Education Opportunity Act and Violence Against Women Act amendments). </a:t>
            </a:r>
          </a:p>
          <a:p>
            <a:r>
              <a:rPr lang="en-US" dirty="0"/>
              <a:t>Compile and publish the Annual Security and Fire Safety Report.</a:t>
            </a:r>
          </a:p>
          <a:p>
            <a:r>
              <a:rPr lang="en-US" dirty="0"/>
              <a:t>Process over 1500 crime reports and 400 referrals annually, which are assessed for “Timely Warning”.</a:t>
            </a:r>
          </a:p>
          <a:p>
            <a:r>
              <a:rPr lang="en-US" dirty="0"/>
              <a:t>Maintain records and training for over 1200 Campus Security Authorities. </a:t>
            </a:r>
          </a:p>
        </p:txBody>
      </p:sp>
    </p:spTree>
    <p:extLst>
      <p:ext uri="{BB962C8B-B14F-4D97-AF65-F5344CB8AC3E}">
        <p14:creationId xmlns:p14="http://schemas.microsoft.com/office/powerpoint/2010/main" val="3447927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A3090-C5EB-9F45-93C0-2463D4D1753E}"/>
              </a:ext>
            </a:extLst>
          </p:cNvPr>
          <p:cNvSpPr>
            <a:spLocks noGrp="1"/>
          </p:cNvSpPr>
          <p:nvPr>
            <p:ph type="title"/>
          </p:nvPr>
        </p:nvSpPr>
        <p:spPr/>
        <p:txBody>
          <a:bodyPr/>
          <a:lstStyle/>
          <a:p>
            <a:r>
              <a:rPr lang="en-US" dirty="0"/>
              <a:t>Compliance Division continued.</a:t>
            </a:r>
          </a:p>
        </p:txBody>
      </p:sp>
      <p:sp>
        <p:nvSpPr>
          <p:cNvPr id="3" name="Text Placeholder 2">
            <a:extLst>
              <a:ext uri="{FF2B5EF4-FFF2-40B4-BE49-F238E27FC236}">
                <a16:creationId xmlns:a16="http://schemas.microsoft.com/office/drawing/2014/main" id="{0D7F9A7D-7275-FE46-9433-54AB07CC71B9}"/>
              </a:ext>
            </a:extLst>
          </p:cNvPr>
          <p:cNvSpPr>
            <a:spLocks noGrp="1"/>
          </p:cNvSpPr>
          <p:nvPr>
            <p:ph type="body" idx="1"/>
          </p:nvPr>
        </p:nvSpPr>
        <p:spPr>
          <a:xfrm>
            <a:off x="1085700" y="1769800"/>
            <a:ext cx="8176800" cy="4530988"/>
          </a:xfrm>
        </p:spPr>
        <p:txBody>
          <a:bodyPr/>
          <a:lstStyle/>
          <a:p>
            <a:r>
              <a:rPr lang="en-US" dirty="0"/>
              <a:t>Maintain records for 100s of properties owned and controlled properties.</a:t>
            </a:r>
          </a:p>
          <a:p>
            <a:r>
              <a:rPr lang="en-US" dirty="0"/>
              <a:t>Oversee university compliance with the Homeland Security Facility Anti-terrorism Standards.</a:t>
            </a:r>
          </a:p>
          <a:p>
            <a:r>
              <a:rPr lang="en-US" dirty="0"/>
              <a:t>Monitor campus-wide inventory of over 300 CFATS chemicals of interest on a monthly basis.</a:t>
            </a:r>
          </a:p>
          <a:p>
            <a:r>
              <a:rPr lang="en-US" dirty="0"/>
              <a:t>Assist with compliance of the Drug Free Schools and Community Act.</a:t>
            </a:r>
          </a:p>
          <a:p>
            <a:r>
              <a:rPr lang="en-US" dirty="0"/>
              <a:t>Sexual Assault Response Team leadership.</a:t>
            </a:r>
          </a:p>
        </p:txBody>
      </p:sp>
    </p:spTree>
    <p:extLst>
      <p:ext uri="{BB962C8B-B14F-4D97-AF65-F5344CB8AC3E}">
        <p14:creationId xmlns:p14="http://schemas.microsoft.com/office/powerpoint/2010/main" val="4185043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0EA6C-F7C6-4042-BD06-C11FA4067C90}"/>
              </a:ext>
            </a:extLst>
          </p:cNvPr>
          <p:cNvSpPr>
            <a:spLocks noGrp="1"/>
          </p:cNvSpPr>
          <p:nvPr>
            <p:ph type="title"/>
          </p:nvPr>
        </p:nvSpPr>
        <p:spPr>
          <a:xfrm>
            <a:off x="1099988" y="523433"/>
            <a:ext cx="7323200" cy="1021600"/>
          </a:xfrm>
        </p:spPr>
        <p:txBody>
          <a:bodyPr/>
          <a:lstStyle/>
          <a:p>
            <a:r>
              <a:rPr lang="en-US" dirty="0"/>
              <a:t>Compliance Division continued.</a:t>
            </a:r>
          </a:p>
        </p:txBody>
      </p:sp>
      <p:sp>
        <p:nvSpPr>
          <p:cNvPr id="3" name="Text Placeholder 2">
            <a:extLst>
              <a:ext uri="{FF2B5EF4-FFF2-40B4-BE49-F238E27FC236}">
                <a16:creationId xmlns:a16="http://schemas.microsoft.com/office/drawing/2014/main" id="{DB82B8D2-56DC-E24B-9CC5-D69853502C54}"/>
              </a:ext>
            </a:extLst>
          </p:cNvPr>
          <p:cNvSpPr>
            <a:spLocks noGrp="1"/>
          </p:cNvSpPr>
          <p:nvPr>
            <p:ph type="body" idx="1"/>
          </p:nvPr>
        </p:nvSpPr>
        <p:spPr/>
        <p:txBody>
          <a:bodyPr/>
          <a:lstStyle/>
          <a:p>
            <a:r>
              <a:rPr lang="en-US" dirty="0"/>
              <a:t>Coordination with Title IX office on protective measures for survivors of VAWA offenses.</a:t>
            </a:r>
          </a:p>
          <a:p>
            <a:pPr marL="101598" indent="0">
              <a:buNone/>
            </a:pPr>
            <a:endParaRPr lang="en-US" dirty="0"/>
          </a:p>
          <a:p>
            <a:pPr marL="101598" indent="0">
              <a:buNone/>
            </a:pPr>
            <a:endParaRPr lang="en-US" dirty="0"/>
          </a:p>
        </p:txBody>
      </p:sp>
    </p:spTree>
    <p:extLst>
      <p:ext uri="{BB962C8B-B14F-4D97-AF65-F5344CB8AC3E}">
        <p14:creationId xmlns:p14="http://schemas.microsoft.com/office/powerpoint/2010/main" val="2946394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BFD8AF1-ABA3-4B27-8845-21056438CD26}"/>
              </a:ext>
            </a:extLst>
          </p:cNvPr>
          <p:cNvSpPr>
            <a:spLocks noGrp="1"/>
          </p:cNvSpPr>
          <p:nvPr>
            <p:ph type="title"/>
          </p:nvPr>
        </p:nvSpPr>
        <p:spPr/>
        <p:txBody>
          <a:bodyPr/>
          <a:lstStyle/>
          <a:p>
            <a:r>
              <a:rPr lang="en-US" dirty="0"/>
              <a:t>Security Division</a:t>
            </a:r>
          </a:p>
        </p:txBody>
      </p:sp>
      <p:sp>
        <p:nvSpPr>
          <p:cNvPr id="2" name="Rectangle 1">
            <a:extLst>
              <a:ext uri="{FF2B5EF4-FFF2-40B4-BE49-F238E27FC236}">
                <a16:creationId xmlns:a16="http://schemas.microsoft.com/office/drawing/2014/main" id="{7FAFC26F-4464-774E-8492-D248848D8932}"/>
              </a:ext>
            </a:extLst>
          </p:cNvPr>
          <p:cNvSpPr/>
          <p:nvPr/>
        </p:nvSpPr>
        <p:spPr>
          <a:xfrm>
            <a:off x="171451" y="1943100"/>
            <a:ext cx="8972550" cy="2677656"/>
          </a:xfrm>
          <a:prstGeom prst="rect">
            <a:avLst/>
          </a:prstGeom>
        </p:spPr>
        <p:txBody>
          <a:bodyPr wrap="square">
            <a:spAutoFit/>
          </a:bodyPr>
          <a:lstStyle/>
          <a:p>
            <a:r>
              <a:rPr lang="en-US" sz="2400" dirty="0">
                <a:solidFill>
                  <a:schemeClr val="accent1"/>
                </a:solidFill>
              </a:rPr>
              <a:t>17 – Fulltime Security Representatives</a:t>
            </a:r>
          </a:p>
          <a:p>
            <a:r>
              <a:rPr lang="en-US" sz="2400" dirty="0">
                <a:solidFill>
                  <a:schemeClr val="accent1"/>
                </a:solidFill>
              </a:rPr>
              <a:t>7 – TES Security Representatives</a:t>
            </a:r>
          </a:p>
          <a:p>
            <a:r>
              <a:rPr lang="en-US" sz="2400" dirty="0">
                <a:solidFill>
                  <a:schemeClr val="accent1"/>
                </a:solidFill>
              </a:rPr>
              <a:t>35 - 40 Contract Security Officers</a:t>
            </a:r>
          </a:p>
          <a:p>
            <a:endParaRPr lang="en-US" sz="2400" dirty="0">
              <a:solidFill>
                <a:schemeClr val="accent1"/>
              </a:solidFill>
            </a:endParaRPr>
          </a:p>
          <a:p>
            <a:r>
              <a:rPr lang="en-US" sz="2400" dirty="0">
                <a:solidFill>
                  <a:schemeClr val="accent1"/>
                </a:solidFill>
              </a:rPr>
              <a:t>Night Security Shuttle</a:t>
            </a:r>
          </a:p>
          <a:p>
            <a:r>
              <a:rPr lang="en-US" sz="2400" dirty="0">
                <a:solidFill>
                  <a:schemeClr val="accent1"/>
                </a:solidFill>
              </a:rPr>
              <a:t>Route and building security</a:t>
            </a:r>
          </a:p>
          <a:p>
            <a:r>
              <a:rPr lang="en-US" sz="2400" dirty="0">
                <a:solidFill>
                  <a:schemeClr val="accent1"/>
                </a:solidFill>
              </a:rPr>
              <a:t>Campus Security Operations Center - 24/7</a:t>
            </a:r>
          </a:p>
        </p:txBody>
      </p:sp>
    </p:spTree>
    <p:extLst>
      <p:ext uri="{BB962C8B-B14F-4D97-AF65-F5344CB8AC3E}">
        <p14:creationId xmlns:p14="http://schemas.microsoft.com/office/powerpoint/2010/main" val="1345022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F5DB1-3C5A-384E-8507-1150DF14FBD3}"/>
              </a:ext>
            </a:extLst>
          </p:cNvPr>
          <p:cNvSpPr>
            <a:spLocks noGrp="1"/>
          </p:cNvSpPr>
          <p:nvPr>
            <p:ph type="title"/>
          </p:nvPr>
        </p:nvSpPr>
        <p:spPr/>
        <p:txBody>
          <a:bodyPr/>
          <a:lstStyle/>
          <a:p>
            <a:r>
              <a:rPr lang="en-US" dirty="0"/>
              <a:t>Communications / Outreach highlights</a:t>
            </a:r>
          </a:p>
        </p:txBody>
      </p:sp>
      <p:sp>
        <p:nvSpPr>
          <p:cNvPr id="3" name="Text Placeholder 2">
            <a:extLst>
              <a:ext uri="{FF2B5EF4-FFF2-40B4-BE49-F238E27FC236}">
                <a16:creationId xmlns:a16="http://schemas.microsoft.com/office/drawing/2014/main" id="{2B484B3B-0812-3440-A76E-950674F06C9B}"/>
              </a:ext>
            </a:extLst>
          </p:cNvPr>
          <p:cNvSpPr>
            <a:spLocks noGrp="1"/>
          </p:cNvSpPr>
          <p:nvPr>
            <p:ph type="body" idx="1"/>
          </p:nvPr>
        </p:nvSpPr>
        <p:spPr/>
        <p:txBody>
          <a:bodyPr/>
          <a:lstStyle/>
          <a:p>
            <a:r>
              <a:rPr lang="en-US" dirty="0">
                <a:solidFill>
                  <a:schemeClr val="accent1"/>
                </a:solidFill>
              </a:rPr>
              <a:t>Auburn Safety App - live weather conditions, emergency guidelines, call for help, report suspicious activity, friend walk, AU ALERT push notifications and gameday information.</a:t>
            </a:r>
          </a:p>
          <a:p>
            <a:r>
              <a:rPr lang="en-US" dirty="0">
                <a:solidFill>
                  <a:schemeClr val="accent1"/>
                </a:solidFill>
              </a:rPr>
              <a:t> Coming soon an in-app request for Night Security Shuttle.</a:t>
            </a:r>
          </a:p>
          <a:p>
            <a:r>
              <a:rPr lang="en-US" dirty="0">
                <a:solidFill>
                  <a:schemeClr val="accent1"/>
                </a:solidFill>
              </a:rPr>
              <a:t>Social media: Facebook, Instagram, Twitter, and Snapchat.  The handle is </a:t>
            </a:r>
            <a:r>
              <a:rPr lang="en-US" dirty="0" err="1">
                <a:solidFill>
                  <a:schemeClr val="accent1"/>
                </a:solidFill>
              </a:rPr>
              <a:t>AuburnSafety</a:t>
            </a:r>
            <a:r>
              <a:rPr lang="en-US" dirty="0">
                <a:solidFill>
                  <a:schemeClr val="accent1"/>
                </a:solidFill>
              </a:rPr>
              <a:t>.</a:t>
            </a:r>
          </a:p>
        </p:txBody>
      </p:sp>
    </p:spTree>
    <p:extLst>
      <p:ext uri="{BB962C8B-B14F-4D97-AF65-F5344CB8AC3E}">
        <p14:creationId xmlns:p14="http://schemas.microsoft.com/office/powerpoint/2010/main" val="1494407538"/>
      </p:ext>
    </p:extLst>
  </p:cSld>
  <p:clrMapOvr>
    <a:masterClrMapping/>
  </p:clrMapOvr>
</p:sld>
</file>

<file path=ppt/theme/theme1.xml><?xml version="1.0" encoding="utf-8"?>
<a:theme xmlns:a="http://schemas.openxmlformats.org/drawingml/2006/main" name="AU_CSS_PP">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U_CSS_PP" id="{70132C04-D547-4C78-87DE-1917D9DEA36D}" vid="{4D9E4BF5-C352-42F9-B188-42DE84B473E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AU_CSS_PP</Template>
  <TotalTime>519</TotalTime>
  <Words>332</Words>
  <Application>Microsoft Macintosh PowerPoint</Application>
  <PresentationFormat>Widescreen</PresentationFormat>
  <Paragraphs>41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Arvo</vt:lpstr>
      <vt:lpstr>Calibri</vt:lpstr>
      <vt:lpstr>Roboto Condensed</vt:lpstr>
      <vt:lpstr>Roboto Condensed Light</vt:lpstr>
      <vt:lpstr>AU_CSS_PP</vt:lpstr>
      <vt:lpstr>General Faculty Meeting, October 23, 2018</vt:lpstr>
      <vt:lpstr>Mission statement:</vt:lpstr>
      <vt:lpstr>Organizational structure:</vt:lpstr>
      <vt:lpstr>Emergency Management Division </vt:lpstr>
      <vt:lpstr>Compliance Division </vt:lpstr>
      <vt:lpstr>Compliance Division continued.</vt:lpstr>
      <vt:lpstr>Compliance Division continued.</vt:lpstr>
      <vt:lpstr>Security Division</vt:lpstr>
      <vt:lpstr>Communications / Outreach highlights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Ives</dc:creator>
  <cp:lastModifiedBy>Microsoft Office User</cp:lastModifiedBy>
  <cp:revision>26</cp:revision>
  <dcterms:created xsi:type="dcterms:W3CDTF">2018-10-03T21:14:38Z</dcterms:created>
  <dcterms:modified xsi:type="dcterms:W3CDTF">2018-10-22T03:45:13Z</dcterms:modified>
</cp:coreProperties>
</file>